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28"/>
  </p:notesMasterIdLst>
  <p:sldIdLst>
    <p:sldId id="282" r:id="rId3"/>
    <p:sldId id="285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86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77" r:id="rId24"/>
    <p:sldId id="278" r:id="rId25"/>
    <p:sldId id="280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421F8-8FC1-42DF-A03E-52812526981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81EB4AE-EDAE-49E1-A571-175806DF6E14}">
      <dgm:prSet phldrT="[Текст]"/>
      <dgm:spPr/>
      <dgm:t>
        <a:bodyPr/>
        <a:lstStyle/>
        <a:p>
          <a:r>
            <a:rPr lang="ru-RU" cap="all" baseline="0" dirty="0">
              <a:latin typeface="+mj-lt"/>
            </a:rPr>
            <a:t>Основы контрактной системы</a:t>
          </a:r>
        </a:p>
      </dgm:t>
    </dgm:pt>
    <dgm:pt modelId="{3598F4F0-296A-4890-BECE-BBE1292AE42F}" type="parTrans" cxnId="{151AD693-8A75-4061-AE1D-2A52C3796352}">
      <dgm:prSet/>
      <dgm:spPr/>
      <dgm:t>
        <a:bodyPr/>
        <a:lstStyle/>
        <a:p>
          <a:endParaRPr lang="ru-RU"/>
        </a:p>
      </dgm:t>
    </dgm:pt>
    <dgm:pt modelId="{F670E887-8588-4928-B5F4-13345109FDAF}" type="sibTrans" cxnId="{151AD693-8A75-4061-AE1D-2A52C3796352}">
      <dgm:prSet/>
      <dgm:spPr/>
      <dgm:t>
        <a:bodyPr/>
        <a:lstStyle/>
        <a:p>
          <a:endParaRPr lang="ru-RU"/>
        </a:p>
      </dgm:t>
    </dgm:pt>
    <dgm:pt modelId="{96B77181-E642-44DE-BBD2-C202AD99A80D}">
      <dgm:prSet/>
      <dgm:spPr/>
      <dgm:t>
        <a:bodyPr/>
        <a:lstStyle/>
        <a:p>
          <a:r>
            <a:rPr lang="ru-RU" dirty="0">
              <a:latin typeface="+mj-lt"/>
            </a:rPr>
            <a:t>Цели, задачи и принципы контрактной системы.</a:t>
          </a:r>
        </a:p>
      </dgm:t>
    </dgm:pt>
    <dgm:pt modelId="{5D3D9AD2-FD96-4323-A429-D22F8B01DF2C}" type="parTrans" cxnId="{6271CEC8-9EF5-49C2-BE21-95F5FF0DCC32}">
      <dgm:prSet/>
      <dgm:spPr/>
      <dgm:t>
        <a:bodyPr/>
        <a:lstStyle/>
        <a:p>
          <a:endParaRPr lang="ru-RU"/>
        </a:p>
      </dgm:t>
    </dgm:pt>
    <dgm:pt modelId="{D8D03E35-9985-491E-B29D-FFEDDE617024}" type="sibTrans" cxnId="{6271CEC8-9EF5-49C2-BE21-95F5FF0DCC32}">
      <dgm:prSet/>
      <dgm:spPr/>
      <dgm:t>
        <a:bodyPr/>
        <a:lstStyle/>
        <a:p>
          <a:endParaRPr lang="ru-RU"/>
        </a:p>
      </dgm:t>
    </dgm:pt>
    <dgm:pt modelId="{DDDFE15A-6EB0-4B4B-8B27-E58D8BAACAA0}">
      <dgm:prSet/>
      <dgm:spPr/>
      <dgm:t>
        <a:bodyPr/>
        <a:lstStyle/>
        <a:p>
          <a:r>
            <a:rPr lang="ru-RU" dirty="0">
              <a:latin typeface="+mj-lt"/>
            </a:rPr>
            <a:t> Участники контрактной системы, их права и обязанности</a:t>
          </a:r>
        </a:p>
      </dgm:t>
    </dgm:pt>
    <dgm:pt modelId="{91B30C4C-E932-4A2B-8C14-D1DB44C799EB}" type="parTrans" cxnId="{FA2C0B77-F54A-4FF6-B537-53702DA41BC5}">
      <dgm:prSet/>
      <dgm:spPr/>
      <dgm:t>
        <a:bodyPr/>
        <a:lstStyle/>
        <a:p>
          <a:endParaRPr lang="ru-RU"/>
        </a:p>
      </dgm:t>
    </dgm:pt>
    <dgm:pt modelId="{5515C3EB-F618-4B8D-8F92-B4B51AA2EACF}" type="sibTrans" cxnId="{FA2C0B77-F54A-4FF6-B537-53702DA41BC5}">
      <dgm:prSet/>
      <dgm:spPr/>
      <dgm:t>
        <a:bodyPr/>
        <a:lstStyle/>
        <a:p>
          <a:endParaRPr lang="ru-RU"/>
        </a:p>
      </dgm:t>
    </dgm:pt>
    <dgm:pt modelId="{D257E1FC-B73C-40BF-907F-9F4303C4B720}" type="pres">
      <dgm:prSet presAssocID="{009421F8-8FC1-42DF-A03E-5281252698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F10CF6-822D-406F-9A27-E12BFDBE09FE}" type="pres">
      <dgm:prSet presAssocID="{581EB4AE-EDAE-49E1-A571-175806DF6E14}" presName="root1" presStyleCnt="0"/>
      <dgm:spPr/>
    </dgm:pt>
    <dgm:pt modelId="{0D09E5CA-0582-4ABC-90AC-840488F42F7F}" type="pres">
      <dgm:prSet presAssocID="{581EB4AE-EDAE-49E1-A571-175806DF6E14}" presName="LevelOneTextNode" presStyleLbl="node0" presStyleIdx="0" presStyleCnt="1" custScaleX="177117">
        <dgm:presLayoutVars>
          <dgm:chPref val="3"/>
        </dgm:presLayoutVars>
      </dgm:prSet>
      <dgm:spPr>
        <a:prstGeom prst="chevron">
          <a:avLst/>
        </a:prstGeom>
      </dgm:spPr>
    </dgm:pt>
    <dgm:pt modelId="{7A90B7DB-6FA1-439B-9EDF-9A4189393D42}" type="pres">
      <dgm:prSet presAssocID="{581EB4AE-EDAE-49E1-A571-175806DF6E14}" presName="level2hierChild" presStyleCnt="0"/>
      <dgm:spPr/>
    </dgm:pt>
    <dgm:pt modelId="{2D5F1865-CD4C-431A-8F07-508BDE573461}" type="pres">
      <dgm:prSet presAssocID="{5D3D9AD2-FD96-4323-A429-D22F8B01DF2C}" presName="conn2-1" presStyleLbl="parChTrans1D2" presStyleIdx="0" presStyleCnt="2"/>
      <dgm:spPr/>
    </dgm:pt>
    <dgm:pt modelId="{FFB6AF73-0B9F-4207-9A3A-2136C1F182FA}" type="pres">
      <dgm:prSet presAssocID="{5D3D9AD2-FD96-4323-A429-D22F8B01DF2C}" presName="connTx" presStyleLbl="parChTrans1D2" presStyleIdx="0" presStyleCnt="2"/>
      <dgm:spPr/>
    </dgm:pt>
    <dgm:pt modelId="{A594D2AA-0628-48D2-9409-9A9B1E1F5D3E}" type="pres">
      <dgm:prSet presAssocID="{96B77181-E642-44DE-BBD2-C202AD99A80D}" presName="root2" presStyleCnt="0"/>
      <dgm:spPr/>
    </dgm:pt>
    <dgm:pt modelId="{F14AFF1B-0CA8-49B9-AC9D-367F0D0978E2}" type="pres">
      <dgm:prSet presAssocID="{96B77181-E642-44DE-BBD2-C202AD99A80D}" presName="LevelTwoTextNode" presStyleLbl="node2" presStyleIdx="0" presStyleCnt="2" custScaleX="417098">
        <dgm:presLayoutVars>
          <dgm:chPref val="3"/>
        </dgm:presLayoutVars>
      </dgm:prSet>
      <dgm:spPr/>
    </dgm:pt>
    <dgm:pt modelId="{6E728435-1164-4CD7-87BD-EA930C35F777}" type="pres">
      <dgm:prSet presAssocID="{96B77181-E642-44DE-BBD2-C202AD99A80D}" presName="level3hierChild" presStyleCnt="0"/>
      <dgm:spPr/>
    </dgm:pt>
    <dgm:pt modelId="{388E6EE2-37DD-44BA-A842-2A9C548C83C0}" type="pres">
      <dgm:prSet presAssocID="{91B30C4C-E932-4A2B-8C14-D1DB44C799EB}" presName="conn2-1" presStyleLbl="parChTrans1D2" presStyleIdx="1" presStyleCnt="2"/>
      <dgm:spPr/>
    </dgm:pt>
    <dgm:pt modelId="{73875FCF-A56B-4036-84BB-E813B1F4D465}" type="pres">
      <dgm:prSet presAssocID="{91B30C4C-E932-4A2B-8C14-D1DB44C799EB}" presName="connTx" presStyleLbl="parChTrans1D2" presStyleIdx="1" presStyleCnt="2"/>
      <dgm:spPr/>
    </dgm:pt>
    <dgm:pt modelId="{BCDFBB94-EC60-46A8-8945-8EC103E5DA6C}" type="pres">
      <dgm:prSet presAssocID="{DDDFE15A-6EB0-4B4B-8B27-E58D8BAACAA0}" presName="root2" presStyleCnt="0"/>
      <dgm:spPr/>
    </dgm:pt>
    <dgm:pt modelId="{98D89EA7-A400-4383-B3FB-9D17C5208E60}" type="pres">
      <dgm:prSet presAssocID="{DDDFE15A-6EB0-4B4B-8B27-E58D8BAACAA0}" presName="LevelTwoTextNode" presStyleLbl="node2" presStyleIdx="1" presStyleCnt="2" custScaleX="417098">
        <dgm:presLayoutVars>
          <dgm:chPref val="3"/>
        </dgm:presLayoutVars>
      </dgm:prSet>
      <dgm:spPr/>
    </dgm:pt>
    <dgm:pt modelId="{09F24C65-05BF-4903-827E-7B93624DC6F1}" type="pres">
      <dgm:prSet presAssocID="{DDDFE15A-6EB0-4B4B-8B27-E58D8BAACAA0}" presName="level3hierChild" presStyleCnt="0"/>
      <dgm:spPr/>
    </dgm:pt>
  </dgm:ptLst>
  <dgm:cxnLst>
    <dgm:cxn modelId="{EE7C3306-541B-47CC-92C5-CBE6C4E29DE0}" type="presOf" srcId="{5D3D9AD2-FD96-4323-A429-D22F8B01DF2C}" destId="{FFB6AF73-0B9F-4207-9A3A-2136C1F182FA}" srcOrd="1" destOrd="0" presId="urn:microsoft.com/office/officeart/2005/8/layout/hierarchy2"/>
    <dgm:cxn modelId="{A9A2FF14-EFDB-4BB3-A11B-D1EF8E6AEA1F}" type="presOf" srcId="{DDDFE15A-6EB0-4B4B-8B27-E58D8BAACAA0}" destId="{98D89EA7-A400-4383-B3FB-9D17C5208E60}" srcOrd="0" destOrd="0" presId="urn:microsoft.com/office/officeart/2005/8/layout/hierarchy2"/>
    <dgm:cxn modelId="{4DBCB524-EF4D-492C-BAF9-B3FD010109B0}" type="presOf" srcId="{96B77181-E642-44DE-BBD2-C202AD99A80D}" destId="{F14AFF1B-0CA8-49B9-AC9D-367F0D0978E2}" srcOrd="0" destOrd="0" presId="urn:microsoft.com/office/officeart/2005/8/layout/hierarchy2"/>
    <dgm:cxn modelId="{93F86E5E-4921-4BE2-B953-7070A2AD8AB4}" type="presOf" srcId="{009421F8-8FC1-42DF-A03E-528125269810}" destId="{D257E1FC-B73C-40BF-907F-9F4303C4B720}" srcOrd="0" destOrd="0" presId="urn:microsoft.com/office/officeart/2005/8/layout/hierarchy2"/>
    <dgm:cxn modelId="{EC113767-D9F0-4414-A28D-AC6B04D9A348}" type="presOf" srcId="{5D3D9AD2-FD96-4323-A429-D22F8B01DF2C}" destId="{2D5F1865-CD4C-431A-8F07-508BDE573461}" srcOrd="0" destOrd="0" presId="urn:microsoft.com/office/officeart/2005/8/layout/hierarchy2"/>
    <dgm:cxn modelId="{00EA864F-8594-4B62-8688-51447D77442C}" type="presOf" srcId="{91B30C4C-E932-4A2B-8C14-D1DB44C799EB}" destId="{73875FCF-A56B-4036-84BB-E813B1F4D465}" srcOrd="1" destOrd="0" presId="urn:microsoft.com/office/officeart/2005/8/layout/hierarchy2"/>
    <dgm:cxn modelId="{FA2C0B77-F54A-4FF6-B537-53702DA41BC5}" srcId="{581EB4AE-EDAE-49E1-A571-175806DF6E14}" destId="{DDDFE15A-6EB0-4B4B-8B27-E58D8BAACAA0}" srcOrd="1" destOrd="0" parTransId="{91B30C4C-E932-4A2B-8C14-D1DB44C799EB}" sibTransId="{5515C3EB-F618-4B8D-8F92-B4B51AA2EACF}"/>
    <dgm:cxn modelId="{151AD693-8A75-4061-AE1D-2A52C3796352}" srcId="{009421F8-8FC1-42DF-A03E-528125269810}" destId="{581EB4AE-EDAE-49E1-A571-175806DF6E14}" srcOrd="0" destOrd="0" parTransId="{3598F4F0-296A-4890-BECE-BBE1292AE42F}" sibTransId="{F670E887-8588-4928-B5F4-13345109FDAF}"/>
    <dgm:cxn modelId="{FE9033BE-F485-4D5E-A7E4-53F2F97E0BB9}" type="presOf" srcId="{91B30C4C-E932-4A2B-8C14-D1DB44C799EB}" destId="{388E6EE2-37DD-44BA-A842-2A9C548C83C0}" srcOrd="0" destOrd="0" presId="urn:microsoft.com/office/officeart/2005/8/layout/hierarchy2"/>
    <dgm:cxn modelId="{6271CEC8-9EF5-49C2-BE21-95F5FF0DCC32}" srcId="{581EB4AE-EDAE-49E1-A571-175806DF6E14}" destId="{96B77181-E642-44DE-BBD2-C202AD99A80D}" srcOrd="0" destOrd="0" parTransId="{5D3D9AD2-FD96-4323-A429-D22F8B01DF2C}" sibTransId="{D8D03E35-9985-491E-B29D-FFEDDE617024}"/>
    <dgm:cxn modelId="{A92734EB-50B9-44A7-8B3A-DAC520F10CE9}" type="presOf" srcId="{581EB4AE-EDAE-49E1-A571-175806DF6E14}" destId="{0D09E5CA-0582-4ABC-90AC-840488F42F7F}" srcOrd="0" destOrd="0" presId="urn:microsoft.com/office/officeart/2005/8/layout/hierarchy2"/>
    <dgm:cxn modelId="{E399BD7E-31F1-4B58-9334-7F0C64B5FB10}" type="presParOf" srcId="{D257E1FC-B73C-40BF-907F-9F4303C4B720}" destId="{1AF10CF6-822D-406F-9A27-E12BFDBE09FE}" srcOrd="0" destOrd="0" presId="urn:microsoft.com/office/officeart/2005/8/layout/hierarchy2"/>
    <dgm:cxn modelId="{55AFDFCC-4AD2-4F36-ABCC-BCD2856BD5DD}" type="presParOf" srcId="{1AF10CF6-822D-406F-9A27-E12BFDBE09FE}" destId="{0D09E5CA-0582-4ABC-90AC-840488F42F7F}" srcOrd="0" destOrd="0" presId="urn:microsoft.com/office/officeart/2005/8/layout/hierarchy2"/>
    <dgm:cxn modelId="{9E208574-E9B1-4B3C-956C-0545DA8E714E}" type="presParOf" srcId="{1AF10CF6-822D-406F-9A27-E12BFDBE09FE}" destId="{7A90B7DB-6FA1-439B-9EDF-9A4189393D42}" srcOrd="1" destOrd="0" presId="urn:microsoft.com/office/officeart/2005/8/layout/hierarchy2"/>
    <dgm:cxn modelId="{947D052E-1C95-4A78-8A36-1A5562449E52}" type="presParOf" srcId="{7A90B7DB-6FA1-439B-9EDF-9A4189393D42}" destId="{2D5F1865-CD4C-431A-8F07-508BDE573461}" srcOrd="0" destOrd="0" presId="urn:microsoft.com/office/officeart/2005/8/layout/hierarchy2"/>
    <dgm:cxn modelId="{EEEA9B6B-FB90-4E30-81C3-E4049E5D4F71}" type="presParOf" srcId="{2D5F1865-CD4C-431A-8F07-508BDE573461}" destId="{FFB6AF73-0B9F-4207-9A3A-2136C1F182FA}" srcOrd="0" destOrd="0" presId="urn:microsoft.com/office/officeart/2005/8/layout/hierarchy2"/>
    <dgm:cxn modelId="{F286C7AB-586B-4FBC-B241-C3629230065A}" type="presParOf" srcId="{7A90B7DB-6FA1-439B-9EDF-9A4189393D42}" destId="{A594D2AA-0628-48D2-9409-9A9B1E1F5D3E}" srcOrd="1" destOrd="0" presId="urn:microsoft.com/office/officeart/2005/8/layout/hierarchy2"/>
    <dgm:cxn modelId="{342DF177-769B-4746-AD2F-3873893303B6}" type="presParOf" srcId="{A594D2AA-0628-48D2-9409-9A9B1E1F5D3E}" destId="{F14AFF1B-0CA8-49B9-AC9D-367F0D0978E2}" srcOrd="0" destOrd="0" presId="urn:microsoft.com/office/officeart/2005/8/layout/hierarchy2"/>
    <dgm:cxn modelId="{7AF0043C-D1F9-4424-8B9D-D8AF3D68BE22}" type="presParOf" srcId="{A594D2AA-0628-48D2-9409-9A9B1E1F5D3E}" destId="{6E728435-1164-4CD7-87BD-EA930C35F777}" srcOrd="1" destOrd="0" presId="urn:microsoft.com/office/officeart/2005/8/layout/hierarchy2"/>
    <dgm:cxn modelId="{4924E1F2-0028-4F8B-A213-4FD332326397}" type="presParOf" srcId="{7A90B7DB-6FA1-439B-9EDF-9A4189393D42}" destId="{388E6EE2-37DD-44BA-A842-2A9C548C83C0}" srcOrd="2" destOrd="0" presId="urn:microsoft.com/office/officeart/2005/8/layout/hierarchy2"/>
    <dgm:cxn modelId="{B15F089A-A1CD-437E-8F82-5EE18F764A05}" type="presParOf" srcId="{388E6EE2-37DD-44BA-A842-2A9C548C83C0}" destId="{73875FCF-A56B-4036-84BB-E813B1F4D465}" srcOrd="0" destOrd="0" presId="urn:microsoft.com/office/officeart/2005/8/layout/hierarchy2"/>
    <dgm:cxn modelId="{B8B01B24-5240-4237-A1A2-C6A2AC7CB5D3}" type="presParOf" srcId="{7A90B7DB-6FA1-439B-9EDF-9A4189393D42}" destId="{BCDFBB94-EC60-46A8-8945-8EC103E5DA6C}" srcOrd="3" destOrd="0" presId="urn:microsoft.com/office/officeart/2005/8/layout/hierarchy2"/>
    <dgm:cxn modelId="{0F04341F-8BC4-4336-9661-DC0D2D3E3675}" type="presParOf" srcId="{BCDFBB94-EC60-46A8-8945-8EC103E5DA6C}" destId="{98D89EA7-A400-4383-B3FB-9D17C5208E60}" srcOrd="0" destOrd="0" presId="urn:microsoft.com/office/officeart/2005/8/layout/hierarchy2"/>
    <dgm:cxn modelId="{AC606A90-BEAE-4D95-BADD-5964173B3917}" type="presParOf" srcId="{BCDFBB94-EC60-46A8-8945-8EC103E5DA6C}" destId="{09F24C65-05BF-4903-827E-7B93624DC6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B47691-84C3-4BAB-983D-28234BEAF18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E70D80-AEDF-4902-8A6B-FCDE8E9D5CD4}">
      <dgm:prSet/>
      <dgm:spPr/>
      <dgm:t>
        <a:bodyPr/>
        <a:lstStyle/>
        <a:p>
          <a:pPr rtl="0"/>
          <a:r>
            <a:rPr lang="ru-RU"/>
            <a:t>Для определения поставщиков (подрядчиков, исполнителей), за исключением осуществления закупки у единственного поставщика (подрядчика, исполнителя), заказчик создает</a:t>
          </a:r>
        </a:p>
      </dgm:t>
    </dgm:pt>
    <dgm:pt modelId="{37447E3F-5139-4763-ACE9-503211DFFC17}" type="parTrans" cxnId="{3BF84DCD-1AC2-437E-944F-1CCE3662C47D}">
      <dgm:prSet/>
      <dgm:spPr/>
      <dgm:t>
        <a:bodyPr/>
        <a:lstStyle/>
        <a:p>
          <a:endParaRPr lang="ru-RU"/>
        </a:p>
      </dgm:t>
    </dgm:pt>
    <dgm:pt modelId="{2ECE5726-E878-42B4-A958-951CD980DEA2}" type="sibTrans" cxnId="{3BF84DCD-1AC2-437E-944F-1CCE3662C47D}">
      <dgm:prSet/>
      <dgm:spPr/>
      <dgm:t>
        <a:bodyPr/>
        <a:lstStyle/>
        <a:p>
          <a:endParaRPr lang="ru-RU"/>
        </a:p>
      </dgm:t>
    </dgm:pt>
    <dgm:pt modelId="{6258BDA8-AACB-4649-B435-33C08D2D9FAC}">
      <dgm:prSet/>
      <dgm:spPr/>
      <dgm:t>
        <a:bodyPr/>
        <a:lstStyle/>
        <a:p>
          <a:pPr rtl="0"/>
          <a:r>
            <a:rPr lang="ru-RU"/>
            <a:t>Решение о создании комиссии принимается заказчиком</a:t>
          </a:r>
        </a:p>
      </dgm:t>
    </dgm:pt>
    <dgm:pt modelId="{EAF31E0C-3959-4297-B894-E8D1734BAF80}" type="parTrans" cxnId="{83B1ACF7-F9D7-4D60-9B05-A225B7FB81F1}">
      <dgm:prSet/>
      <dgm:spPr/>
      <dgm:t>
        <a:bodyPr/>
        <a:lstStyle/>
        <a:p>
          <a:endParaRPr lang="ru-RU"/>
        </a:p>
      </dgm:t>
    </dgm:pt>
    <dgm:pt modelId="{D640EE9A-0DC4-4072-8F17-2C5CC4171BC4}" type="sibTrans" cxnId="{83B1ACF7-F9D7-4D60-9B05-A225B7FB81F1}">
      <dgm:prSet/>
      <dgm:spPr/>
      <dgm:t>
        <a:bodyPr/>
        <a:lstStyle/>
        <a:p>
          <a:endParaRPr lang="ru-RU"/>
        </a:p>
      </dgm:t>
    </dgm:pt>
    <dgm:pt modelId="{D8EA6994-D111-45BD-BDEF-A77034253346}">
      <dgm:prSet/>
      <dgm:spPr/>
      <dgm:t>
        <a:bodyPr/>
        <a:lstStyle/>
        <a:p>
          <a:pPr rtl="0"/>
          <a:r>
            <a:rPr lang="ru-RU"/>
            <a:t>При этом</a:t>
          </a:r>
        </a:p>
      </dgm:t>
    </dgm:pt>
    <dgm:pt modelId="{BB79DD60-FC8E-4213-9970-DA10E9C88B23}" type="parTrans" cxnId="{5AFFE305-86BC-4861-9784-C9430E6A9425}">
      <dgm:prSet/>
      <dgm:spPr/>
      <dgm:t>
        <a:bodyPr/>
        <a:lstStyle/>
        <a:p>
          <a:endParaRPr lang="ru-RU"/>
        </a:p>
      </dgm:t>
    </dgm:pt>
    <dgm:pt modelId="{40AB5ABB-CDCF-4786-A916-1A8EE300C845}" type="sibTrans" cxnId="{5AFFE305-86BC-4861-9784-C9430E6A9425}">
      <dgm:prSet/>
      <dgm:spPr/>
      <dgm:t>
        <a:bodyPr/>
        <a:lstStyle/>
        <a:p>
          <a:endParaRPr lang="ru-RU"/>
        </a:p>
      </dgm:t>
    </dgm:pt>
    <dgm:pt modelId="{B573A2C1-AE74-416D-81BC-5970954BB42C}">
      <dgm:prSet/>
      <dgm:spPr/>
      <dgm:t>
        <a:bodyPr/>
        <a:lstStyle/>
        <a:p>
          <a:pPr rtl="0"/>
          <a:r>
            <a:rPr lang="ru-RU"/>
            <a:t>комиссию по осуществлению закупок.</a:t>
          </a:r>
        </a:p>
      </dgm:t>
    </dgm:pt>
    <dgm:pt modelId="{3D6B80DE-8721-498D-A0F8-4496C7D7ADBF}" type="parTrans" cxnId="{F3A6BEE9-5417-47F2-BCBC-C61D941EF0C1}">
      <dgm:prSet/>
      <dgm:spPr/>
      <dgm:t>
        <a:bodyPr/>
        <a:lstStyle/>
        <a:p>
          <a:endParaRPr lang="ru-RU"/>
        </a:p>
      </dgm:t>
    </dgm:pt>
    <dgm:pt modelId="{015A8623-544C-412A-A386-5CC7964D4A1A}" type="sibTrans" cxnId="{F3A6BEE9-5417-47F2-BCBC-C61D941EF0C1}">
      <dgm:prSet/>
      <dgm:spPr/>
      <dgm:t>
        <a:bodyPr/>
        <a:lstStyle/>
        <a:p>
          <a:endParaRPr lang="ru-RU"/>
        </a:p>
      </dgm:t>
    </dgm:pt>
    <dgm:pt modelId="{AE7BD08C-6E89-4EF2-9EB8-9DCF7FA1A414}">
      <dgm:prSet/>
      <dgm:spPr/>
      <dgm:t>
        <a:bodyPr/>
        <a:lstStyle/>
        <a:p>
          <a:pPr rtl="0"/>
          <a:r>
            <a:rPr lang="ru-RU"/>
            <a:t>до </a:t>
          </a:r>
          <a:r>
            <a:rPr lang="ru-RU" dirty="0"/>
            <a:t>начала проведения закупки. </a:t>
          </a:r>
        </a:p>
      </dgm:t>
    </dgm:pt>
    <dgm:pt modelId="{2B6F3149-392A-421A-BAC3-18911F66037E}" type="parTrans" cxnId="{5064E9A1-B657-4C25-B1FA-DEACC9E6F27A}">
      <dgm:prSet/>
      <dgm:spPr/>
      <dgm:t>
        <a:bodyPr/>
        <a:lstStyle/>
        <a:p>
          <a:endParaRPr lang="ru-RU"/>
        </a:p>
      </dgm:t>
    </dgm:pt>
    <dgm:pt modelId="{C4968FE1-E138-4F4C-9D2D-41C0CEC98DB8}" type="sibTrans" cxnId="{5064E9A1-B657-4C25-B1FA-DEACC9E6F27A}">
      <dgm:prSet/>
      <dgm:spPr/>
      <dgm:t>
        <a:bodyPr/>
        <a:lstStyle/>
        <a:p>
          <a:endParaRPr lang="ru-RU"/>
        </a:p>
      </dgm:t>
    </dgm:pt>
    <dgm:pt modelId="{4E1FBB51-8E37-467A-AE92-CDE0113E559B}">
      <dgm:prSet/>
      <dgm:spPr/>
      <dgm:t>
        <a:bodyPr/>
        <a:lstStyle/>
        <a:p>
          <a:pPr rtl="0"/>
          <a:r>
            <a:rPr lang="ru-RU" dirty="0"/>
            <a:t>определяются состав комиссии и порядок ее работы </a:t>
          </a:r>
        </a:p>
      </dgm:t>
    </dgm:pt>
    <dgm:pt modelId="{2402033D-8583-4E45-B576-EB87E3B5CB7B}" type="parTrans" cxnId="{CF5A0E41-2288-47FF-8700-C65D8B76BB24}">
      <dgm:prSet/>
      <dgm:spPr/>
      <dgm:t>
        <a:bodyPr/>
        <a:lstStyle/>
        <a:p>
          <a:endParaRPr lang="ru-RU"/>
        </a:p>
      </dgm:t>
    </dgm:pt>
    <dgm:pt modelId="{BD8BA9C0-4FD0-40A5-BA89-B191CB77CAD0}" type="sibTrans" cxnId="{CF5A0E41-2288-47FF-8700-C65D8B76BB24}">
      <dgm:prSet/>
      <dgm:spPr/>
      <dgm:t>
        <a:bodyPr/>
        <a:lstStyle/>
        <a:p>
          <a:endParaRPr lang="ru-RU"/>
        </a:p>
      </dgm:t>
    </dgm:pt>
    <dgm:pt modelId="{24D71D6A-6535-43C1-A9F0-491B3450DF14}">
      <dgm:prSet/>
      <dgm:spPr/>
      <dgm:t>
        <a:bodyPr/>
        <a:lstStyle/>
        <a:p>
          <a:pPr rtl="0"/>
          <a:r>
            <a:rPr lang="ru-RU" dirty="0"/>
            <a:t>назначается председатель комиссии.</a:t>
          </a:r>
        </a:p>
      </dgm:t>
    </dgm:pt>
    <dgm:pt modelId="{3BC546A4-3426-4A3F-A14D-5449124B22D1}" type="parTrans" cxnId="{799B8685-96AA-4C02-AAA0-88B24954E573}">
      <dgm:prSet/>
      <dgm:spPr/>
      <dgm:t>
        <a:bodyPr/>
        <a:lstStyle/>
        <a:p>
          <a:endParaRPr lang="ru-RU"/>
        </a:p>
      </dgm:t>
    </dgm:pt>
    <dgm:pt modelId="{B0CF67F7-6F40-4E7B-8CC8-F34A5448EB64}" type="sibTrans" cxnId="{799B8685-96AA-4C02-AAA0-88B24954E573}">
      <dgm:prSet/>
      <dgm:spPr/>
      <dgm:t>
        <a:bodyPr/>
        <a:lstStyle/>
        <a:p>
          <a:endParaRPr lang="ru-RU"/>
        </a:p>
      </dgm:t>
    </dgm:pt>
    <dgm:pt modelId="{2278731F-8AD7-42A2-AE34-6F66A5CC7143}" type="pres">
      <dgm:prSet presAssocID="{E8B47691-84C3-4BAB-983D-28234BEAF181}" presName="linear" presStyleCnt="0">
        <dgm:presLayoutVars>
          <dgm:animLvl val="lvl"/>
          <dgm:resizeHandles val="exact"/>
        </dgm:presLayoutVars>
      </dgm:prSet>
      <dgm:spPr/>
    </dgm:pt>
    <dgm:pt modelId="{C6387014-B1F9-4C17-ADEE-AA06396EF259}" type="pres">
      <dgm:prSet presAssocID="{E8E70D80-AEDF-4902-8A6B-FCDE8E9D5C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ED13F5-55E4-4799-B18C-DC2153CD97DE}" type="pres">
      <dgm:prSet presAssocID="{E8E70D80-AEDF-4902-8A6B-FCDE8E9D5CD4}" presName="childText" presStyleLbl="revTx" presStyleIdx="0" presStyleCnt="3">
        <dgm:presLayoutVars>
          <dgm:bulletEnabled val="1"/>
        </dgm:presLayoutVars>
      </dgm:prSet>
      <dgm:spPr/>
    </dgm:pt>
    <dgm:pt modelId="{9968BF24-964D-44B2-B299-88395914A5DD}" type="pres">
      <dgm:prSet presAssocID="{6258BDA8-AACB-4649-B435-33C08D2D9F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3D831A-4FDB-4BC3-93D4-DFBB2C25360A}" type="pres">
      <dgm:prSet presAssocID="{6258BDA8-AACB-4649-B435-33C08D2D9FAC}" presName="childText" presStyleLbl="revTx" presStyleIdx="1" presStyleCnt="3">
        <dgm:presLayoutVars>
          <dgm:bulletEnabled val="1"/>
        </dgm:presLayoutVars>
      </dgm:prSet>
      <dgm:spPr/>
    </dgm:pt>
    <dgm:pt modelId="{3929DCD5-D2B7-4036-AA32-6A06476E153A}" type="pres">
      <dgm:prSet presAssocID="{D8EA6994-D111-45BD-BDEF-A770342533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198DDF-0AE7-4A43-9CA1-4FAAE9F901A0}" type="pres">
      <dgm:prSet presAssocID="{D8EA6994-D111-45BD-BDEF-A7703425334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FFE305-86BC-4861-9784-C9430E6A9425}" srcId="{E8B47691-84C3-4BAB-983D-28234BEAF181}" destId="{D8EA6994-D111-45BD-BDEF-A77034253346}" srcOrd="2" destOrd="0" parTransId="{BB79DD60-FC8E-4213-9970-DA10E9C88B23}" sibTransId="{40AB5ABB-CDCF-4786-A916-1A8EE300C845}"/>
    <dgm:cxn modelId="{DF48E417-328E-4B00-836A-0AB60BB5DA81}" type="presOf" srcId="{24D71D6A-6535-43C1-A9F0-491B3450DF14}" destId="{49198DDF-0AE7-4A43-9CA1-4FAAE9F901A0}" srcOrd="0" destOrd="1" presId="urn:microsoft.com/office/officeart/2005/8/layout/vList2"/>
    <dgm:cxn modelId="{F136121C-0AA8-4DAD-9BB2-CD0DDA029572}" type="presOf" srcId="{E8E70D80-AEDF-4902-8A6B-FCDE8E9D5CD4}" destId="{C6387014-B1F9-4C17-ADEE-AA06396EF259}" srcOrd="0" destOrd="0" presId="urn:microsoft.com/office/officeart/2005/8/layout/vList2"/>
    <dgm:cxn modelId="{483AC62D-05A4-4572-A2E3-3050FD4ADF49}" type="presOf" srcId="{AE7BD08C-6E89-4EF2-9EB8-9DCF7FA1A414}" destId="{283D831A-4FDB-4BC3-93D4-DFBB2C25360A}" srcOrd="0" destOrd="0" presId="urn:microsoft.com/office/officeart/2005/8/layout/vList2"/>
    <dgm:cxn modelId="{F3A92337-947D-486C-83E8-C0570C11699D}" type="presOf" srcId="{D8EA6994-D111-45BD-BDEF-A77034253346}" destId="{3929DCD5-D2B7-4036-AA32-6A06476E153A}" srcOrd="0" destOrd="0" presId="urn:microsoft.com/office/officeart/2005/8/layout/vList2"/>
    <dgm:cxn modelId="{CC15D03F-75F4-427E-B4D9-965F1878D129}" type="presOf" srcId="{B573A2C1-AE74-416D-81BC-5970954BB42C}" destId="{87ED13F5-55E4-4799-B18C-DC2153CD97DE}" srcOrd="0" destOrd="0" presId="urn:microsoft.com/office/officeart/2005/8/layout/vList2"/>
    <dgm:cxn modelId="{CF5A0E41-2288-47FF-8700-C65D8B76BB24}" srcId="{D8EA6994-D111-45BD-BDEF-A77034253346}" destId="{4E1FBB51-8E37-467A-AE92-CDE0113E559B}" srcOrd="0" destOrd="0" parTransId="{2402033D-8583-4E45-B576-EB87E3B5CB7B}" sibTransId="{BD8BA9C0-4FD0-40A5-BA89-B191CB77CAD0}"/>
    <dgm:cxn modelId="{83A56A69-B40C-46CF-8504-DAA11E0C19BC}" type="presOf" srcId="{6258BDA8-AACB-4649-B435-33C08D2D9FAC}" destId="{9968BF24-964D-44B2-B299-88395914A5DD}" srcOrd="0" destOrd="0" presId="urn:microsoft.com/office/officeart/2005/8/layout/vList2"/>
    <dgm:cxn modelId="{799B8685-96AA-4C02-AAA0-88B24954E573}" srcId="{D8EA6994-D111-45BD-BDEF-A77034253346}" destId="{24D71D6A-6535-43C1-A9F0-491B3450DF14}" srcOrd="1" destOrd="0" parTransId="{3BC546A4-3426-4A3F-A14D-5449124B22D1}" sibTransId="{B0CF67F7-6F40-4E7B-8CC8-F34A5448EB64}"/>
    <dgm:cxn modelId="{03EC7990-8B55-4C7F-9E27-C85E7ECBF2B7}" type="presOf" srcId="{E8B47691-84C3-4BAB-983D-28234BEAF181}" destId="{2278731F-8AD7-42A2-AE34-6F66A5CC7143}" srcOrd="0" destOrd="0" presId="urn:microsoft.com/office/officeart/2005/8/layout/vList2"/>
    <dgm:cxn modelId="{5064E9A1-B657-4C25-B1FA-DEACC9E6F27A}" srcId="{6258BDA8-AACB-4649-B435-33C08D2D9FAC}" destId="{AE7BD08C-6E89-4EF2-9EB8-9DCF7FA1A414}" srcOrd="0" destOrd="0" parTransId="{2B6F3149-392A-421A-BAC3-18911F66037E}" sibTransId="{C4968FE1-E138-4F4C-9D2D-41C0CEC98DB8}"/>
    <dgm:cxn modelId="{3BF84DCD-1AC2-437E-944F-1CCE3662C47D}" srcId="{E8B47691-84C3-4BAB-983D-28234BEAF181}" destId="{E8E70D80-AEDF-4902-8A6B-FCDE8E9D5CD4}" srcOrd="0" destOrd="0" parTransId="{37447E3F-5139-4763-ACE9-503211DFFC17}" sibTransId="{2ECE5726-E878-42B4-A958-951CD980DEA2}"/>
    <dgm:cxn modelId="{E1C2FCDA-7A97-457A-87D1-E3D280F3F5E4}" type="presOf" srcId="{4E1FBB51-8E37-467A-AE92-CDE0113E559B}" destId="{49198DDF-0AE7-4A43-9CA1-4FAAE9F901A0}" srcOrd="0" destOrd="0" presId="urn:microsoft.com/office/officeart/2005/8/layout/vList2"/>
    <dgm:cxn modelId="{F3A6BEE9-5417-47F2-BCBC-C61D941EF0C1}" srcId="{E8E70D80-AEDF-4902-8A6B-FCDE8E9D5CD4}" destId="{B573A2C1-AE74-416D-81BC-5970954BB42C}" srcOrd="0" destOrd="0" parTransId="{3D6B80DE-8721-498D-A0F8-4496C7D7ADBF}" sibTransId="{015A8623-544C-412A-A386-5CC7964D4A1A}"/>
    <dgm:cxn modelId="{83B1ACF7-F9D7-4D60-9B05-A225B7FB81F1}" srcId="{E8B47691-84C3-4BAB-983D-28234BEAF181}" destId="{6258BDA8-AACB-4649-B435-33C08D2D9FAC}" srcOrd="1" destOrd="0" parTransId="{EAF31E0C-3959-4297-B894-E8D1734BAF80}" sibTransId="{D640EE9A-0DC4-4072-8F17-2C5CC4171BC4}"/>
    <dgm:cxn modelId="{3AF53C32-3D3B-422E-BA7E-483B2E0A7448}" type="presParOf" srcId="{2278731F-8AD7-42A2-AE34-6F66A5CC7143}" destId="{C6387014-B1F9-4C17-ADEE-AA06396EF259}" srcOrd="0" destOrd="0" presId="urn:microsoft.com/office/officeart/2005/8/layout/vList2"/>
    <dgm:cxn modelId="{82FED1C9-E343-4423-AF2E-0E1A6B14042F}" type="presParOf" srcId="{2278731F-8AD7-42A2-AE34-6F66A5CC7143}" destId="{87ED13F5-55E4-4799-B18C-DC2153CD97DE}" srcOrd="1" destOrd="0" presId="urn:microsoft.com/office/officeart/2005/8/layout/vList2"/>
    <dgm:cxn modelId="{BC13794C-0E20-49C9-97BC-615C92B4C15F}" type="presParOf" srcId="{2278731F-8AD7-42A2-AE34-6F66A5CC7143}" destId="{9968BF24-964D-44B2-B299-88395914A5DD}" srcOrd="2" destOrd="0" presId="urn:microsoft.com/office/officeart/2005/8/layout/vList2"/>
    <dgm:cxn modelId="{CAA6E06C-3113-4ABF-B296-D6C8E9B489F5}" type="presParOf" srcId="{2278731F-8AD7-42A2-AE34-6F66A5CC7143}" destId="{283D831A-4FDB-4BC3-93D4-DFBB2C25360A}" srcOrd="3" destOrd="0" presId="urn:microsoft.com/office/officeart/2005/8/layout/vList2"/>
    <dgm:cxn modelId="{57933765-0D37-4BD4-8F99-B873A3C25D94}" type="presParOf" srcId="{2278731F-8AD7-42A2-AE34-6F66A5CC7143}" destId="{3929DCD5-D2B7-4036-AA32-6A06476E153A}" srcOrd="4" destOrd="0" presId="urn:microsoft.com/office/officeart/2005/8/layout/vList2"/>
    <dgm:cxn modelId="{422D8D48-1D2F-4098-A481-2140D7D4929A}" type="presParOf" srcId="{2278731F-8AD7-42A2-AE34-6F66A5CC7143}" destId="{49198DDF-0AE7-4A43-9CA1-4FAAE9F901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BB0F19-562B-4EBD-B695-29B51A595334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4A5E17-12B5-47BD-9120-A447F576721C}">
      <dgm:prSet/>
      <dgm:spPr/>
      <dgm:t>
        <a:bodyPr/>
        <a:lstStyle/>
        <a:p>
          <a:pPr rtl="0"/>
          <a:r>
            <a:rPr lang="ru-RU"/>
            <a:t>В целях информационного обеспечения контрактной системы в сфере закупок </a:t>
          </a:r>
          <a:r>
            <a:rPr lang="ru-RU" b="1"/>
            <a:t>создается и ведется единая информационная система (ЕИС)</a:t>
          </a:r>
          <a:endParaRPr lang="ru-RU"/>
        </a:p>
      </dgm:t>
    </dgm:pt>
    <dgm:pt modelId="{172724E9-E5EF-4B37-BFE7-22FADFF5EF6D}" type="parTrans" cxnId="{37484025-A048-4622-86A3-4E5AC152C293}">
      <dgm:prSet/>
      <dgm:spPr/>
      <dgm:t>
        <a:bodyPr/>
        <a:lstStyle/>
        <a:p>
          <a:endParaRPr lang="ru-RU"/>
        </a:p>
      </dgm:t>
    </dgm:pt>
    <dgm:pt modelId="{C0306332-9D46-47CC-867D-73274EAA1001}" type="sibTrans" cxnId="{37484025-A048-4622-86A3-4E5AC152C293}">
      <dgm:prSet/>
      <dgm:spPr/>
      <dgm:t>
        <a:bodyPr/>
        <a:lstStyle/>
        <a:p>
          <a:endParaRPr lang="ru-RU"/>
        </a:p>
      </dgm:t>
    </dgm:pt>
    <dgm:pt modelId="{B2C4237E-DDDB-43F3-B72D-4F7D679683A4}">
      <dgm:prSet/>
      <dgm:spPr/>
      <dgm:t>
        <a:bodyPr/>
        <a:lstStyle/>
        <a:p>
          <a:pPr rtl="0"/>
          <a:r>
            <a:rPr lang="ru-RU" b="1"/>
            <a:t>ЕИС</a:t>
          </a:r>
          <a:r>
            <a:rPr lang="ru-RU"/>
            <a:t> - совокупность информации, содержащейся в базах данных, информационных технологий и технических средств, обеспечивающих формирование, обработку, хранение такой информации, а также ее предоставление с использованием официального сайта ЕИС в информационно-телекоммуникационной сети Интернет</a:t>
          </a:r>
        </a:p>
      </dgm:t>
    </dgm:pt>
    <dgm:pt modelId="{C06557C3-B609-4672-910B-3D1FA7F6765A}" type="parTrans" cxnId="{94E65EEF-A0DE-4A3D-B001-E98D178A65ED}">
      <dgm:prSet/>
      <dgm:spPr/>
      <dgm:t>
        <a:bodyPr/>
        <a:lstStyle/>
        <a:p>
          <a:endParaRPr lang="ru-RU"/>
        </a:p>
      </dgm:t>
    </dgm:pt>
    <dgm:pt modelId="{0BE318C5-6008-47DF-8752-32DD7B811E07}" type="sibTrans" cxnId="{94E65EEF-A0DE-4A3D-B001-E98D178A65ED}">
      <dgm:prSet/>
      <dgm:spPr/>
      <dgm:t>
        <a:bodyPr/>
        <a:lstStyle/>
        <a:p>
          <a:endParaRPr lang="ru-RU"/>
        </a:p>
      </dgm:t>
    </dgm:pt>
    <dgm:pt modelId="{54271F11-4361-4FC9-9EB4-B65E4381DB98}" type="pres">
      <dgm:prSet presAssocID="{5CBB0F19-562B-4EBD-B695-29B51A595334}" presName="Name0" presStyleCnt="0">
        <dgm:presLayoutVars>
          <dgm:dir/>
          <dgm:animLvl val="lvl"/>
          <dgm:resizeHandles val="exact"/>
        </dgm:presLayoutVars>
      </dgm:prSet>
      <dgm:spPr/>
    </dgm:pt>
    <dgm:pt modelId="{226637CA-972D-43FB-B5A7-B7FFD24538F7}" type="pres">
      <dgm:prSet presAssocID="{B2C4237E-DDDB-43F3-B72D-4F7D679683A4}" presName="boxAndChildren" presStyleCnt="0"/>
      <dgm:spPr/>
    </dgm:pt>
    <dgm:pt modelId="{CEBABB1C-7A76-417F-85F8-BB29A68E5E93}" type="pres">
      <dgm:prSet presAssocID="{B2C4237E-DDDB-43F3-B72D-4F7D679683A4}" presName="parentTextBox" presStyleLbl="node1" presStyleIdx="0" presStyleCnt="2"/>
      <dgm:spPr/>
    </dgm:pt>
    <dgm:pt modelId="{2AE1B5EF-94A4-4360-802D-4EDEE4169EC0}" type="pres">
      <dgm:prSet presAssocID="{C0306332-9D46-47CC-867D-73274EAA1001}" presName="sp" presStyleCnt="0"/>
      <dgm:spPr/>
    </dgm:pt>
    <dgm:pt modelId="{A4BEE48D-0207-476C-A62B-3F2BB1E9822C}" type="pres">
      <dgm:prSet presAssocID="{054A5E17-12B5-47BD-9120-A447F576721C}" presName="arrowAndChildren" presStyleCnt="0"/>
      <dgm:spPr/>
    </dgm:pt>
    <dgm:pt modelId="{53B311EE-F391-441E-A1F3-251446D85267}" type="pres">
      <dgm:prSet presAssocID="{054A5E17-12B5-47BD-9120-A447F576721C}" presName="parentTextArrow" presStyleLbl="node1" presStyleIdx="1" presStyleCnt="2"/>
      <dgm:spPr/>
    </dgm:pt>
  </dgm:ptLst>
  <dgm:cxnLst>
    <dgm:cxn modelId="{F2FBAA20-FA4C-474A-B606-3EA38DD6F342}" type="presOf" srcId="{054A5E17-12B5-47BD-9120-A447F576721C}" destId="{53B311EE-F391-441E-A1F3-251446D85267}" srcOrd="0" destOrd="0" presId="urn:microsoft.com/office/officeart/2005/8/layout/process4"/>
    <dgm:cxn modelId="{37484025-A048-4622-86A3-4E5AC152C293}" srcId="{5CBB0F19-562B-4EBD-B695-29B51A595334}" destId="{054A5E17-12B5-47BD-9120-A447F576721C}" srcOrd="0" destOrd="0" parTransId="{172724E9-E5EF-4B37-BFE7-22FADFF5EF6D}" sibTransId="{C0306332-9D46-47CC-867D-73274EAA1001}"/>
    <dgm:cxn modelId="{DAF4407A-DCE1-468F-A117-3AC24EBA1E59}" type="presOf" srcId="{B2C4237E-DDDB-43F3-B72D-4F7D679683A4}" destId="{CEBABB1C-7A76-417F-85F8-BB29A68E5E93}" srcOrd="0" destOrd="0" presId="urn:microsoft.com/office/officeart/2005/8/layout/process4"/>
    <dgm:cxn modelId="{873C71E1-09BE-4F5F-8A27-724DC1B3DC9E}" type="presOf" srcId="{5CBB0F19-562B-4EBD-B695-29B51A595334}" destId="{54271F11-4361-4FC9-9EB4-B65E4381DB98}" srcOrd="0" destOrd="0" presId="urn:microsoft.com/office/officeart/2005/8/layout/process4"/>
    <dgm:cxn modelId="{94E65EEF-A0DE-4A3D-B001-E98D178A65ED}" srcId="{5CBB0F19-562B-4EBD-B695-29B51A595334}" destId="{B2C4237E-DDDB-43F3-B72D-4F7D679683A4}" srcOrd="1" destOrd="0" parTransId="{C06557C3-B609-4672-910B-3D1FA7F6765A}" sibTransId="{0BE318C5-6008-47DF-8752-32DD7B811E07}"/>
    <dgm:cxn modelId="{A9B0A8F4-C5DB-401A-861B-A8FF9532924B}" type="presParOf" srcId="{54271F11-4361-4FC9-9EB4-B65E4381DB98}" destId="{226637CA-972D-43FB-B5A7-B7FFD24538F7}" srcOrd="0" destOrd="0" presId="urn:microsoft.com/office/officeart/2005/8/layout/process4"/>
    <dgm:cxn modelId="{217B567A-CDAF-4907-BF8B-4673C344F87E}" type="presParOf" srcId="{226637CA-972D-43FB-B5A7-B7FFD24538F7}" destId="{CEBABB1C-7A76-417F-85F8-BB29A68E5E93}" srcOrd="0" destOrd="0" presId="urn:microsoft.com/office/officeart/2005/8/layout/process4"/>
    <dgm:cxn modelId="{13F63A3C-2B59-4DC0-81EA-EBB664F81298}" type="presParOf" srcId="{54271F11-4361-4FC9-9EB4-B65E4381DB98}" destId="{2AE1B5EF-94A4-4360-802D-4EDEE4169EC0}" srcOrd="1" destOrd="0" presId="urn:microsoft.com/office/officeart/2005/8/layout/process4"/>
    <dgm:cxn modelId="{CC2F9850-6EE8-4BC1-AF9D-69FEC48DEB4A}" type="presParOf" srcId="{54271F11-4361-4FC9-9EB4-B65E4381DB98}" destId="{A4BEE48D-0207-476C-A62B-3F2BB1E9822C}" srcOrd="2" destOrd="0" presId="urn:microsoft.com/office/officeart/2005/8/layout/process4"/>
    <dgm:cxn modelId="{0B92AB60-55BE-4A86-91E7-D26E04042489}" type="presParOf" srcId="{A4BEE48D-0207-476C-A62B-3F2BB1E9822C}" destId="{53B311EE-F391-441E-A1F3-251446D852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9B64BE-4041-4A6D-A128-9A013D491949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CA0DDD-8E3B-491D-94B4-285B76F8B08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sz="1400" dirty="0">
              <a:latin typeface="+mj-lt"/>
            </a:rPr>
            <a:t>ЕИС содержит следующую информацию: </a:t>
          </a:r>
        </a:p>
      </dgm:t>
    </dgm:pt>
    <dgm:pt modelId="{1A2DFAC1-6423-45BB-9AC1-BA2E86486719}" type="parTrans" cxnId="{D582A9D3-1326-4937-BF64-EAA693CFE65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B9E0F15-61F8-4F6D-8563-A404DA995B76}" type="sibTrans" cxnId="{D582A9D3-1326-4937-BF64-EAA693CFE65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6486834-F463-445B-B538-9273FA628D8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1400" dirty="0">
              <a:latin typeface="+mj-lt"/>
            </a:rPr>
            <a:t>планы закупок </a:t>
          </a:r>
        </a:p>
      </dgm:t>
    </dgm:pt>
    <dgm:pt modelId="{FEBC90D0-5F60-4BD5-8E17-18A46EDEBD2E}" type="parTrans" cxnId="{2063B3B4-0EE2-44C7-8A0B-DC3CFF5E0A1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60D1806-34C1-4FFB-A5DA-5DB798D2D183}" type="sibTrans" cxnId="{2063B3B4-0EE2-44C7-8A0B-DC3CFF5E0A1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4C98BF5-C40B-4B93-8BBF-F7B6FE2E473A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0"/>
          <a:r>
            <a:rPr lang="ru-RU" sz="1400" dirty="0">
              <a:latin typeface="+mj-lt"/>
            </a:rPr>
            <a:t>планы-графики </a:t>
          </a:r>
        </a:p>
      </dgm:t>
    </dgm:pt>
    <dgm:pt modelId="{A57B1049-DC39-4E59-8F94-02B75F4A67A7}" type="parTrans" cxnId="{99CE9834-E7B4-499E-BC60-981282D8A8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19F4C30-E984-4A15-840B-25236133F26B}" type="sibTrans" cxnId="{99CE9834-E7B4-499E-BC60-981282D8A8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CB9B5D6-6F04-4029-B933-C6E6428EE6E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sz="1400" dirty="0">
              <a:latin typeface="+mj-lt"/>
            </a:rPr>
            <a:t>информацию о реализации планов закупок и планов-графиков</a:t>
          </a:r>
        </a:p>
      </dgm:t>
    </dgm:pt>
    <dgm:pt modelId="{93AC6244-5BC0-4466-8D2F-FCE671CFC331}" type="parTrans" cxnId="{76675348-CA16-4DF8-A238-F37366CC598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CB2AD41-9B6F-43E4-B70F-475F130454C5}" type="sibTrans" cxnId="{76675348-CA16-4DF8-A238-F37366CC598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7C5433B-B3E6-41EA-97B4-E344A1660412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400" dirty="0">
              <a:latin typeface="+mj-lt"/>
            </a:rPr>
            <a:t>информацию об условиях, о запретах и об ограничениях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 </a:t>
          </a:r>
        </a:p>
      </dgm:t>
    </dgm:pt>
    <dgm:pt modelId="{CE99C343-B6ED-42BF-94CB-00528AA68915}" type="parTrans" cxnId="{323B95B4-0345-4248-806C-569FBEFF4A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0636DFE-4273-4EE3-9B23-A0EB2DBAF6A5}" type="sibTrans" cxnId="{323B95B4-0345-4248-806C-569FBEFF4A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DBA3D09-8222-4542-9135-50DDCE76076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sz="1400" dirty="0">
              <a:latin typeface="+mj-lt"/>
            </a:rPr>
            <a:t>перечень иностранных государств, групп иностранных государств, с которыми Российской Федерацией заключены международные договоры о взаимном применении национального режима при осуществлении закупок </a:t>
          </a:r>
        </a:p>
      </dgm:t>
    </dgm:pt>
    <dgm:pt modelId="{5D945F90-D445-44C6-B06D-22CE02743D86}" type="parTrans" cxnId="{8753465D-2C8E-438C-AA4F-711B2E3B5A1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9904E9E-8647-42D3-B68A-94EFC2D16E3C}" type="sibTrans" cxnId="{8753465D-2C8E-438C-AA4F-711B2E3B5A1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CA3EF4-2FD0-4176-815B-8DED78DD408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dirty="0">
              <a:latin typeface="+mj-lt"/>
            </a:rPr>
            <a:t>условия применения такого национального режима и пр.</a:t>
          </a:r>
        </a:p>
      </dgm:t>
    </dgm:pt>
    <dgm:pt modelId="{3B250508-2747-4746-8574-4BEA88E71D08}" type="parTrans" cxnId="{61A63308-D1C8-4FC0-848F-02BB2583DC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979F1E7-BAE8-4513-9549-BF1C7B500038}" type="sibTrans" cxnId="{61A63308-D1C8-4FC0-848F-02BB2583DC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2A2F01-5865-4FA4-87B0-7F3897D7562D}" type="pres">
      <dgm:prSet presAssocID="{2B9B64BE-4041-4A6D-A128-9A013D49194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E9A0007-1D4E-4A4D-A3A7-52A5A6763AB6}" type="pres">
      <dgm:prSet presAssocID="{83CA0DDD-8E3B-491D-94B4-285B76F8B08A}" presName="singleCycle" presStyleCnt="0"/>
      <dgm:spPr/>
    </dgm:pt>
    <dgm:pt modelId="{7C177511-94E9-40BE-BB93-84E44319DA3F}" type="pres">
      <dgm:prSet presAssocID="{83CA0DDD-8E3B-491D-94B4-285B76F8B08A}" presName="singleCenter" presStyleLbl="node1" presStyleIdx="0" presStyleCnt="7">
        <dgm:presLayoutVars>
          <dgm:chMax val="7"/>
          <dgm:chPref val="7"/>
        </dgm:presLayoutVars>
      </dgm:prSet>
      <dgm:spPr/>
    </dgm:pt>
    <dgm:pt modelId="{68ACAEBD-E1C1-4F94-A2AE-E55960E5F69B}" type="pres">
      <dgm:prSet presAssocID="{FEBC90D0-5F60-4BD5-8E17-18A46EDEBD2E}" presName="Name56" presStyleLbl="parChTrans1D2" presStyleIdx="0" presStyleCnt="6"/>
      <dgm:spPr/>
    </dgm:pt>
    <dgm:pt modelId="{19F5547D-4C96-4293-A165-046A79AA7C48}" type="pres">
      <dgm:prSet presAssocID="{36486834-F463-445B-B538-9273FA628D81}" presName="text0" presStyleLbl="node1" presStyleIdx="1" presStyleCnt="7" custScaleX="166022" custScaleY="72724">
        <dgm:presLayoutVars>
          <dgm:bulletEnabled val="1"/>
        </dgm:presLayoutVars>
      </dgm:prSet>
      <dgm:spPr/>
    </dgm:pt>
    <dgm:pt modelId="{D1029B54-5E8E-4C87-A8FA-A5D7337F52F1}" type="pres">
      <dgm:prSet presAssocID="{A57B1049-DC39-4E59-8F94-02B75F4A67A7}" presName="Name56" presStyleLbl="parChTrans1D2" presStyleIdx="1" presStyleCnt="6"/>
      <dgm:spPr/>
    </dgm:pt>
    <dgm:pt modelId="{85A1A435-4A2C-4452-8680-E82580B2DF47}" type="pres">
      <dgm:prSet presAssocID="{94C98BF5-C40B-4B93-8BBF-F7B6FE2E473A}" presName="text0" presStyleLbl="node1" presStyleIdx="2" presStyleCnt="7" custScaleX="204575" custScaleY="58711" custRadScaleRad="142431" custRadScaleInc="16687">
        <dgm:presLayoutVars>
          <dgm:bulletEnabled val="1"/>
        </dgm:presLayoutVars>
      </dgm:prSet>
      <dgm:spPr/>
    </dgm:pt>
    <dgm:pt modelId="{55AF2428-B793-481B-8CB4-AB6387B83C7F}" type="pres">
      <dgm:prSet presAssocID="{93AC6244-5BC0-4466-8D2F-FCE671CFC331}" presName="Name56" presStyleLbl="parChTrans1D2" presStyleIdx="2" presStyleCnt="6"/>
      <dgm:spPr/>
    </dgm:pt>
    <dgm:pt modelId="{93743DC5-7DC8-4EFD-B98F-6B67351A26D1}" type="pres">
      <dgm:prSet presAssocID="{ECB9B5D6-6F04-4029-B933-C6E6428EE6E3}" presName="text0" presStyleLbl="node1" presStyleIdx="3" presStyleCnt="7" custScaleX="270458" custScaleY="86976" custRadScaleRad="161988" custRadScaleInc="-58721">
        <dgm:presLayoutVars>
          <dgm:bulletEnabled val="1"/>
        </dgm:presLayoutVars>
      </dgm:prSet>
      <dgm:spPr/>
    </dgm:pt>
    <dgm:pt modelId="{20731387-C2C5-4384-992A-C1536031798C}" type="pres">
      <dgm:prSet presAssocID="{CE99C343-B6ED-42BF-94CB-00528AA68915}" presName="Name56" presStyleLbl="parChTrans1D2" presStyleIdx="3" presStyleCnt="6"/>
      <dgm:spPr/>
    </dgm:pt>
    <dgm:pt modelId="{12083A6F-0A60-40F3-9813-B80E0899D14E}" type="pres">
      <dgm:prSet presAssocID="{A7C5433B-B3E6-41EA-97B4-E344A1660412}" presName="text0" presStyleLbl="node1" presStyleIdx="4" presStyleCnt="7" custScaleX="370492" custScaleY="112173">
        <dgm:presLayoutVars>
          <dgm:bulletEnabled val="1"/>
        </dgm:presLayoutVars>
      </dgm:prSet>
      <dgm:spPr/>
    </dgm:pt>
    <dgm:pt modelId="{F1E066AA-879A-4C9C-BBE1-A3EAE18B066D}" type="pres">
      <dgm:prSet presAssocID="{5D945F90-D445-44C6-B06D-22CE02743D86}" presName="Name56" presStyleLbl="parChTrans1D2" presStyleIdx="4" presStyleCnt="6"/>
      <dgm:spPr/>
    </dgm:pt>
    <dgm:pt modelId="{01A80CFF-3767-4952-A59F-D376968FB595}" type="pres">
      <dgm:prSet presAssocID="{8DBA3D09-8222-4542-9135-50DDCE760760}" presName="text0" presStyleLbl="node1" presStyleIdx="5" presStyleCnt="7" custScaleX="267702" custScaleY="126323" custRadScaleRad="159500" custRadScaleInc="57246">
        <dgm:presLayoutVars>
          <dgm:bulletEnabled val="1"/>
        </dgm:presLayoutVars>
      </dgm:prSet>
      <dgm:spPr/>
    </dgm:pt>
    <dgm:pt modelId="{640F0913-A7AA-44BE-AAAC-3A57D30BB2D3}" type="pres">
      <dgm:prSet presAssocID="{3B250508-2747-4746-8574-4BEA88E71D08}" presName="Name56" presStyleLbl="parChTrans1D2" presStyleIdx="5" presStyleCnt="6"/>
      <dgm:spPr/>
    </dgm:pt>
    <dgm:pt modelId="{C89AF5E3-8E5E-4C86-91DC-A70FDE8A5E81}" type="pres">
      <dgm:prSet presAssocID="{4FCA3EF4-2FD0-4176-815B-8DED78DD4086}" presName="text0" presStyleLbl="node1" presStyleIdx="6" presStyleCnt="7" custScaleX="291222" custRadScaleRad="165164" custRadScaleInc="-34117">
        <dgm:presLayoutVars>
          <dgm:bulletEnabled val="1"/>
        </dgm:presLayoutVars>
      </dgm:prSet>
      <dgm:spPr/>
    </dgm:pt>
  </dgm:ptLst>
  <dgm:cxnLst>
    <dgm:cxn modelId="{61A63308-D1C8-4FC0-848F-02BB2583DC9C}" srcId="{83CA0DDD-8E3B-491D-94B4-285B76F8B08A}" destId="{4FCA3EF4-2FD0-4176-815B-8DED78DD4086}" srcOrd="5" destOrd="0" parTransId="{3B250508-2747-4746-8574-4BEA88E71D08}" sibTransId="{D979F1E7-BAE8-4513-9549-BF1C7B500038}"/>
    <dgm:cxn modelId="{F5B7ED0D-F755-467D-9118-E7DE1A2181A6}" type="presOf" srcId="{A7C5433B-B3E6-41EA-97B4-E344A1660412}" destId="{12083A6F-0A60-40F3-9813-B80E0899D14E}" srcOrd="0" destOrd="0" presId="urn:microsoft.com/office/officeart/2008/layout/RadialCluster"/>
    <dgm:cxn modelId="{8002A528-ABA5-4CDF-970B-D9077F40ED60}" type="presOf" srcId="{4FCA3EF4-2FD0-4176-815B-8DED78DD4086}" destId="{C89AF5E3-8E5E-4C86-91DC-A70FDE8A5E81}" srcOrd="0" destOrd="0" presId="urn:microsoft.com/office/officeart/2008/layout/RadialCluster"/>
    <dgm:cxn modelId="{8C227134-4690-400B-BE66-F7A2942F3B7F}" type="presOf" srcId="{83CA0DDD-8E3B-491D-94B4-285B76F8B08A}" destId="{7C177511-94E9-40BE-BB93-84E44319DA3F}" srcOrd="0" destOrd="0" presId="urn:microsoft.com/office/officeart/2008/layout/RadialCluster"/>
    <dgm:cxn modelId="{99CE9834-E7B4-499E-BC60-981282D8A8F8}" srcId="{83CA0DDD-8E3B-491D-94B4-285B76F8B08A}" destId="{94C98BF5-C40B-4B93-8BBF-F7B6FE2E473A}" srcOrd="1" destOrd="0" parTransId="{A57B1049-DC39-4E59-8F94-02B75F4A67A7}" sibTransId="{F19F4C30-E984-4A15-840B-25236133F26B}"/>
    <dgm:cxn modelId="{719EB53A-4E1D-4D89-A62D-76BE892ADFC3}" type="presOf" srcId="{CE99C343-B6ED-42BF-94CB-00528AA68915}" destId="{20731387-C2C5-4384-992A-C1536031798C}" srcOrd="0" destOrd="0" presId="urn:microsoft.com/office/officeart/2008/layout/RadialCluster"/>
    <dgm:cxn modelId="{CE6A193C-425C-442F-86E4-823751ED2892}" type="presOf" srcId="{A57B1049-DC39-4E59-8F94-02B75F4A67A7}" destId="{D1029B54-5E8E-4C87-A8FA-A5D7337F52F1}" srcOrd="0" destOrd="0" presId="urn:microsoft.com/office/officeart/2008/layout/RadialCluster"/>
    <dgm:cxn modelId="{8753465D-2C8E-438C-AA4F-711B2E3B5A1D}" srcId="{83CA0DDD-8E3B-491D-94B4-285B76F8B08A}" destId="{8DBA3D09-8222-4542-9135-50DDCE760760}" srcOrd="4" destOrd="0" parTransId="{5D945F90-D445-44C6-B06D-22CE02743D86}" sibTransId="{D9904E9E-8647-42D3-B68A-94EFC2D16E3C}"/>
    <dgm:cxn modelId="{76675348-CA16-4DF8-A238-F37366CC5981}" srcId="{83CA0DDD-8E3B-491D-94B4-285B76F8B08A}" destId="{ECB9B5D6-6F04-4029-B933-C6E6428EE6E3}" srcOrd="2" destOrd="0" parTransId="{93AC6244-5BC0-4466-8D2F-FCE671CFC331}" sibTransId="{ECB2AD41-9B6F-43E4-B70F-475F130454C5}"/>
    <dgm:cxn modelId="{89594C6D-7462-415B-A11A-54F423E8CD20}" type="presOf" srcId="{5D945F90-D445-44C6-B06D-22CE02743D86}" destId="{F1E066AA-879A-4C9C-BBE1-A3EAE18B066D}" srcOrd="0" destOrd="0" presId="urn:microsoft.com/office/officeart/2008/layout/RadialCluster"/>
    <dgm:cxn modelId="{C6B1DB86-E047-4A87-B96B-19D5AA87ED8C}" type="presOf" srcId="{8DBA3D09-8222-4542-9135-50DDCE760760}" destId="{01A80CFF-3767-4952-A59F-D376968FB595}" srcOrd="0" destOrd="0" presId="urn:microsoft.com/office/officeart/2008/layout/RadialCluster"/>
    <dgm:cxn modelId="{E62E2287-E05C-4169-8213-05374626D3CE}" type="presOf" srcId="{2B9B64BE-4041-4A6D-A128-9A013D491949}" destId="{0D2A2F01-5865-4FA4-87B0-7F3897D7562D}" srcOrd="0" destOrd="0" presId="urn:microsoft.com/office/officeart/2008/layout/RadialCluster"/>
    <dgm:cxn modelId="{CA427DA6-EEF1-45D9-8918-8F040B7A82DB}" type="presOf" srcId="{36486834-F463-445B-B538-9273FA628D81}" destId="{19F5547D-4C96-4293-A165-046A79AA7C48}" srcOrd="0" destOrd="0" presId="urn:microsoft.com/office/officeart/2008/layout/RadialCluster"/>
    <dgm:cxn modelId="{F451C1AE-0459-4CB7-ABD8-1BE7A4704921}" type="presOf" srcId="{94C98BF5-C40B-4B93-8BBF-F7B6FE2E473A}" destId="{85A1A435-4A2C-4452-8680-E82580B2DF47}" srcOrd="0" destOrd="0" presId="urn:microsoft.com/office/officeart/2008/layout/RadialCluster"/>
    <dgm:cxn modelId="{323B95B4-0345-4248-806C-569FBEFF4ADA}" srcId="{83CA0DDD-8E3B-491D-94B4-285B76F8B08A}" destId="{A7C5433B-B3E6-41EA-97B4-E344A1660412}" srcOrd="3" destOrd="0" parTransId="{CE99C343-B6ED-42BF-94CB-00528AA68915}" sibTransId="{30636DFE-4273-4EE3-9B23-A0EB2DBAF6A5}"/>
    <dgm:cxn modelId="{2063B3B4-0EE2-44C7-8A0B-DC3CFF5E0A10}" srcId="{83CA0DDD-8E3B-491D-94B4-285B76F8B08A}" destId="{36486834-F463-445B-B538-9273FA628D81}" srcOrd="0" destOrd="0" parTransId="{FEBC90D0-5F60-4BD5-8E17-18A46EDEBD2E}" sibTransId="{960D1806-34C1-4FFB-A5DA-5DB798D2D183}"/>
    <dgm:cxn modelId="{40F5A1BA-9BC5-4129-8B71-D98693790322}" type="presOf" srcId="{3B250508-2747-4746-8574-4BEA88E71D08}" destId="{640F0913-A7AA-44BE-AAAC-3A57D30BB2D3}" srcOrd="0" destOrd="0" presId="urn:microsoft.com/office/officeart/2008/layout/RadialCluster"/>
    <dgm:cxn modelId="{69CEFCC6-F10A-40FD-9B11-9513376AA276}" type="presOf" srcId="{93AC6244-5BC0-4466-8D2F-FCE671CFC331}" destId="{55AF2428-B793-481B-8CB4-AB6387B83C7F}" srcOrd="0" destOrd="0" presId="urn:microsoft.com/office/officeart/2008/layout/RadialCluster"/>
    <dgm:cxn modelId="{D582A9D3-1326-4937-BF64-EAA693CFE655}" srcId="{2B9B64BE-4041-4A6D-A128-9A013D491949}" destId="{83CA0DDD-8E3B-491D-94B4-285B76F8B08A}" srcOrd="0" destOrd="0" parTransId="{1A2DFAC1-6423-45BB-9AC1-BA2E86486719}" sibTransId="{DB9E0F15-61F8-4F6D-8563-A404DA995B76}"/>
    <dgm:cxn modelId="{2B706CE6-3727-4F49-AE0B-99084714446D}" type="presOf" srcId="{ECB9B5D6-6F04-4029-B933-C6E6428EE6E3}" destId="{93743DC5-7DC8-4EFD-B98F-6B67351A26D1}" srcOrd="0" destOrd="0" presId="urn:microsoft.com/office/officeart/2008/layout/RadialCluster"/>
    <dgm:cxn modelId="{D96E54F5-1818-424A-BA0C-7DD1650BC6DB}" type="presOf" srcId="{FEBC90D0-5F60-4BD5-8E17-18A46EDEBD2E}" destId="{68ACAEBD-E1C1-4F94-A2AE-E55960E5F69B}" srcOrd="0" destOrd="0" presId="urn:microsoft.com/office/officeart/2008/layout/RadialCluster"/>
    <dgm:cxn modelId="{5856F0C7-F660-492E-A758-E38A5A1DF62D}" type="presParOf" srcId="{0D2A2F01-5865-4FA4-87B0-7F3897D7562D}" destId="{9E9A0007-1D4E-4A4D-A3A7-52A5A6763AB6}" srcOrd="0" destOrd="0" presId="urn:microsoft.com/office/officeart/2008/layout/RadialCluster"/>
    <dgm:cxn modelId="{A38AA0D6-CB6D-44E8-8330-B4B7F1DF0804}" type="presParOf" srcId="{9E9A0007-1D4E-4A4D-A3A7-52A5A6763AB6}" destId="{7C177511-94E9-40BE-BB93-84E44319DA3F}" srcOrd="0" destOrd="0" presId="urn:microsoft.com/office/officeart/2008/layout/RadialCluster"/>
    <dgm:cxn modelId="{0A50600A-A6DA-44B3-8CD6-C0F73B39F7DA}" type="presParOf" srcId="{9E9A0007-1D4E-4A4D-A3A7-52A5A6763AB6}" destId="{68ACAEBD-E1C1-4F94-A2AE-E55960E5F69B}" srcOrd="1" destOrd="0" presId="urn:microsoft.com/office/officeart/2008/layout/RadialCluster"/>
    <dgm:cxn modelId="{7A067359-DE94-4B04-A11B-9A2163A5262F}" type="presParOf" srcId="{9E9A0007-1D4E-4A4D-A3A7-52A5A6763AB6}" destId="{19F5547D-4C96-4293-A165-046A79AA7C48}" srcOrd="2" destOrd="0" presId="urn:microsoft.com/office/officeart/2008/layout/RadialCluster"/>
    <dgm:cxn modelId="{C8870AA4-FE7C-48FA-A6D7-029CDDFCE275}" type="presParOf" srcId="{9E9A0007-1D4E-4A4D-A3A7-52A5A6763AB6}" destId="{D1029B54-5E8E-4C87-A8FA-A5D7337F52F1}" srcOrd="3" destOrd="0" presId="urn:microsoft.com/office/officeart/2008/layout/RadialCluster"/>
    <dgm:cxn modelId="{9EE36ADC-853C-42BF-BE28-B1DCB5AF995C}" type="presParOf" srcId="{9E9A0007-1D4E-4A4D-A3A7-52A5A6763AB6}" destId="{85A1A435-4A2C-4452-8680-E82580B2DF47}" srcOrd="4" destOrd="0" presId="urn:microsoft.com/office/officeart/2008/layout/RadialCluster"/>
    <dgm:cxn modelId="{9DE59370-BD7F-415B-8EA4-13960A3B0447}" type="presParOf" srcId="{9E9A0007-1D4E-4A4D-A3A7-52A5A6763AB6}" destId="{55AF2428-B793-481B-8CB4-AB6387B83C7F}" srcOrd="5" destOrd="0" presId="urn:microsoft.com/office/officeart/2008/layout/RadialCluster"/>
    <dgm:cxn modelId="{76B3D2A7-6775-4D88-8837-DD51266191D5}" type="presParOf" srcId="{9E9A0007-1D4E-4A4D-A3A7-52A5A6763AB6}" destId="{93743DC5-7DC8-4EFD-B98F-6B67351A26D1}" srcOrd="6" destOrd="0" presId="urn:microsoft.com/office/officeart/2008/layout/RadialCluster"/>
    <dgm:cxn modelId="{E3E1218E-F5CA-4ABA-BEBD-07159A30738E}" type="presParOf" srcId="{9E9A0007-1D4E-4A4D-A3A7-52A5A6763AB6}" destId="{20731387-C2C5-4384-992A-C1536031798C}" srcOrd="7" destOrd="0" presId="urn:microsoft.com/office/officeart/2008/layout/RadialCluster"/>
    <dgm:cxn modelId="{911C9E2D-8159-4421-AD50-3D4F6A924DCF}" type="presParOf" srcId="{9E9A0007-1D4E-4A4D-A3A7-52A5A6763AB6}" destId="{12083A6F-0A60-40F3-9813-B80E0899D14E}" srcOrd="8" destOrd="0" presId="urn:microsoft.com/office/officeart/2008/layout/RadialCluster"/>
    <dgm:cxn modelId="{C68AC148-D910-4F73-87AD-88ABD44EF3AE}" type="presParOf" srcId="{9E9A0007-1D4E-4A4D-A3A7-52A5A6763AB6}" destId="{F1E066AA-879A-4C9C-BBE1-A3EAE18B066D}" srcOrd="9" destOrd="0" presId="urn:microsoft.com/office/officeart/2008/layout/RadialCluster"/>
    <dgm:cxn modelId="{D91E1E4C-2F98-44F8-9D2D-C836FBBEA83A}" type="presParOf" srcId="{9E9A0007-1D4E-4A4D-A3A7-52A5A6763AB6}" destId="{01A80CFF-3767-4952-A59F-D376968FB595}" srcOrd="10" destOrd="0" presId="urn:microsoft.com/office/officeart/2008/layout/RadialCluster"/>
    <dgm:cxn modelId="{C22BFBD8-4BF0-46D4-B9E5-99038B6C35C0}" type="presParOf" srcId="{9E9A0007-1D4E-4A4D-A3A7-52A5A6763AB6}" destId="{640F0913-A7AA-44BE-AAAC-3A57D30BB2D3}" srcOrd="11" destOrd="0" presId="urn:microsoft.com/office/officeart/2008/layout/RadialCluster"/>
    <dgm:cxn modelId="{805A99A2-F1A1-4018-A608-1C3909A997DF}" type="presParOf" srcId="{9E9A0007-1D4E-4A4D-A3A7-52A5A6763AB6}" destId="{C89AF5E3-8E5E-4C86-91DC-A70FDE8A5E8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B48920-7CA0-40E5-9C4A-5D187CE1B84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B0E405-5388-4D9E-B946-EDC279E4816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sz="1400">
              <a:latin typeface="+mj-lt"/>
            </a:rPr>
            <a:t>ЕИС обеспечивает: </a:t>
          </a:r>
        </a:p>
      </dgm:t>
    </dgm:pt>
    <dgm:pt modelId="{97FEC8BC-89DA-4CED-95F4-4C18005DBAD4}" type="parTrans" cxnId="{00BDADB1-D178-4C03-9DFD-474BABA92B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F4FD643-BDE8-46F3-8A3D-E036FD1C2D9E}" type="sibTrans" cxnId="{00BDADB1-D178-4C03-9DFD-474BABA92B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ED4C10-746B-48B8-88F3-A0225B6E1E1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>
              <a:latin typeface="+mj-lt"/>
              <a:cs typeface="Times New Roman" panose="02020603050405020304" pitchFamily="18" charset="0"/>
            </a:rPr>
            <a:t>формирование, обработку, хранение и предоставление данных (в том числе автоматизированные) участникам контрактной системы в сфере закупок</a:t>
          </a:r>
        </a:p>
      </dgm:t>
    </dgm:pt>
    <dgm:pt modelId="{32B2F52D-8552-4489-8CF4-F642E7E5F249}" type="parTrans" cxnId="{0CB9B699-27B7-4F9A-9294-45DDD8878DE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E813F9F-8F3C-4E16-A778-F6EEE580D3F3}" type="sibTrans" cxnId="{0CB9B699-27B7-4F9A-9294-45DDD8878DE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CDDB9EE-9715-4F5A-89A4-1378A27EF2DE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контроль за соответствием:</a:t>
          </a:r>
        </a:p>
      </dgm:t>
    </dgm:pt>
    <dgm:pt modelId="{C24FDB66-B092-4442-B536-2596131DF760}" type="parTrans" cxnId="{5BD64E26-E99A-483B-848D-563A77DBAE2A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41BFAC7E-7ABB-4F87-B65A-0F7DBD9A3E0B}" type="sibTrans" cxnId="{5BD64E26-E99A-483B-848D-563A77DBAE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934FD0E-C6D3-4397-AAF0-C4DEFFE8109A}">
      <dgm:prSet custT="1"/>
      <dgm:spPr/>
      <dgm:t>
        <a:bodyPr/>
        <a:lstStyle/>
        <a:p>
          <a:pPr rtl="0"/>
          <a:r>
            <a: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заказчика;</a:t>
          </a:r>
        </a:p>
      </dgm:t>
    </dgm:pt>
    <dgm:pt modelId="{5CCE1EAA-248E-41D7-B90B-9CAE82CC6DEE}" type="parTrans" cxnId="{BE2E7A16-BEE6-448F-BF4D-0EBA7174473E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FEE6F622-398C-44CC-9AE1-4B0C67D21ADD}" type="sibTrans" cxnId="{BE2E7A16-BEE6-448F-BF4D-0EBA7174473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AA38F57-AAA4-46B8-8A53-E17434EB252A}">
      <dgm:prSet custT="1"/>
      <dgm:spPr/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включенной в планы-графики закупок (далее также - планы-графики), информации, содержащейся в планах закупок;</a:t>
          </a:r>
          <a:endParaRPr lang="ru-RU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E869B6D-7552-4360-980D-F5FE19AF749D}" type="parTrans" cxnId="{93B69D49-83C5-47C2-9C56-801FBD20C947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FB42FABA-AB72-4C33-8166-C6145AAEA20D}" type="sibTrans" cxnId="{93B69D49-83C5-47C2-9C56-801FBD20C94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CB2F861-E474-4CD0-BFFA-38DEA5A7FD3B}">
      <dgm:prSet custT="1"/>
      <dgm:spPr/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содержащейся в извещениях об осуществлении закупок, в документации о закупках, информации, содержащейся в планах-графиках;</a:t>
          </a:r>
          <a:endParaRPr lang="ru-RU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EAB84D1-F71E-4B90-B212-6A0C4E077C82}" type="parTrans" cxnId="{3B130B9C-CDEA-4E7C-9CD9-886890238C7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9D94C09-50F4-456D-AD33-5FE8B7D34DD0}" type="sibTrans" cxnId="{3B130B9C-CDEA-4E7C-9CD9-886890238C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A5920B5-428B-4BE7-B1D9-5DD1C97F34C7}">
      <dgm:prSet custT="1"/>
      <dgm:spPr/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содержащейся в протоколах определения поставщиков (подрядчиков, исполнителей), информации, содержащейся в документации о закупках; </a:t>
          </a:r>
        </a:p>
      </dgm:t>
    </dgm:pt>
    <dgm:pt modelId="{26D1D4A7-56E2-4A09-991A-982656E3335A}" type="parTrans" cxnId="{E2E50301-A109-4ED6-8B2D-E6B39E67480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609042AA-1DE3-4705-8ECE-95367C845148}" type="sibTrans" cxnId="{E2E50301-A109-4ED6-8B2D-E6B39E6748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42D7D25-3C06-4BFE-AE34-C1256A4887A7}">
      <dgm:prSet custT="1"/>
      <dgm:spPr/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условий проекта контракта, направляемого в форме электронного документа участнику закупки, с которым заключается контракт, информации, содержащейся в протоколе определения поставщика (подрядчика, исполнителя);</a:t>
          </a:r>
        </a:p>
      </dgm:t>
    </dgm:pt>
    <dgm:pt modelId="{CF911CE8-15A1-4CC3-A520-837584FBD2C0}" type="parTrans" cxnId="{2E2D04A0-7B0D-43F8-BA5E-C9D281A147A5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AB2058B5-12A3-49A6-B03E-3BFD85B21D55}" type="sibTrans" cxnId="{2E2D04A0-7B0D-43F8-BA5E-C9D281A147A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450BC2E-147C-4CCA-89AC-72FDCBF8F26F}">
      <dgm:prSet custT="1"/>
      <dgm:spPr/>
      <dgm:t>
        <a:bodyPr/>
        <a:lstStyle/>
        <a:p>
          <a:pPr rtl="0"/>
          <a:r>
            <a:rPr lang="ru-RU" sz="14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 о контракте, включенной в реестр контрактов, заключенных заказчиками, условиям контракта;</a:t>
          </a:r>
        </a:p>
      </dgm:t>
    </dgm:pt>
    <dgm:pt modelId="{FFD3623E-E9B7-4F13-8A16-78F681B4ABA3}" type="parTrans" cxnId="{B9E68D78-78A5-4210-9581-9DD8C50FD1F4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917188BB-2A31-4578-ADCF-3930F75AEC3B}" type="sibTrans" cxnId="{B9E68D78-78A5-4210-9581-9DD8C50FD1F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1F33D72-591F-412B-A66F-A8390E0F26B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использование усиленной неквалифицированной электронной подписи (усиленная электронная подпись) для подписания электронных документов</a:t>
          </a:r>
        </a:p>
      </dgm:t>
    </dgm:pt>
    <dgm:pt modelId="{45043DB9-689F-458B-A31E-B2E6C578B22A}" type="parTrans" cxnId="{528D9D31-8A7F-4A16-98C8-AC483F55205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C548ECCD-279D-40DC-AE13-19075A854317}" type="sibTrans" cxnId="{528D9D31-8A7F-4A16-98C8-AC483F55205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779135-7F82-4C16-94A2-AFE20AC9174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подачу заявок на участие в определении поставщика (подрядчика, исполнителя) в форме электронного документа, а также открытие доступа к таким заявкам в день и во время, которые указаны в извещении об осуществлении закупки</a:t>
          </a:r>
        </a:p>
      </dgm:t>
    </dgm:pt>
    <dgm:pt modelId="{FEF9DCE7-F683-4310-B0C4-868B19744258}" type="parTrans" cxnId="{1269ADBC-9233-4264-8A08-B83440DD99C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0F51E7FB-1225-4750-83EC-A063CC5FAC8B}" type="sibTrans" cxnId="{1269ADBC-9233-4264-8A08-B83440DD99C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AA2BE8B-C32C-4B58-8576-614600A70221}" type="pres">
      <dgm:prSet presAssocID="{6CB48920-7CA0-40E5-9C4A-5D187CE1B8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CC342-D10F-40C8-9861-66E06C18EDAF}" type="pres">
      <dgm:prSet presAssocID="{67B0E405-5388-4D9E-B946-EDC279E48167}" presName="root1" presStyleCnt="0"/>
      <dgm:spPr/>
    </dgm:pt>
    <dgm:pt modelId="{C677F56C-6E1F-4CB6-9088-E7DF0F90052F}" type="pres">
      <dgm:prSet presAssocID="{67B0E405-5388-4D9E-B946-EDC279E48167}" presName="LevelOneTextNode" presStyleLbl="node0" presStyleIdx="0" presStyleCnt="1" custScaleX="131185" custLinFactX="-52" custLinFactNeighborX="-100000" custLinFactNeighborY="-12287">
        <dgm:presLayoutVars>
          <dgm:chPref val="3"/>
        </dgm:presLayoutVars>
      </dgm:prSet>
      <dgm:spPr>
        <a:prstGeom prst="chevron">
          <a:avLst/>
        </a:prstGeom>
      </dgm:spPr>
    </dgm:pt>
    <dgm:pt modelId="{2D8CC169-E070-4695-82E1-A1483F5B61F6}" type="pres">
      <dgm:prSet presAssocID="{67B0E405-5388-4D9E-B946-EDC279E48167}" presName="level2hierChild" presStyleCnt="0"/>
      <dgm:spPr/>
    </dgm:pt>
    <dgm:pt modelId="{E2ACEBA8-6A45-4BB4-A225-8C02F1942801}" type="pres">
      <dgm:prSet presAssocID="{32B2F52D-8552-4489-8CF4-F642E7E5F249}" presName="conn2-1" presStyleLbl="parChTrans1D2" presStyleIdx="0" presStyleCnt="4"/>
      <dgm:spPr/>
    </dgm:pt>
    <dgm:pt modelId="{BBED7305-FD75-4F06-B975-0CEF1CEAE102}" type="pres">
      <dgm:prSet presAssocID="{32B2F52D-8552-4489-8CF4-F642E7E5F249}" presName="connTx" presStyleLbl="parChTrans1D2" presStyleIdx="0" presStyleCnt="4"/>
      <dgm:spPr/>
    </dgm:pt>
    <dgm:pt modelId="{038EA388-938B-453B-ACC2-5AC85DA6E9EB}" type="pres">
      <dgm:prSet presAssocID="{56ED4C10-746B-48B8-88F3-A0225B6E1E17}" presName="root2" presStyleCnt="0"/>
      <dgm:spPr/>
    </dgm:pt>
    <dgm:pt modelId="{AB545922-D39F-46BD-AD1D-5C755B43CDC4}" type="pres">
      <dgm:prSet presAssocID="{56ED4C10-746B-48B8-88F3-A0225B6E1E17}" presName="LevelTwoTextNode" presStyleLbl="node2" presStyleIdx="0" presStyleCnt="4" custScaleX="153296" custScaleY="185644" custLinFactNeighborX="-62313" custLinFactNeighborY="-3511">
        <dgm:presLayoutVars>
          <dgm:chPref val="3"/>
        </dgm:presLayoutVars>
      </dgm:prSet>
      <dgm:spPr/>
    </dgm:pt>
    <dgm:pt modelId="{9D20B495-11F0-451F-B118-BEC5A89B3865}" type="pres">
      <dgm:prSet presAssocID="{56ED4C10-746B-48B8-88F3-A0225B6E1E17}" presName="level3hierChild" presStyleCnt="0"/>
      <dgm:spPr/>
    </dgm:pt>
    <dgm:pt modelId="{2F5B9544-C5CB-459B-AF1B-D2A1F9637C5F}" type="pres">
      <dgm:prSet presAssocID="{C24FDB66-B092-4442-B536-2596131DF760}" presName="conn2-1" presStyleLbl="parChTrans1D2" presStyleIdx="1" presStyleCnt="4"/>
      <dgm:spPr/>
    </dgm:pt>
    <dgm:pt modelId="{E8451B6D-770C-4ACB-9D68-D579C8E25CC6}" type="pres">
      <dgm:prSet presAssocID="{C24FDB66-B092-4442-B536-2596131DF760}" presName="connTx" presStyleLbl="parChTrans1D2" presStyleIdx="1" presStyleCnt="4"/>
      <dgm:spPr/>
    </dgm:pt>
    <dgm:pt modelId="{BDC7F291-2E65-4D0E-B4F0-51A493F6AED2}" type="pres">
      <dgm:prSet presAssocID="{6CDDB9EE-9715-4F5A-89A4-1378A27EF2DE}" presName="root2" presStyleCnt="0"/>
      <dgm:spPr/>
    </dgm:pt>
    <dgm:pt modelId="{C6459F47-2046-4ECA-9C70-1AF8CEF3C2E9}" type="pres">
      <dgm:prSet presAssocID="{6CDDB9EE-9715-4F5A-89A4-1378A27EF2DE}" presName="LevelTwoTextNode" presStyleLbl="node2" presStyleIdx="1" presStyleCnt="4" custScaleX="153296" custLinFactNeighborX="-62313" custLinFactNeighborY="-3511">
        <dgm:presLayoutVars>
          <dgm:chPref val="3"/>
        </dgm:presLayoutVars>
      </dgm:prSet>
      <dgm:spPr/>
    </dgm:pt>
    <dgm:pt modelId="{A02A4D8A-2177-4D58-BD87-CE5B3D0513EE}" type="pres">
      <dgm:prSet presAssocID="{6CDDB9EE-9715-4F5A-89A4-1378A27EF2DE}" presName="level3hierChild" presStyleCnt="0"/>
      <dgm:spPr/>
    </dgm:pt>
    <dgm:pt modelId="{0AE5BBD9-081F-4BF5-9863-BA546BCDD1E3}" type="pres">
      <dgm:prSet presAssocID="{5CCE1EAA-248E-41D7-B90B-9CAE82CC6DEE}" presName="conn2-1" presStyleLbl="parChTrans1D3" presStyleIdx="0" presStyleCnt="6"/>
      <dgm:spPr/>
    </dgm:pt>
    <dgm:pt modelId="{C8288B70-9CEF-4A16-A0AC-A5BD2938E651}" type="pres">
      <dgm:prSet presAssocID="{5CCE1EAA-248E-41D7-B90B-9CAE82CC6DEE}" presName="connTx" presStyleLbl="parChTrans1D3" presStyleIdx="0" presStyleCnt="6"/>
      <dgm:spPr/>
    </dgm:pt>
    <dgm:pt modelId="{8B1E7AD0-B799-4488-96EF-0DDD3E208AAD}" type="pres">
      <dgm:prSet presAssocID="{8934FD0E-C6D3-4397-AAF0-C4DEFFE8109A}" presName="root2" presStyleCnt="0"/>
      <dgm:spPr/>
    </dgm:pt>
    <dgm:pt modelId="{6808333D-D769-4CC7-AB18-2F96D366D1D0}" type="pres">
      <dgm:prSet presAssocID="{8934FD0E-C6D3-4397-AAF0-C4DEFFE8109A}" presName="LevelTwoTextNode" presStyleLbl="node3" presStyleIdx="0" presStyleCnt="6" custScaleX="333471">
        <dgm:presLayoutVars>
          <dgm:chPref val="3"/>
        </dgm:presLayoutVars>
      </dgm:prSet>
      <dgm:spPr/>
    </dgm:pt>
    <dgm:pt modelId="{E66F865D-FC6E-4D09-A42B-57F8CFAD3315}" type="pres">
      <dgm:prSet presAssocID="{8934FD0E-C6D3-4397-AAF0-C4DEFFE8109A}" presName="level3hierChild" presStyleCnt="0"/>
      <dgm:spPr/>
    </dgm:pt>
    <dgm:pt modelId="{B226B52D-F936-4ECE-98EC-9E2274E8D039}" type="pres">
      <dgm:prSet presAssocID="{6E869B6D-7552-4360-980D-F5FE19AF749D}" presName="conn2-1" presStyleLbl="parChTrans1D3" presStyleIdx="1" presStyleCnt="6"/>
      <dgm:spPr/>
    </dgm:pt>
    <dgm:pt modelId="{D56DDB24-CD81-444F-ABE9-830ED364DA04}" type="pres">
      <dgm:prSet presAssocID="{6E869B6D-7552-4360-980D-F5FE19AF749D}" presName="connTx" presStyleLbl="parChTrans1D3" presStyleIdx="1" presStyleCnt="6"/>
      <dgm:spPr/>
    </dgm:pt>
    <dgm:pt modelId="{77DD2C13-A9EA-4D94-9B2C-F6377C6C35DC}" type="pres">
      <dgm:prSet presAssocID="{0AA38F57-AAA4-46B8-8A53-E17434EB252A}" presName="root2" presStyleCnt="0"/>
      <dgm:spPr/>
    </dgm:pt>
    <dgm:pt modelId="{CAEBBBDE-4BAF-45CE-934A-F3FB06EDEF27}" type="pres">
      <dgm:prSet presAssocID="{0AA38F57-AAA4-46B8-8A53-E17434EB252A}" presName="LevelTwoTextNode" presStyleLbl="node3" presStyleIdx="1" presStyleCnt="6" custScaleX="333471">
        <dgm:presLayoutVars>
          <dgm:chPref val="3"/>
        </dgm:presLayoutVars>
      </dgm:prSet>
      <dgm:spPr/>
    </dgm:pt>
    <dgm:pt modelId="{8CCC3436-EC45-415C-B9AE-D67A6708A1D2}" type="pres">
      <dgm:prSet presAssocID="{0AA38F57-AAA4-46B8-8A53-E17434EB252A}" presName="level3hierChild" presStyleCnt="0"/>
      <dgm:spPr/>
    </dgm:pt>
    <dgm:pt modelId="{23BA61F9-E81A-4DA0-B27C-E71D91969553}" type="pres">
      <dgm:prSet presAssocID="{BEAB84D1-F71E-4B90-B212-6A0C4E077C82}" presName="conn2-1" presStyleLbl="parChTrans1D3" presStyleIdx="2" presStyleCnt="6"/>
      <dgm:spPr/>
    </dgm:pt>
    <dgm:pt modelId="{10FB6760-9936-4CC9-8E51-91064D7F5C14}" type="pres">
      <dgm:prSet presAssocID="{BEAB84D1-F71E-4B90-B212-6A0C4E077C82}" presName="connTx" presStyleLbl="parChTrans1D3" presStyleIdx="2" presStyleCnt="6"/>
      <dgm:spPr/>
    </dgm:pt>
    <dgm:pt modelId="{BDC143AE-307D-462A-B465-90A61F48A2F7}" type="pres">
      <dgm:prSet presAssocID="{6CB2F861-E474-4CD0-BFFA-38DEA5A7FD3B}" presName="root2" presStyleCnt="0"/>
      <dgm:spPr/>
    </dgm:pt>
    <dgm:pt modelId="{CF732DB2-63BF-4A6E-834B-9445E918E732}" type="pres">
      <dgm:prSet presAssocID="{6CB2F861-E474-4CD0-BFFA-38DEA5A7FD3B}" presName="LevelTwoTextNode" presStyleLbl="node3" presStyleIdx="2" presStyleCnt="6" custScaleX="333471">
        <dgm:presLayoutVars>
          <dgm:chPref val="3"/>
        </dgm:presLayoutVars>
      </dgm:prSet>
      <dgm:spPr/>
    </dgm:pt>
    <dgm:pt modelId="{A61AFD98-E251-4B4A-9595-D4E7302CDFF3}" type="pres">
      <dgm:prSet presAssocID="{6CB2F861-E474-4CD0-BFFA-38DEA5A7FD3B}" presName="level3hierChild" presStyleCnt="0"/>
      <dgm:spPr/>
    </dgm:pt>
    <dgm:pt modelId="{67CA9942-D85F-4D59-A4F6-5B4006AC99B6}" type="pres">
      <dgm:prSet presAssocID="{26D1D4A7-56E2-4A09-991A-982656E3335A}" presName="conn2-1" presStyleLbl="parChTrans1D3" presStyleIdx="3" presStyleCnt="6"/>
      <dgm:spPr/>
    </dgm:pt>
    <dgm:pt modelId="{136D47B5-67BD-4F0D-A84D-B0A85574FB6C}" type="pres">
      <dgm:prSet presAssocID="{26D1D4A7-56E2-4A09-991A-982656E3335A}" presName="connTx" presStyleLbl="parChTrans1D3" presStyleIdx="3" presStyleCnt="6"/>
      <dgm:spPr/>
    </dgm:pt>
    <dgm:pt modelId="{D1DE49A9-C1E8-46F4-B7FD-774F357EBD68}" type="pres">
      <dgm:prSet presAssocID="{DA5920B5-428B-4BE7-B1D9-5DD1C97F34C7}" presName="root2" presStyleCnt="0"/>
      <dgm:spPr/>
    </dgm:pt>
    <dgm:pt modelId="{B4D1A4E6-370E-488F-957E-2CA9B195EB36}" type="pres">
      <dgm:prSet presAssocID="{DA5920B5-428B-4BE7-B1D9-5DD1C97F34C7}" presName="LevelTwoTextNode" presStyleLbl="node3" presStyleIdx="3" presStyleCnt="6" custScaleX="333471">
        <dgm:presLayoutVars>
          <dgm:chPref val="3"/>
        </dgm:presLayoutVars>
      </dgm:prSet>
      <dgm:spPr/>
    </dgm:pt>
    <dgm:pt modelId="{234CC532-5437-47CC-97B2-17CA2698CF1C}" type="pres">
      <dgm:prSet presAssocID="{DA5920B5-428B-4BE7-B1D9-5DD1C97F34C7}" presName="level3hierChild" presStyleCnt="0"/>
      <dgm:spPr/>
    </dgm:pt>
    <dgm:pt modelId="{99849FA9-BDB2-47C0-BBED-1E773116841E}" type="pres">
      <dgm:prSet presAssocID="{CF911CE8-15A1-4CC3-A520-837584FBD2C0}" presName="conn2-1" presStyleLbl="parChTrans1D3" presStyleIdx="4" presStyleCnt="6"/>
      <dgm:spPr/>
    </dgm:pt>
    <dgm:pt modelId="{5220244A-A5ED-41F3-9F4A-C567360898E6}" type="pres">
      <dgm:prSet presAssocID="{CF911CE8-15A1-4CC3-A520-837584FBD2C0}" presName="connTx" presStyleLbl="parChTrans1D3" presStyleIdx="4" presStyleCnt="6"/>
      <dgm:spPr/>
    </dgm:pt>
    <dgm:pt modelId="{31D7F9C0-20CA-425B-B577-FD8FA02010BE}" type="pres">
      <dgm:prSet presAssocID="{942D7D25-3C06-4BFE-AE34-C1256A4887A7}" presName="root2" presStyleCnt="0"/>
      <dgm:spPr/>
    </dgm:pt>
    <dgm:pt modelId="{DCE61C79-BF14-4C08-8966-A8CAFD509E89}" type="pres">
      <dgm:prSet presAssocID="{942D7D25-3C06-4BFE-AE34-C1256A4887A7}" presName="LevelTwoTextNode" presStyleLbl="node3" presStyleIdx="4" presStyleCnt="6" custScaleX="333471">
        <dgm:presLayoutVars>
          <dgm:chPref val="3"/>
        </dgm:presLayoutVars>
      </dgm:prSet>
      <dgm:spPr/>
    </dgm:pt>
    <dgm:pt modelId="{69A95C1D-8730-478F-99B9-202761E24F45}" type="pres">
      <dgm:prSet presAssocID="{942D7D25-3C06-4BFE-AE34-C1256A4887A7}" presName="level3hierChild" presStyleCnt="0"/>
      <dgm:spPr/>
    </dgm:pt>
    <dgm:pt modelId="{FD276FF7-751A-46CA-B6E1-1A2339A83013}" type="pres">
      <dgm:prSet presAssocID="{FFD3623E-E9B7-4F13-8A16-78F681B4ABA3}" presName="conn2-1" presStyleLbl="parChTrans1D3" presStyleIdx="5" presStyleCnt="6"/>
      <dgm:spPr/>
    </dgm:pt>
    <dgm:pt modelId="{50BEA426-FF86-4B51-B437-BC6712D12F1A}" type="pres">
      <dgm:prSet presAssocID="{FFD3623E-E9B7-4F13-8A16-78F681B4ABA3}" presName="connTx" presStyleLbl="parChTrans1D3" presStyleIdx="5" presStyleCnt="6"/>
      <dgm:spPr/>
    </dgm:pt>
    <dgm:pt modelId="{E07AA0D8-37E0-4AC6-87A4-6774E634C1E0}" type="pres">
      <dgm:prSet presAssocID="{9450BC2E-147C-4CCA-89AC-72FDCBF8F26F}" presName="root2" presStyleCnt="0"/>
      <dgm:spPr/>
    </dgm:pt>
    <dgm:pt modelId="{62D8853F-1626-4F71-8FE4-4F502ABBD208}" type="pres">
      <dgm:prSet presAssocID="{9450BC2E-147C-4CCA-89AC-72FDCBF8F26F}" presName="LevelTwoTextNode" presStyleLbl="node3" presStyleIdx="5" presStyleCnt="6" custScaleX="333471">
        <dgm:presLayoutVars>
          <dgm:chPref val="3"/>
        </dgm:presLayoutVars>
      </dgm:prSet>
      <dgm:spPr/>
    </dgm:pt>
    <dgm:pt modelId="{8C2A5481-555A-41FA-95C5-23F4F84AD49B}" type="pres">
      <dgm:prSet presAssocID="{9450BC2E-147C-4CCA-89AC-72FDCBF8F26F}" presName="level3hierChild" presStyleCnt="0"/>
      <dgm:spPr/>
    </dgm:pt>
    <dgm:pt modelId="{39683396-C7B2-4960-B160-C1844F1150B0}" type="pres">
      <dgm:prSet presAssocID="{45043DB9-689F-458B-A31E-B2E6C578B22A}" presName="conn2-1" presStyleLbl="parChTrans1D2" presStyleIdx="2" presStyleCnt="4"/>
      <dgm:spPr/>
    </dgm:pt>
    <dgm:pt modelId="{8B6B7183-B9E1-4C8A-BC02-074903F4CB86}" type="pres">
      <dgm:prSet presAssocID="{45043DB9-689F-458B-A31E-B2E6C578B22A}" presName="connTx" presStyleLbl="parChTrans1D2" presStyleIdx="2" presStyleCnt="4"/>
      <dgm:spPr/>
    </dgm:pt>
    <dgm:pt modelId="{F5ABD400-F337-41F8-8495-7A4E2E61BC03}" type="pres">
      <dgm:prSet presAssocID="{A1F33D72-591F-412B-A66F-A8390E0F26B0}" presName="root2" presStyleCnt="0"/>
      <dgm:spPr/>
    </dgm:pt>
    <dgm:pt modelId="{AB23BE6F-7FD0-4F9B-BC87-E68BD5282C82}" type="pres">
      <dgm:prSet presAssocID="{A1F33D72-591F-412B-A66F-A8390E0F26B0}" presName="LevelTwoTextNode" presStyleLbl="node2" presStyleIdx="2" presStyleCnt="4" custScaleX="153296" custScaleY="166825" custLinFactNeighborX="-62313" custLinFactNeighborY="-3511">
        <dgm:presLayoutVars>
          <dgm:chPref val="3"/>
        </dgm:presLayoutVars>
      </dgm:prSet>
      <dgm:spPr/>
    </dgm:pt>
    <dgm:pt modelId="{0314D549-04C5-433F-AE2E-D01FE0CA55EA}" type="pres">
      <dgm:prSet presAssocID="{A1F33D72-591F-412B-A66F-A8390E0F26B0}" presName="level3hierChild" presStyleCnt="0"/>
      <dgm:spPr/>
    </dgm:pt>
    <dgm:pt modelId="{799AEB81-3892-45AF-9E92-05183B2AC9FE}" type="pres">
      <dgm:prSet presAssocID="{FEF9DCE7-F683-4310-B0C4-868B19744258}" presName="conn2-1" presStyleLbl="parChTrans1D2" presStyleIdx="3" presStyleCnt="4"/>
      <dgm:spPr/>
    </dgm:pt>
    <dgm:pt modelId="{E2FB85CD-155F-4B5A-B6CD-CC727D864CF1}" type="pres">
      <dgm:prSet presAssocID="{FEF9DCE7-F683-4310-B0C4-868B19744258}" presName="connTx" presStyleLbl="parChTrans1D2" presStyleIdx="3" presStyleCnt="4"/>
      <dgm:spPr/>
    </dgm:pt>
    <dgm:pt modelId="{E3517570-D810-48B1-84D9-963DD847B765}" type="pres">
      <dgm:prSet presAssocID="{CD779135-7F82-4C16-94A2-AFE20AC91746}" presName="root2" presStyleCnt="0"/>
      <dgm:spPr/>
    </dgm:pt>
    <dgm:pt modelId="{42ACB385-7E30-4C9E-9A72-5EEFC701D833}" type="pres">
      <dgm:prSet presAssocID="{CD779135-7F82-4C16-94A2-AFE20AC91746}" presName="LevelTwoTextNode" presStyleLbl="node2" presStyleIdx="3" presStyleCnt="4" custScaleX="207779" custScaleY="166139" custLinFactY="-8341" custLinFactNeighborX="-70535" custLinFactNeighborY="-100000">
        <dgm:presLayoutVars>
          <dgm:chPref val="3"/>
        </dgm:presLayoutVars>
      </dgm:prSet>
      <dgm:spPr/>
    </dgm:pt>
    <dgm:pt modelId="{385E4DBF-10B0-41AF-ABB2-9A870DCD0472}" type="pres">
      <dgm:prSet presAssocID="{CD779135-7F82-4C16-94A2-AFE20AC91746}" presName="level3hierChild" presStyleCnt="0"/>
      <dgm:spPr/>
    </dgm:pt>
  </dgm:ptLst>
  <dgm:cxnLst>
    <dgm:cxn modelId="{E2E50301-A109-4ED6-8B2D-E6B39E67480F}" srcId="{6CDDB9EE-9715-4F5A-89A4-1378A27EF2DE}" destId="{DA5920B5-428B-4BE7-B1D9-5DD1C97F34C7}" srcOrd="3" destOrd="0" parTransId="{26D1D4A7-56E2-4A09-991A-982656E3335A}" sibTransId="{609042AA-1DE3-4705-8ECE-95367C845148}"/>
    <dgm:cxn modelId="{93A60701-FBCC-4AB9-9F84-046DF1E1F467}" type="presOf" srcId="{6E869B6D-7552-4360-980D-F5FE19AF749D}" destId="{D56DDB24-CD81-444F-ABE9-830ED364DA04}" srcOrd="1" destOrd="0" presId="urn:microsoft.com/office/officeart/2005/8/layout/hierarchy2"/>
    <dgm:cxn modelId="{8F43FB0E-CA2C-49C0-BD87-C4F5C5C9031C}" type="presOf" srcId="{6CB2F861-E474-4CD0-BFFA-38DEA5A7FD3B}" destId="{CF732DB2-63BF-4A6E-834B-9445E918E732}" srcOrd="0" destOrd="0" presId="urn:microsoft.com/office/officeart/2005/8/layout/hierarchy2"/>
    <dgm:cxn modelId="{BE2E7A16-BEE6-448F-BF4D-0EBA7174473E}" srcId="{6CDDB9EE-9715-4F5A-89A4-1378A27EF2DE}" destId="{8934FD0E-C6D3-4397-AAF0-C4DEFFE8109A}" srcOrd="0" destOrd="0" parTransId="{5CCE1EAA-248E-41D7-B90B-9CAE82CC6DEE}" sibTransId="{FEE6F622-398C-44CC-9AE1-4B0C67D21ADD}"/>
    <dgm:cxn modelId="{F6FA0617-0268-41EE-8D81-C3C2DB84F3FF}" type="presOf" srcId="{DA5920B5-428B-4BE7-B1D9-5DD1C97F34C7}" destId="{B4D1A4E6-370E-488F-957E-2CA9B195EB36}" srcOrd="0" destOrd="0" presId="urn:microsoft.com/office/officeart/2005/8/layout/hierarchy2"/>
    <dgm:cxn modelId="{5BD64E26-E99A-483B-848D-563A77DBAE2A}" srcId="{67B0E405-5388-4D9E-B946-EDC279E48167}" destId="{6CDDB9EE-9715-4F5A-89A4-1378A27EF2DE}" srcOrd="1" destOrd="0" parTransId="{C24FDB66-B092-4442-B536-2596131DF760}" sibTransId="{41BFAC7E-7ABB-4F87-B65A-0F7DBD9A3E0B}"/>
    <dgm:cxn modelId="{6E8BEA28-F058-4A12-9F38-B08E47882E38}" type="presOf" srcId="{67B0E405-5388-4D9E-B946-EDC279E48167}" destId="{C677F56C-6E1F-4CB6-9088-E7DF0F90052F}" srcOrd="0" destOrd="0" presId="urn:microsoft.com/office/officeart/2005/8/layout/hierarchy2"/>
    <dgm:cxn modelId="{528D9D31-8A7F-4A16-98C8-AC483F55205C}" srcId="{67B0E405-5388-4D9E-B946-EDC279E48167}" destId="{A1F33D72-591F-412B-A66F-A8390E0F26B0}" srcOrd="2" destOrd="0" parTransId="{45043DB9-689F-458B-A31E-B2E6C578B22A}" sibTransId="{C548ECCD-279D-40DC-AE13-19075A854317}"/>
    <dgm:cxn modelId="{5DFB7D37-C3E9-4D27-AF2A-579133892154}" type="presOf" srcId="{5CCE1EAA-248E-41D7-B90B-9CAE82CC6DEE}" destId="{0AE5BBD9-081F-4BF5-9863-BA546BCDD1E3}" srcOrd="0" destOrd="0" presId="urn:microsoft.com/office/officeart/2005/8/layout/hierarchy2"/>
    <dgm:cxn modelId="{7B685239-C810-4110-82F5-C8853A284546}" type="presOf" srcId="{FEF9DCE7-F683-4310-B0C4-868B19744258}" destId="{E2FB85CD-155F-4B5A-B6CD-CC727D864CF1}" srcOrd="1" destOrd="0" presId="urn:microsoft.com/office/officeart/2005/8/layout/hierarchy2"/>
    <dgm:cxn modelId="{41032E66-4B88-46BE-BAB5-10190698C3D8}" type="presOf" srcId="{942D7D25-3C06-4BFE-AE34-C1256A4887A7}" destId="{DCE61C79-BF14-4C08-8966-A8CAFD509E89}" srcOrd="0" destOrd="0" presId="urn:microsoft.com/office/officeart/2005/8/layout/hierarchy2"/>
    <dgm:cxn modelId="{FF122349-B844-4A6B-ACC4-1A68F233E15A}" type="presOf" srcId="{6E869B6D-7552-4360-980D-F5FE19AF749D}" destId="{B226B52D-F936-4ECE-98EC-9E2274E8D039}" srcOrd="0" destOrd="0" presId="urn:microsoft.com/office/officeart/2005/8/layout/hierarchy2"/>
    <dgm:cxn modelId="{93B69D49-83C5-47C2-9C56-801FBD20C947}" srcId="{6CDDB9EE-9715-4F5A-89A4-1378A27EF2DE}" destId="{0AA38F57-AAA4-46B8-8A53-E17434EB252A}" srcOrd="1" destOrd="0" parTransId="{6E869B6D-7552-4360-980D-F5FE19AF749D}" sibTransId="{FB42FABA-AB72-4C33-8166-C6145AAEA20D}"/>
    <dgm:cxn modelId="{1A452B6D-64A4-4FCE-A015-11099A5523A5}" type="presOf" srcId="{6CDDB9EE-9715-4F5A-89A4-1378A27EF2DE}" destId="{C6459F47-2046-4ECA-9C70-1AF8CEF3C2E9}" srcOrd="0" destOrd="0" presId="urn:microsoft.com/office/officeart/2005/8/layout/hierarchy2"/>
    <dgm:cxn modelId="{6012806E-F671-4E80-AC03-99E304F3AD12}" type="presOf" srcId="{0AA38F57-AAA4-46B8-8A53-E17434EB252A}" destId="{CAEBBBDE-4BAF-45CE-934A-F3FB06EDEF27}" srcOrd="0" destOrd="0" presId="urn:microsoft.com/office/officeart/2005/8/layout/hierarchy2"/>
    <dgm:cxn modelId="{D23CF252-A166-4CF1-AE39-518AE01A03A8}" type="presOf" srcId="{26D1D4A7-56E2-4A09-991A-982656E3335A}" destId="{136D47B5-67BD-4F0D-A84D-B0A85574FB6C}" srcOrd="1" destOrd="0" presId="urn:microsoft.com/office/officeart/2005/8/layout/hierarchy2"/>
    <dgm:cxn modelId="{B9E68D78-78A5-4210-9581-9DD8C50FD1F4}" srcId="{6CDDB9EE-9715-4F5A-89A4-1378A27EF2DE}" destId="{9450BC2E-147C-4CCA-89AC-72FDCBF8F26F}" srcOrd="5" destOrd="0" parTransId="{FFD3623E-E9B7-4F13-8A16-78F681B4ABA3}" sibTransId="{917188BB-2A31-4578-ADCF-3930F75AEC3B}"/>
    <dgm:cxn modelId="{227DB67B-8A20-417B-A9E8-5616B2E1A8C9}" type="presOf" srcId="{BEAB84D1-F71E-4B90-B212-6A0C4E077C82}" destId="{10FB6760-9936-4CC9-8E51-91064D7F5C14}" srcOrd="1" destOrd="0" presId="urn:microsoft.com/office/officeart/2005/8/layout/hierarchy2"/>
    <dgm:cxn modelId="{D199F87B-9D95-4877-AD45-D407D83B2E0B}" type="presOf" srcId="{45043DB9-689F-458B-A31E-B2E6C578B22A}" destId="{39683396-C7B2-4960-B160-C1844F1150B0}" srcOrd="0" destOrd="0" presId="urn:microsoft.com/office/officeart/2005/8/layout/hierarchy2"/>
    <dgm:cxn modelId="{B34DE983-9104-4B4F-A69F-A1ECB7A6E6F5}" type="presOf" srcId="{26D1D4A7-56E2-4A09-991A-982656E3335A}" destId="{67CA9942-D85F-4D59-A4F6-5B4006AC99B6}" srcOrd="0" destOrd="0" presId="urn:microsoft.com/office/officeart/2005/8/layout/hierarchy2"/>
    <dgm:cxn modelId="{E50BA58A-558E-4423-9A8C-5B902F05D80B}" type="presOf" srcId="{FEF9DCE7-F683-4310-B0C4-868B19744258}" destId="{799AEB81-3892-45AF-9E92-05183B2AC9FE}" srcOrd="0" destOrd="0" presId="urn:microsoft.com/office/officeart/2005/8/layout/hierarchy2"/>
    <dgm:cxn modelId="{732B8594-A105-4777-AAC5-717F82AB7447}" type="presOf" srcId="{9450BC2E-147C-4CCA-89AC-72FDCBF8F26F}" destId="{62D8853F-1626-4F71-8FE4-4F502ABBD208}" srcOrd="0" destOrd="0" presId="urn:microsoft.com/office/officeart/2005/8/layout/hierarchy2"/>
    <dgm:cxn modelId="{B1CBCB95-E290-4916-AED6-658F7A16CD25}" type="presOf" srcId="{32B2F52D-8552-4489-8CF4-F642E7E5F249}" destId="{BBED7305-FD75-4F06-B975-0CEF1CEAE102}" srcOrd="1" destOrd="0" presId="urn:microsoft.com/office/officeart/2005/8/layout/hierarchy2"/>
    <dgm:cxn modelId="{0CB9B699-27B7-4F9A-9294-45DDD8878DEF}" srcId="{67B0E405-5388-4D9E-B946-EDC279E48167}" destId="{56ED4C10-746B-48B8-88F3-A0225B6E1E17}" srcOrd="0" destOrd="0" parTransId="{32B2F52D-8552-4489-8CF4-F642E7E5F249}" sibTransId="{EE813F9F-8F3C-4E16-A778-F6EEE580D3F3}"/>
    <dgm:cxn modelId="{3B130B9C-CDEA-4E7C-9CD9-886890238C7B}" srcId="{6CDDB9EE-9715-4F5A-89A4-1378A27EF2DE}" destId="{6CB2F861-E474-4CD0-BFFA-38DEA5A7FD3B}" srcOrd="2" destOrd="0" parTransId="{BEAB84D1-F71E-4B90-B212-6A0C4E077C82}" sibTransId="{89D94C09-50F4-456D-AD33-5FE8B7D34DD0}"/>
    <dgm:cxn modelId="{5B13499C-DC60-4F28-94BF-BF2475ED9357}" type="presOf" srcId="{FFD3623E-E9B7-4F13-8A16-78F681B4ABA3}" destId="{50BEA426-FF86-4B51-B437-BC6712D12F1A}" srcOrd="1" destOrd="0" presId="urn:microsoft.com/office/officeart/2005/8/layout/hierarchy2"/>
    <dgm:cxn modelId="{7F3BA69C-5E42-4D6A-AC34-413899315F42}" type="presOf" srcId="{BEAB84D1-F71E-4B90-B212-6A0C4E077C82}" destId="{23BA61F9-E81A-4DA0-B27C-E71D91969553}" srcOrd="0" destOrd="0" presId="urn:microsoft.com/office/officeart/2005/8/layout/hierarchy2"/>
    <dgm:cxn modelId="{D888139D-900F-4F88-996E-EF5A18F7751F}" type="presOf" srcId="{CF911CE8-15A1-4CC3-A520-837584FBD2C0}" destId="{99849FA9-BDB2-47C0-BBED-1E773116841E}" srcOrd="0" destOrd="0" presId="urn:microsoft.com/office/officeart/2005/8/layout/hierarchy2"/>
    <dgm:cxn modelId="{2E2D04A0-7B0D-43F8-BA5E-C9D281A147A5}" srcId="{6CDDB9EE-9715-4F5A-89A4-1378A27EF2DE}" destId="{942D7D25-3C06-4BFE-AE34-C1256A4887A7}" srcOrd="4" destOrd="0" parTransId="{CF911CE8-15A1-4CC3-A520-837584FBD2C0}" sibTransId="{AB2058B5-12A3-49A6-B03E-3BFD85B21D55}"/>
    <dgm:cxn modelId="{11933DA3-0280-4809-A3BA-5E978F1E4B5D}" type="presOf" srcId="{5CCE1EAA-248E-41D7-B90B-9CAE82CC6DEE}" destId="{C8288B70-9CEF-4A16-A0AC-A5BD2938E651}" srcOrd="1" destOrd="0" presId="urn:microsoft.com/office/officeart/2005/8/layout/hierarchy2"/>
    <dgm:cxn modelId="{5B0560A9-DB14-4533-8DD3-2BBA525A02C4}" type="presOf" srcId="{A1F33D72-591F-412B-A66F-A8390E0F26B0}" destId="{AB23BE6F-7FD0-4F9B-BC87-E68BD5282C82}" srcOrd="0" destOrd="0" presId="urn:microsoft.com/office/officeart/2005/8/layout/hierarchy2"/>
    <dgm:cxn modelId="{C49C28AA-E008-424C-AF78-83A974E9AAEC}" type="presOf" srcId="{8934FD0E-C6D3-4397-AAF0-C4DEFFE8109A}" destId="{6808333D-D769-4CC7-AB18-2F96D366D1D0}" srcOrd="0" destOrd="0" presId="urn:microsoft.com/office/officeart/2005/8/layout/hierarchy2"/>
    <dgm:cxn modelId="{A6D73DAC-7880-4104-90B5-FBB0F22E0064}" type="presOf" srcId="{FFD3623E-E9B7-4F13-8A16-78F681B4ABA3}" destId="{FD276FF7-751A-46CA-B6E1-1A2339A83013}" srcOrd="0" destOrd="0" presId="urn:microsoft.com/office/officeart/2005/8/layout/hierarchy2"/>
    <dgm:cxn modelId="{0B905CAC-A083-49AF-8F77-76C5C32AB9FE}" type="presOf" srcId="{32B2F52D-8552-4489-8CF4-F642E7E5F249}" destId="{E2ACEBA8-6A45-4BB4-A225-8C02F1942801}" srcOrd="0" destOrd="0" presId="urn:microsoft.com/office/officeart/2005/8/layout/hierarchy2"/>
    <dgm:cxn modelId="{C75E7BAE-9779-4672-90A2-07DE55CBD89A}" type="presOf" srcId="{C24FDB66-B092-4442-B536-2596131DF760}" destId="{E8451B6D-770C-4ACB-9D68-D579C8E25CC6}" srcOrd="1" destOrd="0" presId="urn:microsoft.com/office/officeart/2005/8/layout/hierarchy2"/>
    <dgm:cxn modelId="{60C5EDB0-5B07-4219-B81E-67B593E8C332}" type="presOf" srcId="{56ED4C10-746B-48B8-88F3-A0225B6E1E17}" destId="{AB545922-D39F-46BD-AD1D-5C755B43CDC4}" srcOrd="0" destOrd="0" presId="urn:microsoft.com/office/officeart/2005/8/layout/hierarchy2"/>
    <dgm:cxn modelId="{00BDADB1-D178-4C03-9DFD-474BABA92BF8}" srcId="{6CB48920-7CA0-40E5-9C4A-5D187CE1B843}" destId="{67B0E405-5388-4D9E-B946-EDC279E48167}" srcOrd="0" destOrd="0" parTransId="{97FEC8BC-89DA-4CED-95F4-4C18005DBAD4}" sibTransId="{DF4FD643-BDE8-46F3-8A3D-E036FD1C2D9E}"/>
    <dgm:cxn modelId="{131BA1B3-897D-47FB-B80F-F557709348F5}" type="presOf" srcId="{CD779135-7F82-4C16-94A2-AFE20AC91746}" destId="{42ACB385-7E30-4C9E-9A72-5EEFC701D833}" srcOrd="0" destOrd="0" presId="urn:microsoft.com/office/officeart/2005/8/layout/hierarchy2"/>
    <dgm:cxn modelId="{1269ADBC-9233-4264-8A08-B83440DD99CB}" srcId="{67B0E405-5388-4D9E-B946-EDC279E48167}" destId="{CD779135-7F82-4C16-94A2-AFE20AC91746}" srcOrd="3" destOrd="0" parTransId="{FEF9DCE7-F683-4310-B0C4-868B19744258}" sibTransId="{0F51E7FB-1225-4750-83EC-A063CC5FAC8B}"/>
    <dgm:cxn modelId="{D23773BD-82AA-4CDF-B296-277AA404C1DE}" type="presOf" srcId="{C24FDB66-B092-4442-B536-2596131DF760}" destId="{2F5B9544-C5CB-459B-AF1B-D2A1F9637C5F}" srcOrd="0" destOrd="0" presId="urn:microsoft.com/office/officeart/2005/8/layout/hierarchy2"/>
    <dgm:cxn modelId="{F3F6F2E3-9075-47A0-9D96-29F499302AD4}" type="presOf" srcId="{6CB48920-7CA0-40E5-9C4A-5D187CE1B843}" destId="{CAA2BE8B-C32C-4B58-8576-614600A70221}" srcOrd="0" destOrd="0" presId="urn:microsoft.com/office/officeart/2005/8/layout/hierarchy2"/>
    <dgm:cxn modelId="{10B0EBEB-2482-4045-83E7-15E9129CABA2}" type="presOf" srcId="{CF911CE8-15A1-4CC3-A520-837584FBD2C0}" destId="{5220244A-A5ED-41F3-9F4A-C567360898E6}" srcOrd="1" destOrd="0" presId="urn:microsoft.com/office/officeart/2005/8/layout/hierarchy2"/>
    <dgm:cxn modelId="{254CD6ED-360B-4CB7-8EE3-72CBB6A0E187}" type="presOf" srcId="{45043DB9-689F-458B-A31E-B2E6C578B22A}" destId="{8B6B7183-B9E1-4C8A-BC02-074903F4CB86}" srcOrd="1" destOrd="0" presId="urn:microsoft.com/office/officeart/2005/8/layout/hierarchy2"/>
    <dgm:cxn modelId="{BAFE498E-8AA7-4EC3-B7BD-2EBDB284F45D}" type="presParOf" srcId="{CAA2BE8B-C32C-4B58-8576-614600A70221}" destId="{380CC342-D10F-40C8-9861-66E06C18EDAF}" srcOrd="0" destOrd="0" presId="urn:microsoft.com/office/officeart/2005/8/layout/hierarchy2"/>
    <dgm:cxn modelId="{81EA5421-157C-4CFE-B22F-DCE470299AAD}" type="presParOf" srcId="{380CC342-D10F-40C8-9861-66E06C18EDAF}" destId="{C677F56C-6E1F-4CB6-9088-E7DF0F90052F}" srcOrd="0" destOrd="0" presId="urn:microsoft.com/office/officeart/2005/8/layout/hierarchy2"/>
    <dgm:cxn modelId="{EF24E97D-770D-4F96-B325-847155524C78}" type="presParOf" srcId="{380CC342-D10F-40C8-9861-66E06C18EDAF}" destId="{2D8CC169-E070-4695-82E1-A1483F5B61F6}" srcOrd="1" destOrd="0" presId="urn:microsoft.com/office/officeart/2005/8/layout/hierarchy2"/>
    <dgm:cxn modelId="{1FA67CF7-3B1C-4E82-AFED-EF523DB23369}" type="presParOf" srcId="{2D8CC169-E070-4695-82E1-A1483F5B61F6}" destId="{E2ACEBA8-6A45-4BB4-A225-8C02F1942801}" srcOrd="0" destOrd="0" presId="urn:microsoft.com/office/officeart/2005/8/layout/hierarchy2"/>
    <dgm:cxn modelId="{B6DCE221-FEAD-4604-B0D3-0A555B135054}" type="presParOf" srcId="{E2ACEBA8-6A45-4BB4-A225-8C02F1942801}" destId="{BBED7305-FD75-4F06-B975-0CEF1CEAE102}" srcOrd="0" destOrd="0" presId="urn:microsoft.com/office/officeart/2005/8/layout/hierarchy2"/>
    <dgm:cxn modelId="{70B42422-ADB5-4050-A3FC-DE0C63F889AF}" type="presParOf" srcId="{2D8CC169-E070-4695-82E1-A1483F5B61F6}" destId="{038EA388-938B-453B-ACC2-5AC85DA6E9EB}" srcOrd="1" destOrd="0" presId="urn:microsoft.com/office/officeart/2005/8/layout/hierarchy2"/>
    <dgm:cxn modelId="{7FF366B5-87D4-4038-9E5B-FAA509EBF05B}" type="presParOf" srcId="{038EA388-938B-453B-ACC2-5AC85DA6E9EB}" destId="{AB545922-D39F-46BD-AD1D-5C755B43CDC4}" srcOrd="0" destOrd="0" presId="urn:microsoft.com/office/officeart/2005/8/layout/hierarchy2"/>
    <dgm:cxn modelId="{5F612CE0-AD7D-4AA8-8C06-EFB96AA1F6E1}" type="presParOf" srcId="{038EA388-938B-453B-ACC2-5AC85DA6E9EB}" destId="{9D20B495-11F0-451F-B118-BEC5A89B3865}" srcOrd="1" destOrd="0" presId="urn:microsoft.com/office/officeart/2005/8/layout/hierarchy2"/>
    <dgm:cxn modelId="{9F8BAB99-55B6-4DF7-95D7-70B40F0CFE60}" type="presParOf" srcId="{2D8CC169-E070-4695-82E1-A1483F5B61F6}" destId="{2F5B9544-C5CB-459B-AF1B-D2A1F9637C5F}" srcOrd="2" destOrd="0" presId="urn:microsoft.com/office/officeart/2005/8/layout/hierarchy2"/>
    <dgm:cxn modelId="{1723069F-1DEC-43CA-93D6-7A0A6503909E}" type="presParOf" srcId="{2F5B9544-C5CB-459B-AF1B-D2A1F9637C5F}" destId="{E8451B6D-770C-4ACB-9D68-D579C8E25CC6}" srcOrd="0" destOrd="0" presId="urn:microsoft.com/office/officeart/2005/8/layout/hierarchy2"/>
    <dgm:cxn modelId="{60AAEBC4-0EDB-4485-B4E2-AE0872F70A14}" type="presParOf" srcId="{2D8CC169-E070-4695-82E1-A1483F5B61F6}" destId="{BDC7F291-2E65-4D0E-B4F0-51A493F6AED2}" srcOrd="3" destOrd="0" presId="urn:microsoft.com/office/officeart/2005/8/layout/hierarchy2"/>
    <dgm:cxn modelId="{EB6D5EA9-75A9-482B-A90D-71DC89B5794B}" type="presParOf" srcId="{BDC7F291-2E65-4D0E-B4F0-51A493F6AED2}" destId="{C6459F47-2046-4ECA-9C70-1AF8CEF3C2E9}" srcOrd="0" destOrd="0" presId="urn:microsoft.com/office/officeart/2005/8/layout/hierarchy2"/>
    <dgm:cxn modelId="{C6A4D17F-8E49-4E1A-9A94-2B34B2DED205}" type="presParOf" srcId="{BDC7F291-2E65-4D0E-B4F0-51A493F6AED2}" destId="{A02A4D8A-2177-4D58-BD87-CE5B3D0513EE}" srcOrd="1" destOrd="0" presId="urn:microsoft.com/office/officeart/2005/8/layout/hierarchy2"/>
    <dgm:cxn modelId="{B37588F3-F6B7-44E3-841F-0E9FC6B61653}" type="presParOf" srcId="{A02A4D8A-2177-4D58-BD87-CE5B3D0513EE}" destId="{0AE5BBD9-081F-4BF5-9863-BA546BCDD1E3}" srcOrd="0" destOrd="0" presId="urn:microsoft.com/office/officeart/2005/8/layout/hierarchy2"/>
    <dgm:cxn modelId="{F5468F10-C554-4A8D-85DB-E4D150D1002B}" type="presParOf" srcId="{0AE5BBD9-081F-4BF5-9863-BA546BCDD1E3}" destId="{C8288B70-9CEF-4A16-A0AC-A5BD2938E651}" srcOrd="0" destOrd="0" presId="urn:microsoft.com/office/officeart/2005/8/layout/hierarchy2"/>
    <dgm:cxn modelId="{E67ED8A2-D88A-4133-8803-779734AC5E25}" type="presParOf" srcId="{A02A4D8A-2177-4D58-BD87-CE5B3D0513EE}" destId="{8B1E7AD0-B799-4488-96EF-0DDD3E208AAD}" srcOrd="1" destOrd="0" presId="urn:microsoft.com/office/officeart/2005/8/layout/hierarchy2"/>
    <dgm:cxn modelId="{0E7F00A5-F782-4EE0-BD67-8D7ABFD54CE0}" type="presParOf" srcId="{8B1E7AD0-B799-4488-96EF-0DDD3E208AAD}" destId="{6808333D-D769-4CC7-AB18-2F96D366D1D0}" srcOrd="0" destOrd="0" presId="urn:microsoft.com/office/officeart/2005/8/layout/hierarchy2"/>
    <dgm:cxn modelId="{C28498C8-3492-4516-9531-C3BD533AEC21}" type="presParOf" srcId="{8B1E7AD0-B799-4488-96EF-0DDD3E208AAD}" destId="{E66F865D-FC6E-4D09-A42B-57F8CFAD3315}" srcOrd="1" destOrd="0" presId="urn:microsoft.com/office/officeart/2005/8/layout/hierarchy2"/>
    <dgm:cxn modelId="{1C7BF03D-DC43-48C9-9758-573EFDFD7459}" type="presParOf" srcId="{A02A4D8A-2177-4D58-BD87-CE5B3D0513EE}" destId="{B226B52D-F936-4ECE-98EC-9E2274E8D039}" srcOrd="2" destOrd="0" presId="urn:microsoft.com/office/officeart/2005/8/layout/hierarchy2"/>
    <dgm:cxn modelId="{F2B9BF77-8A20-41B1-98F3-09C5704A9C3D}" type="presParOf" srcId="{B226B52D-F936-4ECE-98EC-9E2274E8D039}" destId="{D56DDB24-CD81-444F-ABE9-830ED364DA04}" srcOrd="0" destOrd="0" presId="urn:microsoft.com/office/officeart/2005/8/layout/hierarchy2"/>
    <dgm:cxn modelId="{A0DED9E9-AC72-4194-A82B-B879826A7006}" type="presParOf" srcId="{A02A4D8A-2177-4D58-BD87-CE5B3D0513EE}" destId="{77DD2C13-A9EA-4D94-9B2C-F6377C6C35DC}" srcOrd="3" destOrd="0" presId="urn:microsoft.com/office/officeart/2005/8/layout/hierarchy2"/>
    <dgm:cxn modelId="{BE2985B3-4CF2-43B6-99D8-65376CBD69F6}" type="presParOf" srcId="{77DD2C13-A9EA-4D94-9B2C-F6377C6C35DC}" destId="{CAEBBBDE-4BAF-45CE-934A-F3FB06EDEF27}" srcOrd="0" destOrd="0" presId="urn:microsoft.com/office/officeart/2005/8/layout/hierarchy2"/>
    <dgm:cxn modelId="{75BA7FEB-9FAA-4E5C-827B-3737524D0576}" type="presParOf" srcId="{77DD2C13-A9EA-4D94-9B2C-F6377C6C35DC}" destId="{8CCC3436-EC45-415C-B9AE-D67A6708A1D2}" srcOrd="1" destOrd="0" presId="urn:microsoft.com/office/officeart/2005/8/layout/hierarchy2"/>
    <dgm:cxn modelId="{56AE5B01-0408-4BCA-9F61-0EDF8E28ED38}" type="presParOf" srcId="{A02A4D8A-2177-4D58-BD87-CE5B3D0513EE}" destId="{23BA61F9-E81A-4DA0-B27C-E71D91969553}" srcOrd="4" destOrd="0" presId="urn:microsoft.com/office/officeart/2005/8/layout/hierarchy2"/>
    <dgm:cxn modelId="{7EC240CE-8596-4DC1-BA2A-8E48074FD13F}" type="presParOf" srcId="{23BA61F9-E81A-4DA0-B27C-E71D91969553}" destId="{10FB6760-9936-4CC9-8E51-91064D7F5C14}" srcOrd="0" destOrd="0" presId="urn:microsoft.com/office/officeart/2005/8/layout/hierarchy2"/>
    <dgm:cxn modelId="{95243686-2E88-4C4C-BFF0-98FA2EDC8A26}" type="presParOf" srcId="{A02A4D8A-2177-4D58-BD87-CE5B3D0513EE}" destId="{BDC143AE-307D-462A-B465-90A61F48A2F7}" srcOrd="5" destOrd="0" presId="urn:microsoft.com/office/officeart/2005/8/layout/hierarchy2"/>
    <dgm:cxn modelId="{0318E020-83B3-4CEB-B078-6CAF40467F7B}" type="presParOf" srcId="{BDC143AE-307D-462A-B465-90A61F48A2F7}" destId="{CF732DB2-63BF-4A6E-834B-9445E918E732}" srcOrd="0" destOrd="0" presId="urn:microsoft.com/office/officeart/2005/8/layout/hierarchy2"/>
    <dgm:cxn modelId="{58F07B23-0A5C-47D6-BE84-66BFCA1CD8FE}" type="presParOf" srcId="{BDC143AE-307D-462A-B465-90A61F48A2F7}" destId="{A61AFD98-E251-4B4A-9595-D4E7302CDFF3}" srcOrd="1" destOrd="0" presId="urn:microsoft.com/office/officeart/2005/8/layout/hierarchy2"/>
    <dgm:cxn modelId="{93527719-529B-4F95-ACC7-C4452D43B264}" type="presParOf" srcId="{A02A4D8A-2177-4D58-BD87-CE5B3D0513EE}" destId="{67CA9942-D85F-4D59-A4F6-5B4006AC99B6}" srcOrd="6" destOrd="0" presId="urn:microsoft.com/office/officeart/2005/8/layout/hierarchy2"/>
    <dgm:cxn modelId="{EA7F8710-3823-42F9-96CF-95C0FB2EB1AB}" type="presParOf" srcId="{67CA9942-D85F-4D59-A4F6-5B4006AC99B6}" destId="{136D47B5-67BD-4F0D-A84D-B0A85574FB6C}" srcOrd="0" destOrd="0" presId="urn:microsoft.com/office/officeart/2005/8/layout/hierarchy2"/>
    <dgm:cxn modelId="{8D86B1B8-5A71-4326-B07C-36F751652747}" type="presParOf" srcId="{A02A4D8A-2177-4D58-BD87-CE5B3D0513EE}" destId="{D1DE49A9-C1E8-46F4-B7FD-774F357EBD68}" srcOrd="7" destOrd="0" presId="urn:microsoft.com/office/officeart/2005/8/layout/hierarchy2"/>
    <dgm:cxn modelId="{AB340F0C-453D-4CD1-8D2B-DA99918CAAE8}" type="presParOf" srcId="{D1DE49A9-C1E8-46F4-B7FD-774F357EBD68}" destId="{B4D1A4E6-370E-488F-957E-2CA9B195EB36}" srcOrd="0" destOrd="0" presId="urn:microsoft.com/office/officeart/2005/8/layout/hierarchy2"/>
    <dgm:cxn modelId="{C0164932-0C93-4CDA-8D6C-F45CD9757629}" type="presParOf" srcId="{D1DE49A9-C1E8-46F4-B7FD-774F357EBD68}" destId="{234CC532-5437-47CC-97B2-17CA2698CF1C}" srcOrd="1" destOrd="0" presId="urn:microsoft.com/office/officeart/2005/8/layout/hierarchy2"/>
    <dgm:cxn modelId="{CC2EB2BB-BADA-43DF-9766-708E54EF3A74}" type="presParOf" srcId="{A02A4D8A-2177-4D58-BD87-CE5B3D0513EE}" destId="{99849FA9-BDB2-47C0-BBED-1E773116841E}" srcOrd="8" destOrd="0" presId="urn:microsoft.com/office/officeart/2005/8/layout/hierarchy2"/>
    <dgm:cxn modelId="{E361BE0D-C57A-405B-875A-E5F4C750B5C4}" type="presParOf" srcId="{99849FA9-BDB2-47C0-BBED-1E773116841E}" destId="{5220244A-A5ED-41F3-9F4A-C567360898E6}" srcOrd="0" destOrd="0" presId="urn:microsoft.com/office/officeart/2005/8/layout/hierarchy2"/>
    <dgm:cxn modelId="{FDA6EA9D-5EB7-4FB4-98BE-3D8D7A1788D9}" type="presParOf" srcId="{A02A4D8A-2177-4D58-BD87-CE5B3D0513EE}" destId="{31D7F9C0-20CA-425B-B577-FD8FA02010BE}" srcOrd="9" destOrd="0" presId="urn:microsoft.com/office/officeart/2005/8/layout/hierarchy2"/>
    <dgm:cxn modelId="{2E45BD72-5380-41A2-81EB-FEE9182EC1D4}" type="presParOf" srcId="{31D7F9C0-20CA-425B-B577-FD8FA02010BE}" destId="{DCE61C79-BF14-4C08-8966-A8CAFD509E89}" srcOrd="0" destOrd="0" presId="urn:microsoft.com/office/officeart/2005/8/layout/hierarchy2"/>
    <dgm:cxn modelId="{07531361-A681-46AB-AF6F-C1DE74DB707F}" type="presParOf" srcId="{31D7F9C0-20CA-425B-B577-FD8FA02010BE}" destId="{69A95C1D-8730-478F-99B9-202761E24F45}" srcOrd="1" destOrd="0" presId="urn:microsoft.com/office/officeart/2005/8/layout/hierarchy2"/>
    <dgm:cxn modelId="{8869E31E-F6D0-42A1-8D17-F0CB46D9ACA4}" type="presParOf" srcId="{A02A4D8A-2177-4D58-BD87-CE5B3D0513EE}" destId="{FD276FF7-751A-46CA-B6E1-1A2339A83013}" srcOrd="10" destOrd="0" presId="urn:microsoft.com/office/officeart/2005/8/layout/hierarchy2"/>
    <dgm:cxn modelId="{512987BD-9ECE-44AE-9100-5EB0D0739230}" type="presParOf" srcId="{FD276FF7-751A-46CA-B6E1-1A2339A83013}" destId="{50BEA426-FF86-4B51-B437-BC6712D12F1A}" srcOrd="0" destOrd="0" presId="urn:microsoft.com/office/officeart/2005/8/layout/hierarchy2"/>
    <dgm:cxn modelId="{A9D26CA8-D483-469D-A139-3B174759C7FB}" type="presParOf" srcId="{A02A4D8A-2177-4D58-BD87-CE5B3D0513EE}" destId="{E07AA0D8-37E0-4AC6-87A4-6774E634C1E0}" srcOrd="11" destOrd="0" presId="urn:microsoft.com/office/officeart/2005/8/layout/hierarchy2"/>
    <dgm:cxn modelId="{AF23F73D-3523-4FBB-91BC-62EB9ABB3DFE}" type="presParOf" srcId="{E07AA0D8-37E0-4AC6-87A4-6774E634C1E0}" destId="{62D8853F-1626-4F71-8FE4-4F502ABBD208}" srcOrd="0" destOrd="0" presId="urn:microsoft.com/office/officeart/2005/8/layout/hierarchy2"/>
    <dgm:cxn modelId="{0A046861-A412-443E-AFFA-F9D0612F1FF7}" type="presParOf" srcId="{E07AA0D8-37E0-4AC6-87A4-6774E634C1E0}" destId="{8C2A5481-555A-41FA-95C5-23F4F84AD49B}" srcOrd="1" destOrd="0" presId="urn:microsoft.com/office/officeart/2005/8/layout/hierarchy2"/>
    <dgm:cxn modelId="{49C8AF9F-405A-4494-A0B6-6F891D1B1CB2}" type="presParOf" srcId="{2D8CC169-E070-4695-82E1-A1483F5B61F6}" destId="{39683396-C7B2-4960-B160-C1844F1150B0}" srcOrd="4" destOrd="0" presId="urn:microsoft.com/office/officeart/2005/8/layout/hierarchy2"/>
    <dgm:cxn modelId="{1DFBE0BD-3D98-4693-A79B-B785B272298B}" type="presParOf" srcId="{39683396-C7B2-4960-B160-C1844F1150B0}" destId="{8B6B7183-B9E1-4C8A-BC02-074903F4CB86}" srcOrd="0" destOrd="0" presId="urn:microsoft.com/office/officeart/2005/8/layout/hierarchy2"/>
    <dgm:cxn modelId="{2833BB4D-DF86-4AE6-B169-E12EC2E38F17}" type="presParOf" srcId="{2D8CC169-E070-4695-82E1-A1483F5B61F6}" destId="{F5ABD400-F337-41F8-8495-7A4E2E61BC03}" srcOrd="5" destOrd="0" presId="urn:microsoft.com/office/officeart/2005/8/layout/hierarchy2"/>
    <dgm:cxn modelId="{53B80284-F4DD-465D-955B-55AA45DB02DE}" type="presParOf" srcId="{F5ABD400-F337-41F8-8495-7A4E2E61BC03}" destId="{AB23BE6F-7FD0-4F9B-BC87-E68BD5282C82}" srcOrd="0" destOrd="0" presId="urn:microsoft.com/office/officeart/2005/8/layout/hierarchy2"/>
    <dgm:cxn modelId="{20E9F12B-BE00-407E-9354-0DD1358200CB}" type="presParOf" srcId="{F5ABD400-F337-41F8-8495-7A4E2E61BC03}" destId="{0314D549-04C5-433F-AE2E-D01FE0CA55EA}" srcOrd="1" destOrd="0" presId="urn:microsoft.com/office/officeart/2005/8/layout/hierarchy2"/>
    <dgm:cxn modelId="{655811BF-8F02-4825-91BE-465EA5CFB861}" type="presParOf" srcId="{2D8CC169-E070-4695-82E1-A1483F5B61F6}" destId="{799AEB81-3892-45AF-9E92-05183B2AC9FE}" srcOrd="6" destOrd="0" presId="urn:microsoft.com/office/officeart/2005/8/layout/hierarchy2"/>
    <dgm:cxn modelId="{35EF50B7-D4DB-4D31-AA1B-AE15C5D7FFD9}" type="presParOf" srcId="{799AEB81-3892-45AF-9E92-05183B2AC9FE}" destId="{E2FB85CD-155F-4B5A-B6CD-CC727D864CF1}" srcOrd="0" destOrd="0" presId="urn:microsoft.com/office/officeart/2005/8/layout/hierarchy2"/>
    <dgm:cxn modelId="{86AEA16C-9326-4F0C-B987-DADFAA067FD9}" type="presParOf" srcId="{2D8CC169-E070-4695-82E1-A1483F5B61F6}" destId="{E3517570-D810-48B1-84D9-963DD847B765}" srcOrd="7" destOrd="0" presId="urn:microsoft.com/office/officeart/2005/8/layout/hierarchy2"/>
    <dgm:cxn modelId="{B136CDE9-DE41-4A53-B0E6-4F60FAAA3F40}" type="presParOf" srcId="{E3517570-D810-48B1-84D9-963DD847B765}" destId="{42ACB385-7E30-4C9E-9A72-5EEFC701D833}" srcOrd="0" destOrd="0" presId="urn:microsoft.com/office/officeart/2005/8/layout/hierarchy2"/>
    <dgm:cxn modelId="{1B587D22-E9C3-449A-8D82-B5486C2C99BD}" type="presParOf" srcId="{E3517570-D810-48B1-84D9-963DD847B765}" destId="{385E4DBF-10B0-41AF-ABB2-9A870DCD04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C2825D-E77F-4C95-825C-C862551A74D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F195E5-0227-449D-8840-56FE5CEF5169}">
      <dgm:prSet custT="1"/>
      <dgm:spPr/>
      <dgm:t>
        <a:bodyPr/>
        <a:lstStyle/>
        <a:p>
          <a:pPr rtl="0"/>
          <a:r>
            <a:rPr lang="ru-RU" sz="1400" cap="all" baseline="0" dirty="0">
              <a:latin typeface="+mj-lt"/>
            </a:rPr>
            <a:t>Электронный документооборот</a:t>
          </a:r>
        </a:p>
      </dgm:t>
    </dgm:pt>
    <dgm:pt modelId="{2E7D53E3-739F-4AC2-8B45-1B3D5987CC16}" type="parTrans" cxnId="{D7E28C74-5D36-470E-ABDE-1882DEB804B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169A93-85A7-4DB8-950E-5D2EE04A6A8A}" type="sibTrans" cxnId="{D7E28C74-5D36-470E-ABDE-1882DEB804B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E435264-8617-4CC0-82A6-77368A8E79B7}">
      <dgm:prSet custT="1"/>
      <dgm:spPr/>
      <dgm:t>
        <a:bodyPr/>
        <a:lstStyle/>
        <a:p>
          <a:pPr rtl="0"/>
          <a:r>
            <a:rPr lang="ru-RU" sz="1400" cap="all" baseline="0" dirty="0">
              <a:latin typeface="+mj-lt"/>
            </a:rPr>
            <a:t>Электронный документ</a:t>
          </a:r>
        </a:p>
      </dgm:t>
    </dgm:pt>
    <dgm:pt modelId="{B439F864-BE3E-45D8-9C48-43B74E50FA9F}" type="parTrans" cxnId="{3FB66684-3ED0-4A31-B3BE-2CFEBBDC23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7D9170-BAEB-49A0-8A3D-467F39785A5F}" type="sibTrans" cxnId="{3FB66684-3ED0-4A31-B3BE-2CFEBBDC23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277C70-01E5-4E52-BDF6-1E325ACD1703}">
      <dgm:prSet custT="1"/>
      <dgm:spPr/>
      <dgm:t>
        <a:bodyPr/>
        <a:lstStyle/>
        <a:p>
          <a:pPr rtl="0"/>
          <a:r>
            <a:rPr lang="ru-RU" sz="1400" dirty="0">
              <a:latin typeface="+mj-lt"/>
            </a:rPr>
            <a:t>документооборот с применением информационной системы</a:t>
          </a:r>
        </a:p>
      </dgm:t>
    </dgm:pt>
    <dgm:pt modelId="{E600DE23-CCFF-4AA8-81E2-E9DD3C58E19F}" type="parTrans" cxnId="{E3B44454-E004-4F6F-B2C0-3521BFAE55B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FCCE3B2-9516-4D09-B974-ECE64B3CF44F}" type="sibTrans" cxnId="{E3B44454-E004-4F6F-B2C0-3521BFAE55B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6EFCF23-40F7-4156-9D2F-EDEDD9E5323F}">
      <dgm:prSet custT="1"/>
      <dgm:spPr/>
      <dgm:t>
        <a:bodyPr/>
        <a:lstStyle/>
        <a:p>
          <a:pPr rtl="0"/>
          <a:r>
            <a:rPr lang="ru-RU" sz="1400" dirty="0">
              <a:latin typeface="+mj-lt"/>
            </a:rPr>
            <a:t> документированная информация, представленная в электронной форме, то есть в виде, пригодном для восприятия человеком с использованием электронных вычислительных машин, а также для передачи по информационно-телекоммуникационным сетям или обработки в информационных системах</a:t>
          </a:r>
        </a:p>
      </dgm:t>
    </dgm:pt>
    <dgm:pt modelId="{59FF0283-61D1-45DC-812F-7E54B15F311B}" type="parTrans" cxnId="{B31262A3-0703-4C4E-AA4A-B701DD9BB47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E5F2295-7DA0-434C-8A6D-404A9CD212C8}" type="sibTrans" cxnId="{B31262A3-0703-4C4E-AA4A-B701DD9BB47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FF0292-A261-428A-B2BB-7C1FD84302D8}">
      <dgm:prSet custT="1"/>
      <dgm:spPr/>
      <dgm:t>
        <a:bodyPr/>
        <a:lstStyle/>
        <a:p>
          <a:pPr rtl="0"/>
          <a:r>
            <a:rPr lang="ru-RU" sz="1400" cap="all" baseline="0" dirty="0">
              <a:latin typeface="+mj-lt"/>
            </a:rPr>
            <a:t>Ключ электронной подписи</a:t>
          </a:r>
        </a:p>
      </dgm:t>
    </dgm:pt>
    <dgm:pt modelId="{0E95FAB5-5F6C-4400-A5A7-B3466CAB994B}" type="parTrans" cxnId="{4359A54E-D428-410F-A0EA-0F930DBAB1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42A1D8B-8372-4651-A91A-C47DED3FAF25}" type="sibTrans" cxnId="{4359A54E-D428-410F-A0EA-0F930DBAB1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94D94B1-AE8C-4ECF-8307-5821ABC2A780}">
      <dgm:prSet custT="1"/>
      <dgm:spPr/>
      <dgm:t>
        <a:bodyPr/>
        <a:lstStyle/>
        <a:p>
          <a:pPr rtl="0"/>
          <a:r>
            <a:rPr lang="ru-RU" sz="1400" dirty="0">
              <a:latin typeface="+mj-lt"/>
            </a:rPr>
            <a:t>уникальная последовательность символов, предназначенная для создания электронной подписи.</a:t>
          </a:r>
        </a:p>
      </dgm:t>
    </dgm:pt>
    <dgm:pt modelId="{26174911-44C1-4921-829D-63F72DF13834}" type="parTrans" cxnId="{2A665695-3137-4477-97BF-DEC1A1D0616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B124515-862A-4334-B6E4-2E6926468B75}" type="sibTrans" cxnId="{2A665695-3137-4477-97BF-DEC1A1D0616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1BFACB3-3C91-47CF-AEE9-6CDE361E006D}">
      <dgm:prSet custT="1"/>
      <dgm:spPr/>
      <dgm:t>
        <a:bodyPr/>
        <a:lstStyle/>
        <a:p>
          <a:r>
            <a:rPr lang="ru-RU" sz="1400" cap="all" baseline="0" dirty="0">
              <a:latin typeface="+mj-lt"/>
            </a:rPr>
            <a:t>Сертификат ключа проверки электронной подписи</a:t>
          </a:r>
        </a:p>
      </dgm:t>
    </dgm:pt>
    <dgm:pt modelId="{86B16B93-CE9D-4232-81EF-54C683FF5AB0}" type="parTrans" cxnId="{4214C2B7-824F-4D8F-BFD0-7EDE1B36C42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2C8A1AA-AE79-430F-AE8D-406A2866F9D8}" type="sibTrans" cxnId="{4214C2B7-824F-4D8F-BFD0-7EDE1B36C42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5FAC614-DDF1-4ABC-A56A-7564CBAA7C29}">
      <dgm:prSet custT="1"/>
      <dgm:spPr/>
      <dgm:t>
        <a:bodyPr/>
        <a:lstStyle/>
        <a:p>
          <a:r>
            <a:rPr lang="ru-RU" sz="1400">
              <a:latin typeface="+mj-lt"/>
            </a:rPr>
            <a:t>электронный </a:t>
          </a:r>
          <a:r>
            <a:rPr lang="ru-RU" sz="1400" dirty="0">
              <a:latin typeface="+mj-lt"/>
            </a:rPr>
            <a:t>документ или документ на бумажном носителе, выданные удостоверяющим центром либо доверенным лицом удостоверяющего центра и подтверждающие принадлежность ключа проверки электронной подписи владельцу сертификата ключа проверки электронной подписи</a:t>
          </a:r>
        </a:p>
      </dgm:t>
    </dgm:pt>
    <dgm:pt modelId="{0E5B4CAC-1C50-49A6-812F-CF98500E17F4}" type="parTrans" cxnId="{7536A5D7-AE80-4C3B-A0BC-6BAD14C787F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E01BA34-CA76-4C32-B42B-FE2218A88A09}" type="sibTrans" cxnId="{7536A5D7-AE80-4C3B-A0BC-6BAD14C787F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75B6E23-A4D5-4504-98A1-DA651D4636C0}" type="pres">
      <dgm:prSet presAssocID="{CEC2825D-E77F-4C95-825C-C862551A74D3}" presName="Name0" presStyleCnt="0">
        <dgm:presLayoutVars>
          <dgm:dir/>
          <dgm:animLvl val="lvl"/>
          <dgm:resizeHandles/>
        </dgm:presLayoutVars>
      </dgm:prSet>
      <dgm:spPr/>
    </dgm:pt>
    <dgm:pt modelId="{C8135872-7E94-415B-A935-9088730F8A47}" type="pres">
      <dgm:prSet presAssocID="{7AF195E5-0227-449D-8840-56FE5CEF5169}" presName="linNode" presStyleCnt="0"/>
      <dgm:spPr/>
    </dgm:pt>
    <dgm:pt modelId="{5E68FDC1-229E-4863-BF9E-7ABDB2FC6CF8}" type="pres">
      <dgm:prSet presAssocID="{7AF195E5-0227-449D-8840-56FE5CEF5169}" presName="parentShp" presStyleLbl="node1" presStyleIdx="0" presStyleCnt="4" custScaleX="106994">
        <dgm:presLayoutVars>
          <dgm:bulletEnabled val="1"/>
        </dgm:presLayoutVars>
      </dgm:prSet>
      <dgm:spPr>
        <a:prstGeom prst="chevron">
          <a:avLst/>
        </a:prstGeom>
      </dgm:spPr>
    </dgm:pt>
    <dgm:pt modelId="{C2A4074F-ABBC-431C-B39B-D58DE4A1C749}" type="pres">
      <dgm:prSet presAssocID="{7AF195E5-0227-449D-8840-56FE5CEF5169}" presName="childShp" presStyleLbl="bgAccFollowNode1" presStyleIdx="0" presStyleCnt="4">
        <dgm:presLayoutVars>
          <dgm:bulletEnabled val="1"/>
        </dgm:presLayoutVars>
      </dgm:prSet>
      <dgm:spPr/>
    </dgm:pt>
    <dgm:pt modelId="{3D0543D3-40C2-45AB-B576-4275C87DB7CA}" type="pres">
      <dgm:prSet presAssocID="{5D169A93-85A7-4DB8-950E-5D2EE04A6A8A}" presName="spacing" presStyleCnt="0"/>
      <dgm:spPr/>
    </dgm:pt>
    <dgm:pt modelId="{66EECC55-A64F-408C-ADA3-5CE59D89556C}" type="pres">
      <dgm:prSet presAssocID="{0E435264-8617-4CC0-82A6-77368A8E79B7}" presName="linNode" presStyleCnt="0"/>
      <dgm:spPr/>
    </dgm:pt>
    <dgm:pt modelId="{CAC8239B-9D3E-4D1F-9B4C-B31085486664}" type="pres">
      <dgm:prSet presAssocID="{0E435264-8617-4CC0-82A6-77368A8E79B7}" presName="parentShp" presStyleLbl="node1" presStyleIdx="1" presStyleCnt="4" custScaleX="106994">
        <dgm:presLayoutVars>
          <dgm:bulletEnabled val="1"/>
        </dgm:presLayoutVars>
      </dgm:prSet>
      <dgm:spPr>
        <a:prstGeom prst="chevron">
          <a:avLst/>
        </a:prstGeom>
      </dgm:spPr>
    </dgm:pt>
    <dgm:pt modelId="{4CBDBF5A-34D1-4D3D-B79D-7B708527D77C}" type="pres">
      <dgm:prSet presAssocID="{0E435264-8617-4CC0-82A6-77368A8E79B7}" presName="childShp" presStyleLbl="bgAccFollowNode1" presStyleIdx="1" presStyleCnt="4">
        <dgm:presLayoutVars>
          <dgm:bulletEnabled val="1"/>
        </dgm:presLayoutVars>
      </dgm:prSet>
      <dgm:spPr/>
    </dgm:pt>
    <dgm:pt modelId="{555EFD84-C6CA-40BB-90A5-C0A5427BAEAB}" type="pres">
      <dgm:prSet presAssocID="{357D9170-BAEB-49A0-8A3D-467F39785A5F}" presName="spacing" presStyleCnt="0"/>
      <dgm:spPr/>
    </dgm:pt>
    <dgm:pt modelId="{3FA679C0-3AE5-4BFE-9EA8-CCBFB8C89622}" type="pres">
      <dgm:prSet presAssocID="{3EFF0292-A261-428A-B2BB-7C1FD84302D8}" presName="linNode" presStyleCnt="0"/>
      <dgm:spPr/>
    </dgm:pt>
    <dgm:pt modelId="{64C82A4D-20F7-423B-ACE0-04EF514E7BA1}" type="pres">
      <dgm:prSet presAssocID="{3EFF0292-A261-428A-B2BB-7C1FD84302D8}" presName="parentShp" presStyleLbl="node1" presStyleIdx="2" presStyleCnt="4" custScaleX="106994">
        <dgm:presLayoutVars>
          <dgm:bulletEnabled val="1"/>
        </dgm:presLayoutVars>
      </dgm:prSet>
      <dgm:spPr>
        <a:prstGeom prst="chevron">
          <a:avLst/>
        </a:prstGeom>
      </dgm:spPr>
    </dgm:pt>
    <dgm:pt modelId="{2EEADD92-C6D5-4DF9-81F3-779A5512C03A}" type="pres">
      <dgm:prSet presAssocID="{3EFF0292-A261-428A-B2BB-7C1FD84302D8}" presName="childShp" presStyleLbl="bgAccFollowNode1" presStyleIdx="2" presStyleCnt="4">
        <dgm:presLayoutVars>
          <dgm:bulletEnabled val="1"/>
        </dgm:presLayoutVars>
      </dgm:prSet>
      <dgm:spPr/>
    </dgm:pt>
    <dgm:pt modelId="{DF89794A-3FAD-4DFC-8D9A-62C4650F4A95}" type="pres">
      <dgm:prSet presAssocID="{242A1D8B-8372-4651-A91A-C47DED3FAF25}" presName="spacing" presStyleCnt="0"/>
      <dgm:spPr/>
    </dgm:pt>
    <dgm:pt modelId="{005824C6-5A04-4399-B3A4-BB7CB98EE6FD}" type="pres">
      <dgm:prSet presAssocID="{F1BFACB3-3C91-47CF-AEE9-6CDE361E006D}" presName="linNode" presStyleCnt="0"/>
      <dgm:spPr/>
    </dgm:pt>
    <dgm:pt modelId="{25EF756E-51E5-482E-A923-5FABFA7C09CC}" type="pres">
      <dgm:prSet presAssocID="{F1BFACB3-3C91-47CF-AEE9-6CDE361E006D}" presName="parentShp" presStyleLbl="node1" presStyleIdx="3" presStyleCnt="4" custScaleX="106994">
        <dgm:presLayoutVars>
          <dgm:bulletEnabled val="1"/>
        </dgm:presLayoutVars>
      </dgm:prSet>
      <dgm:spPr>
        <a:prstGeom prst="chevron">
          <a:avLst/>
        </a:prstGeom>
      </dgm:spPr>
    </dgm:pt>
    <dgm:pt modelId="{5383FF53-6F2E-4690-B7E3-DA3616A0C3FE}" type="pres">
      <dgm:prSet presAssocID="{F1BFACB3-3C91-47CF-AEE9-6CDE361E006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F72F630-CE23-4CB2-A4C1-74D1034D0289}" type="presOf" srcId="{CEC2825D-E77F-4C95-825C-C862551A74D3}" destId="{C75B6E23-A4D5-4504-98A1-DA651D4636C0}" srcOrd="0" destOrd="0" presId="urn:microsoft.com/office/officeart/2005/8/layout/vList6"/>
    <dgm:cxn modelId="{DE29AA3B-5E72-49B0-888D-B039FD5489A7}" type="presOf" srcId="{7AF195E5-0227-449D-8840-56FE5CEF5169}" destId="{5E68FDC1-229E-4863-BF9E-7ABDB2FC6CF8}" srcOrd="0" destOrd="0" presId="urn:microsoft.com/office/officeart/2005/8/layout/vList6"/>
    <dgm:cxn modelId="{36A59E3D-DB28-4673-AA65-677F92418A95}" type="presOf" srcId="{394D94B1-AE8C-4ECF-8307-5821ABC2A780}" destId="{2EEADD92-C6D5-4DF9-81F3-779A5512C03A}" srcOrd="0" destOrd="0" presId="urn:microsoft.com/office/officeart/2005/8/layout/vList6"/>
    <dgm:cxn modelId="{F5D4175F-8F0D-481C-AEA2-63E9A9D5C706}" type="presOf" srcId="{3EFF0292-A261-428A-B2BB-7C1FD84302D8}" destId="{64C82A4D-20F7-423B-ACE0-04EF514E7BA1}" srcOrd="0" destOrd="0" presId="urn:microsoft.com/office/officeart/2005/8/layout/vList6"/>
    <dgm:cxn modelId="{4359A54E-D428-410F-A0EA-0F930DBAB1E0}" srcId="{CEC2825D-E77F-4C95-825C-C862551A74D3}" destId="{3EFF0292-A261-428A-B2BB-7C1FD84302D8}" srcOrd="2" destOrd="0" parTransId="{0E95FAB5-5F6C-4400-A5A7-B3466CAB994B}" sibTransId="{242A1D8B-8372-4651-A91A-C47DED3FAF25}"/>
    <dgm:cxn modelId="{E3B44454-E004-4F6F-B2C0-3521BFAE55B6}" srcId="{7AF195E5-0227-449D-8840-56FE5CEF5169}" destId="{46277C70-01E5-4E52-BDF6-1E325ACD1703}" srcOrd="0" destOrd="0" parTransId="{E600DE23-CCFF-4AA8-81E2-E9DD3C58E19F}" sibTransId="{8FCCE3B2-9516-4D09-B974-ECE64B3CF44F}"/>
    <dgm:cxn modelId="{D7E28C74-5D36-470E-ABDE-1882DEB804BB}" srcId="{CEC2825D-E77F-4C95-825C-C862551A74D3}" destId="{7AF195E5-0227-449D-8840-56FE5CEF5169}" srcOrd="0" destOrd="0" parTransId="{2E7D53E3-739F-4AC2-8B45-1B3D5987CC16}" sibTransId="{5D169A93-85A7-4DB8-950E-5D2EE04A6A8A}"/>
    <dgm:cxn modelId="{9D463181-2C51-4089-9E80-26046C57C46F}" type="presOf" srcId="{F1BFACB3-3C91-47CF-AEE9-6CDE361E006D}" destId="{25EF756E-51E5-482E-A923-5FABFA7C09CC}" srcOrd="0" destOrd="0" presId="urn:microsoft.com/office/officeart/2005/8/layout/vList6"/>
    <dgm:cxn modelId="{2D2FA581-508D-4A00-A86D-7062A9A5800C}" type="presOf" srcId="{F5FAC614-DDF1-4ABC-A56A-7564CBAA7C29}" destId="{5383FF53-6F2E-4690-B7E3-DA3616A0C3FE}" srcOrd="0" destOrd="0" presId="urn:microsoft.com/office/officeart/2005/8/layout/vList6"/>
    <dgm:cxn modelId="{3FB66684-3ED0-4A31-B3BE-2CFEBBDC2379}" srcId="{CEC2825D-E77F-4C95-825C-C862551A74D3}" destId="{0E435264-8617-4CC0-82A6-77368A8E79B7}" srcOrd="1" destOrd="0" parTransId="{B439F864-BE3E-45D8-9C48-43B74E50FA9F}" sibTransId="{357D9170-BAEB-49A0-8A3D-467F39785A5F}"/>
    <dgm:cxn modelId="{2A665695-3137-4477-97BF-DEC1A1D06166}" srcId="{3EFF0292-A261-428A-B2BB-7C1FD84302D8}" destId="{394D94B1-AE8C-4ECF-8307-5821ABC2A780}" srcOrd="0" destOrd="0" parTransId="{26174911-44C1-4921-829D-63F72DF13834}" sibTransId="{DB124515-862A-4334-B6E4-2E6926468B75}"/>
    <dgm:cxn modelId="{B31262A3-0703-4C4E-AA4A-B701DD9BB47F}" srcId="{0E435264-8617-4CC0-82A6-77368A8E79B7}" destId="{26EFCF23-40F7-4156-9D2F-EDEDD9E5323F}" srcOrd="0" destOrd="0" parTransId="{59FF0283-61D1-45DC-812F-7E54B15F311B}" sibTransId="{8E5F2295-7DA0-434C-8A6D-404A9CD212C8}"/>
    <dgm:cxn modelId="{4214C2B7-824F-4D8F-BFD0-7EDE1B36C429}" srcId="{CEC2825D-E77F-4C95-825C-C862551A74D3}" destId="{F1BFACB3-3C91-47CF-AEE9-6CDE361E006D}" srcOrd="3" destOrd="0" parTransId="{86B16B93-CE9D-4232-81EF-54C683FF5AB0}" sibTransId="{12C8A1AA-AE79-430F-AE8D-406A2866F9D8}"/>
    <dgm:cxn modelId="{3A71EFB7-A150-437C-B662-5D177A03EA3A}" type="presOf" srcId="{0E435264-8617-4CC0-82A6-77368A8E79B7}" destId="{CAC8239B-9D3E-4D1F-9B4C-B31085486664}" srcOrd="0" destOrd="0" presId="urn:microsoft.com/office/officeart/2005/8/layout/vList6"/>
    <dgm:cxn modelId="{2D0834D7-975D-4170-B78C-A05DCFC8929F}" type="presOf" srcId="{46277C70-01E5-4E52-BDF6-1E325ACD1703}" destId="{C2A4074F-ABBC-431C-B39B-D58DE4A1C749}" srcOrd="0" destOrd="0" presId="urn:microsoft.com/office/officeart/2005/8/layout/vList6"/>
    <dgm:cxn modelId="{7536A5D7-AE80-4C3B-A0BC-6BAD14C787FE}" srcId="{F1BFACB3-3C91-47CF-AEE9-6CDE361E006D}" destId="{F5FAC614-DDF1-4ABC-A56A-7564CBAA7C29}" srcOrd="0" destOrd="0" parTransId="{0E5B4CAC-1C50-49A6-812F-CF98500E17F4}" sibTransId="{2E01BA34-CA76-4C32-B42B-FE2218A88A09}"/>
    <dgm:cxn modelId="{5290A1E8-51AC-4BB5-88F6-EEC94FC9F5EF}" type="presOf" srcId="{26EFCF23-40F7-4156-9D2F-EDEDD9E5323F}" destId="{4CBDBF5A-34D1-4D3D-B79D-7B708527D77C}" srcOrd="0" destOrd="0" presId="urn:microsoft.com/office/officeart/2005/8/layout/vList6"/>
    <dgm:cxn modelId="{9CD25BA6-81D5-4F91-80D9-3AE6DC7AB618}" type="presParOf" srcId="{C75B6E23-A4D5-4504-98A1-DA651D4636C0}" destId="{C8135872-7E94-415B-A935-9088730F8A47}" srcOrd="0" destOrd="0" presId="urn:microsoft.com/office/officeart/2005/8/layout/vList6"/>
    <dgm:cxn modelId="{08EF4B1A-62EC-4417-A6A0-CAC05BE271DB}" type="presParOf" srcId="{C8135872-7E94-415B-A935-9088730F8A47}" destId="{5E68FDC1-229E-4863-BF9E-7ABDB2FC6CF8}" srcOrd="0" destOrd="0" presId="urn:microsoft.com/office/officeart/2005/8/layout/vList6"/>
    <dgm:cxn modelId="{03B51FBC-F43C-4340-B5CE-19801D2E9697}" type="presParOf" srcId="{C8135872-7E94-415B-A935-9088730F8A47}" destId="{C2A4074F-ABBC-431C-B39B-D58DE4A1C749}" srcOrd="1" destOrd="0" presId="urn:microsoft.com/office/officeart/2005/8/layout/vList6"/>
    <dgm:cxn modelId="{072D89F1-8EFA-4F80-BF56-55C8CA74FC60}" type="presParOf" srcId="{C75B6E23-A4D5-4504-98A1-DA651D4636C0}" destId="{3D0543D3-40C2-45AB-B576-4275C87DB7CA}" srcOrd="1" destOrd="0" presId="urn:microsoft.com/office/officeart/2005/8/layout/vList6"/>
    <dgm:cxn modelId="{4000357D-FD01-4DAD-AE70-792A45846203}" type="presParOf" srcId="{C75B6E23-A4D5-4504-98A1-DA651D4636C0}" destId="{66EECC55-A64F-408C-ADA3-5CE59D89556C}" srcOrd="2" destOrd="0" presId="urn:microsoft.com/office/officeart/2005/8/layout/vList6"/>
    <dgm:cxn modelId="{B3A252EB-6A00-4E4C-8858-662EFC29E922}" type="presParOf" srcId="{66EECC55-A64F-408C-ADA3-5CE59D89556C}" destId="{CAC8239B-9D3E-4D1F-9B4C-B31085486664}" srcOrd="0" destOrd="0" presId="urn:microsoft.com/office/officeart/2005/8/layout/vList6"/>
    <dgm:cxn modelId="{23783477-F853-454B-A8F5-54B69551648C}" type="presParOf" srcId="{66EECC55-A64F-408C-ADA3-5CE59D89556C}" destId="{4CBDBF5A-34D1-4D3D-B79D-7B708527D77C}" srcOrd="1" destOrd="0" presId="urn:microsoft.com/office/officeart/2005/8/layout/vList6"/>
    <dgm:cxn modelId="{AD683B50-17B7-4D48-A1A2-021B576015A2}" type="presParOf" srcId="{C75B6E23-A4D5-4504-98A1-DA651D4636C0}" destId="{555EFD84-C6CA-40BB-90A5-C0A5427BAEAB}" srcOrd="3" destOrd="0" presId="urn:microsoft.com/office/officeart/2005/8/layout/vList6"/>
    <dgm:cxn modelId="{7818967E-B146-4274-A467-31420B3F689D}" type="presParOf" srcId="{C75B6E23-A4D5-4504-98A1-DA651D4636C0}" destId="{3FA679C0-3AE5-4BFE-9EA8-CCBFB8C89622}" srcOrd="4" destOrd="0" presId="urn:microsoft.com/office/officeart/2005/8/layout/vList6"/>
    <dgm:cxn modelId="{DDFC116D-A6DB-4782-BEBD-D888EF184B80}" type="presParOf" srcId="{3FA679C0-3AE5-4BFE-9EA8-CCBFB8C89622}" destId="{64C82A4D-20F7-423B-ACE0-04EF514E7BA1}" srcOrd="0" destOrd="0" presId="urn:microsoft.com/office/officeart/2005/8/layout/vList6"/>
    <dgm:cxn modelId="{3C349833-4231-4260-9942-B17169F5EBF7}" type="presParOf" srcId="{3FA679C0-3AE5-4BFE-9EA8-CCBFB8C89622}" destId="{2EEADD92-C6D5-4DF9-81F3-779A5512C03A}" srcOrd="1" destOrd="0" presId="urn:microsoft.com/office/officeart/2005/8/layout/vList6"/>
    <dgm:cxn modelId="{3CBEA2A3-85E7-4C82-BE8A-109081F2E2C3}" type="presParOf" srcId="{C75B6E23-A4D5-4504-98A1-DA651D4636C0}" destId="{DF89794A-3FAD-4DFC-8D9A-62C4650F4A95}" srcOrd="5" destOrd="0" presId="urn:microsoft.com/office/officeart/2005/8/layout/vList6"/>
    <dgm:cxn modelId="{454CF05C-1E21-4290-A023-B29F8EC01ABB}" type="presParOf" srcId="{C75B6E23-A4D5-4504-98A1-DA651D4636C0}" destId="{005824C6-5A04-4399-B3A4-BB7CB98EE6FD}" srcOrd="6" destOrd="0" presId="urn:microsoft.com/office/officeart/2005/8/layout/vList6"/>
    <dgm:cxn modelId="{D81CB628-401F-4E1B-9C33-5C3D05072272}" type="presParOf" srcId="{005824C6-5A04-4399-B3A4-BB7CB98EE6FD}" destId="{25EF756E-51E5-482E-A923-5FABFA7C09CC}" srcOrd="0" destOrd="0" presId="urn:microsoft.com/office/officeart/2005/8/layout/vList6"/>
    <dgm:cxn modelId="{5C2618EE-793A-43E0-A626-7B0A45367EB2}" type="presParOf" srcId="{005824C6-5A04-4399-B3A4-BB7CB98EE6FD}" destId="{5383FF53-6F2E-4690-B7E3-DA3616A0C3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98445C-63B7-49AF-931D-EF2F502863E6}" type="doc">
      <dgm:prSet loTypeId="urn:microsoft.com/office/officeart/2005/8/layout/hierarchy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0F3762-6731-4107-B99B-0B9BC638D0B3}">
      <dgm:prSet/>
      <dgm:spPr/>
      <dgm:t>
        <a:bodyPr/>
        <a:lstStyle/>
        <a:p>
          <a:pPr rtl="0"/>
          <a:r>
            <a:rPr lang="ru-RU" dirty="0"/>
            <a:t>Электронный документооборот в рамках 44-ФЗ допускается с соблюдением двух обязательных требований: </a:t>
          </a:r>
        </a:p>
      </dgm:t>
    </dgm:pt>
    <dgm:pt modelId="{91D1705A-FF96-4B85-B823-1C7A85443B0F}" type="parTrans" cxnId="{7146591D-0654-4191-87CA-9D76F6D67B6F}">
      <dgm:prSet/>
      <dgm:spPr/>
      <dgm:t>
        <a:bodyPr/>
        <a:lstStyle/>
        <a:p>
          <a:endParaRPr lang="ru-RU"/>
        </a:p>
      </dgm:t>
    </dgm:pt>
    <dgm:pt modelId="{161324D7-4635-424A-95CE-FDF227168EA4}" type="sibTrans" cxnId="{7146591D-0654-4191-87CA-9D76F6D67B6F}">
      <dgm:prSet/>
      <dgm:spPr/>
      <dgm:t>
        <a:bodyPr/>
        <a:lstStyle/>
        <a:p>
          <a:endParaRPr lang="ru-RU"/>
        </a:p>
      </dgm:t>
    </dgm:pt>
    <dgm:pt modelId="{39133E95-EEF2-4552-8278-B5EF64C6D2D5}">
      <dgm:prSet/>
      <dgm:spPr/>
      <dgm:t>
        <a:bodyPr/>
        <a:lstStyle/>
        <a:p>
          <a:pPr rtl="0"/>
          <a:r>
            <a:rPr lang="ru-RU"/>
            <a:t>заявки на участие в определении поставщика (подрядчика, исполнителя), окончательные предложения и документы должны быть подписаны усиленной электронной подписью</a:t>
          </a:r>
        </a:p>
      </dgm:t>
    </dgm:pt>
    <dgm:pt modelId="{9F51B8E3-5016-4935-8DCA-DE6454B3E51C}" type="parTrans" cxnId="{33CEBFD8-669C-47A7-9383-DB627211AF66}">
      <dgm:prSet/>
      <dgm:spPr/>
      <dgm:t>
        <a:bodyPr/>
        <a:lstStyle/>
        <a:p>
          <a:endParaRPr lang="ru-RU"/>
        </a:p>
      </dgm:t>
    </dgm:pt>
    <dgm:pt modelId="{D7D962C0-A81A-49DF-999A-E924EF66A78E}" type="sibTrans" cxnId="{33CEBFD8-669C-47A7-9383-DB627211AF66}">
      <dgm:prSet/>
      <dgm:spPr/>
      <dgm:t>
        <a:bodyPr/>
        <a:lstStyle/>
        <a:p>
          <a:endParaRPr lang="ru-RU"/>
        </a:p>
      </dgm:t>
    </dgm:pt>
    <dgm:pt modelId="{A840C7CB-0C36-4D14-A8BE-56D206F89644}">
      <dgm:prSet/>
      <dgm:spPr/>
      <dgm:t>
        <a:bodyPr/>
        <a:lstStyle/>
        <a:p>
          <a:pPr rtl="0"/>
          <a:r>
            <a:rPr lang="ru-RU"/>
            <a:t>заявки на участие в определении поставщика (подрядчика, исполнителя), окончательные предложения и документы поданы с использованием ЕИС</a:t>
          </a:r>
        </a:p>
      </dgm:t>
    </dgm:pt>
    <dgm:pt modelId="{A2C2C83E-B68C-492B-BCD5-99CB7CA9721B}" type="parTrans" cxnId="{F3054E84-064E-4B1B-A3E4-7019903ADC95}">
      <dgm:prSet/>
      <dgm:spPr/>
      <dgm:t>
        <a:bodyPr/>
        <a:lstStyle/>
        <a:p>
          <a:endParaRPr lang="ru-RU"/>
        </a:p>
      </dgm:t>
    </dgm:pt>
    <dgm:pt modelId="{55224352-CFB1-4D3D-BCA0-23C217D35142}" type="sibTrans" cxnId="{F3054E84-064E-4B1B-A3E4-7019903ADC95}">
      <dgm:prSet/>
      <dgm:spPr/>
      <dgm:t>
        <a:bodyPr/>
        <a:lstStyle/>
        <a:p>
          <a:endParaRPr lang="ru-RU"/>
        </a:p>
      </dgm:t>
    </dgm:pt>
    <dgm:pt modelId="{75247E36-4061-4F43-9568-7B8C47D25556}" type="pres">
      <dgm:prSet presAssocID="{FE98445C-63B7-49AF-931D-EF2F502863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8A4BF4-A907-42E3-B2A6-129F7865BFBC}" type="pres">
      <dgm:prSet presAssocID="{6D0F3762-6731-4107-B99B-0B9BC638D0B3}" presName="vertOne" presStyleCnt="0"/>
      <dgm:spPr/>
    </dgm:pt>
    <dgm:pt modelId="{82A0878D-3B86-4DDA-9E86-601E6DF4ECEE}" type="pres">
      <dgm:prSet presAssocID="{6D0F3762-6731-4107-B99B-0B9BC638D0B3}" presName="txOne" presStyleLbl="node0" presStyleIdx="0" presStyleCnt="1">
        <dgm:presLayoutVars>
          <dgm:chPref val="3"/>
        </dgm:presLayoutVars>
      </dgm:prSet>
      <dgm:spPr/>
    </dgm:pt>
    <dgm:pt modelId="{FD74CE90-3FA4-4F03-9C96-E41ED393303A}" type="pres">
      <dgm:prSet presAssocID="{6D0F3762-6731-4107-B99B-0B9BC638D0B3}" presName="parTransOne" presStyleCnt="0"/>
      <dgm:spPr/>
    </dgm:pt>
    <dgm:pt modelId="{C9E5F52D-96AB-461D-B5A9-B0B6DACC7190}" type="pres">
      <dgm:prSet presAssocID="{6D0F3762-6731-4107-B99B-0B9BC638D0B3}" presName="horzOne" presStyleCnt="0"/>
      <dgm:spPr/>
    </dgm:pt>
    <dgm:pt modelId="{B3CCB115-C5CF-4AAA-88A1-C23A5150D8CE}" type="pres">
      <dgm:prSet presAssocID="{39133E95-EEF2-4552-8278-B5EF64C6D2D5}" presName="vertTwo" presStyleCnt="0"/>
      <dgm:spPr/>
    </dgm:pt>
    <dgm:pt modelId="{5548FA26-08D6-43D2-991D-979A7438F21F}" type="pres">
      <dgm:prSet presAssocID="{39133E95-EEF2-4552-8278-B5EF64C6D2D5}" presName="txTwo" presStyleLbl="node2" presStyleIdx="0" presStyleCnt="2">
        <dgm:presLayoutVars>
          <dgm:chPref val="3"/>
        </dgm:presLayoutVars>
      </dgm:prSet>
      <dgm:spPr/>
    </dgm:pt>
    <dgm:pt modelId="{960D0C58-C450-420A-BC7E-0F8750AAE645}" type="pres">
      <dgm:prSet presAssocID="{39133E95-EEF2-4552-8278-B5EF64C6D2D5}" presName="horzTwo" presStyleCnt="0"/>
      <dgm:spPr/>
    </dgm:pt>
    <dgm:pt modelId="{D2DC6AF0-D2FB-4FE4-9569-B88288B7CB49}" type="pres">
      <dgm:prSet presAssocID="{D7D962C0-A81A-49DF-999A-E924EF66A78E}" presName="sibSpaceTwo" presStyleCnt="0"/>
      <dgm:spPr/>
    </dgm:pt>
    <dgm:pt modelId="{EF5DB9CE-F298-4BAF-814D-1188AD64F7B8}" type="pres">
      <dgm:prSet presAssocID="{A840C7CB-0C36-4D14-A8BE-56D206F89644}" presName="vertTwo" presStyleCnt="0"/>
      <dgm:spPr/>
    </dgm:pt>
    <dgm:pt modelId="{BB9E141B-CA2C-47EB-97EC-068D3B4F120B}" type="pres">
      <dgm:prSet presAssocID="{A840C7CB-0C36-4D14-A8BE-56D206F89644}" presName="txTwo" presStyleLbl="node2" presStyleIdx="1" presStyleCnt="2">
        <dgm:presLayoutVars>
          <dgm:chPref val="3"/>
        </dgm:presLayoutVars>
      </dgm:prSet>
      <dgm:spPr/>
    </dgm:pt>
    <dgm:pt modelId="{33C56E8A-D100-4D34-B8E1-20AB02E3121C}" type="pres">
      <dgm:prSet presAssocID="{A840C7CB-0C36-4D14-A8BE-56D206F89644}" presName="horzTwo" presStyleCnt="0"/>
      <dgm:spPr/>
    </dgm:pt>
  </dgm:ptLst>
  <dgm:cxnLst>
    <dgm:cxn modelId="{7146591D-0654-4191-87CA-9D76F6D67B6F}" srcId="{FE98445C-63B7-49AF-931D-EF2F502863E6}" destId="{6D0F3762-6731-4107-B99B-0B9BC638D0B3}" srcOrd="0" destOrd="0" parTransId="{91D1705A-FF96-4B85-B823-1C7A85443B0F}" sibTransId="{161324D7-4635-424A-95CE-FDF227168EA4}"/>
    <dgm:cxn modelId="{F3054E84-064E-4B1B-A3E4-7019903ADC95}" srcId="{6D0F3762-6731-4107-B99B-0B9BC638D0B3}" destId="{A840C7CB-0C36-4D14-A8BE-56D206F89644}" srcOrd="1" destOrd="0" parTransId="{A2C2C83E-B68C-492B-BCD5-99CB7CA9721B}" sibTransId="{55224352-CFB1-4D3D-BCA0-23C217D35142}"/>
    <dgm:cxn modelId="{16F04FA2-1FF4-4ADE-9F00-7CCF6AA35019}" type="presOf" srcId="{39133E95-EEF2-4552-8278-B5EF64C6D2D5}" destId="{5548FA26-08D6-43D2-991D-979A7438F21F}" srcOrd="0" destOrd="0" presId="urn:microsoft.com/office/officeart/2005/8/layout/hierarchy4"/>
    <dgm:cxn modelId="{FB71CAAF-EC67-4228-A8EE-1AC4EE4B1A13}" type="presOf" srcId="{FE98445C-63B7-49AF-931D-EF2F502863E6}" destId="{75247E36-4061-4F43-9568-7B8C47D25556}" srcOrd="0" destOrd="0" presId="urn:microsoft.com/office/officeart/2005/8/layout/hierarchy4"/>
    <dgm:cxn modelId="{98A003C3-B042-46C4-BFB0-0CF091DACDD5}" type="presOf" srcId="{6D0F3762-6731-4107-B99B-0B9BC638D0B3}" destId="{82A0878D-3B86-4DDA-9E86-601E6DF4ECEE}" srcOrd="0" destOrd="0" presId="urn:microsoft.com/office/officeart/2005/8/layout/hierarchy4"/>
    <dgm:cxn modelId="{33CEBFD8-669C-47A7-9383-DB627211AF66}" srcId="{6D0F3762-6731-4107-B99B-0B9BC638D0B3}" destId="{39133E95-EEF2-4552-8278-B5EF64C6D2D5}" srcOrd="0" destOrd="0" parTransId="{9F51B8E3-5016-4935-8DCA-DE6454B3E51C}" sibTransId="{D7D962C0-A81A-49DF-999A-E924EF66A78E}"/>
    <dgm:cxn modelId="{CF7A84F3-ED71-4D5B-91FA-54A7F9106C48}" type="presOf" srcId="{A840C7CB-0C36-4D14-A8BE-56D206F89644}" destId="{BB9E141B-CA2C-47EB-97EC-068D3B4F120B}" srcOrd="0" destOrd="0" presId="urn:microsoft.com/office/officeart/2005/8/layout/hierarchy4"/>
    <dgm:cxn modelId="{22C72E19-8BD7-45E5-B1C1-B227C8D1D083}" type="presParOf" srcId="{75247E36-4061-4F43-9568-7B8C47D25556}" destId="{508A4BF4-A907-42E3-B2A6-129F7865BFBC}" srcOrd="0" destOrd="0" presId="urn:microsoft.com/office/officeart/2005/8/layout/hierarchy4"/>
    <dgm:cxn modelId="{49274FAE-332C-4EF3-8CB4-1E0B3573C1CC}" type="presParOf" srcId="{508A4BF4-A907-42E3-B2A6-129F7865BFBC}" destId="{82A0878D-3B86-4DDA-9E86-601E6DF4ECEE}" srcOrd="0" destOrd="0" presId="urn:microsoft.com/office/officeart/2005/8/layout/hierarchy4"/>
    <dgm:cxn modelId="{324D8D55-639A-4756-8EC4-7D10506812C1}" type="presParOf" srcId="{508A4BF4-A907-42E3-B2A6-129F7865BFBC}" destId="{FD74CE90-3FA4-4F03-9C96-E41ED393303A}" srcOrd="1" destOrd="0" presId="urn:microsoft.com/office/officeart/2005/8/layout/hierarchy4"/>
    <dgm:cxn modelId="{0F89497D-3195-4532-8D87-8781B9C4F020}" type="presParOf" srcId="{508A4BF4-A907-42E3-B2A6-129F7865BFBC}" destId="{C9E5F52D-96AB-461D-B5A9-B0B6DACC7190}" srcOrd="2" destOrd="0" presId="urn:microsoft.com/office/officeart/2005/8/layout/hierarchy4"/>
    <dgm:cxn modelId="{75D74387-F89A-426F-B2C0-8E5E7132EEDF}" type="presParOf" srcId="{C9E5F52D-96AB-461D-B5A9-B0B6DACC7190}" destId="{B3CCB115-C5CF-4AAA-88A1-C23A5150D8CE}" srcOrd="0" destOrd="0" presId="urn:microsoft.com/office/officeart/2005/8/layout/hierarchy4"/>
    <dgm:cxn modelId="{67472DB1-0DAC-4371-A862-D5120789784A}" type="presParOf" srcId="{B3CCB115-C5CF-4AAA-88A1-C23A5150D8CE}" destId="{5548FA26-08D6-43D2-991D-979A7438F21F}" srcOrd="0" destOrd="0" presId="urn:microsoft.com/office/officeart/2005/8/layout/hierarchy4"/>
    <dgm:cxn modelId="{AE21F8B8-98E7-495D-A685-6AD8260B9C71}" type="presParOf" srcId="{B3CCB115-C5CF-4AAA-88A1-C23A5150D8CE}" destId="{960D0C58-C450-420A-BC7E-0F8750AAE645}" srcOrd="1" destOrd="0" presId="urn:microsoft.com/office/officeart/2005/8/layout/hierarchy4"/>
    <dgm:cxn modelId="{1A5299F8-EDEB-47F3-A903-0C66F4D2E953}" type="presParOf" srcId="{C9E5F52D-96AB-461D-B5A9-B0B6DACC7190}" destId="{D2DC6AF0-D2FB-4FE4-9569-B88288B7CB49}" srcOrd="1" destOrd="0" presId="urn:microsoft.com/office/officeart/2005/8/layout/hierarchy4"/>
    <dgm:cxn modelId="{33B55FE0-9EF0-4FA7-867F-37295E2C4A7D}" type="presParOf" srcId="{C9E5F52D-96AB-461D-B5A9-B0B6DACC7190}" destId="{EF5DB9CE-F298-4BAF-814D-1188AD64F7B8}" srcOrd="2" destOrd="0" presId="urn:microsoft.com/office/officeart/2005/8/layout/hierarchy4"/>
    <dgm:cxn modelId="{6FBD0B32-6F35-461D-83F5-78EBACD953D4}" type="presParOf" srcId="{EF5DB9CE-F298-4BAF-814D-1188AD64F7B8}" destId="{BB9E141B-CA2C-47EB-97EC-068D3B4F120B}" srcOrd="0" destOrd="0" presId="urn:microsoft.com/office/officeart/2005/8/layout/hierarchy4"/>
    <dgm:cxn modelId="{0E986C5B-6256-471B-82CE-30F3409036DD}" type="presParOf" srcId="{EF5DB9CE-F298-4BAF-814D-1188AD64F7B8}" destId="{33C56E8A-D100-4D34-B8E1-20AB02E312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F51408-B5E5-46CB-9AB2-53934A75556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BFCEAF-F317-4391-8A3A-A76A1685BD07}">
      <dgm:prSet/>
      <dgm:spPr/>
      <dgm:t>
        <a:bodyPr/>
        <a:lstStyle/>
        <a:p>
          <a:pPr rtl="0"/>
          <a:r>
            <a:rPr lang="ru-RU">
              <a:solidFill>
                <a:schemeClr val="tx1"/>
              </a:solidFill>
            </a:rPr>
            <a:t>Виды электронных подписей:</a:t>
          </a:r>
          <a:endParaRPr lang="ru-RU" dirty="0">
            <a:solidFill>
              <a:schemeClr val="tx1"/>
            </a:solidFill>
          </a:endParaRPr>
        </a:p>
      </dgm:t>
    </dgm:pt>
    <dgm:pt modelId="{F4DD8D37-DF3D-4639-B35B-FDDAFAAC9067}" type="parTrans" cxnId="{028A0E45-785E-4CB2-B760-83FB1E95A8C7}">
      <dgm:prSet/>
      <dgm:spPr/>
      <dgm:t>
        <a:bodyPr/>
        <a:lstStyle/>
        <a:p>
          <a:endParaRPr lang="ru-RU"/>
        </a:p>
      </dgm:t>
    </dgm:pt>
    <dgm:pt modelId="{844AAA4F-37CD-44E2-A99C-F69E9D9E61EF}" type="sibTrans" cxnId="{028A0E45-785E-4CB2-B760-83FB1E95A8C7}">
      <dgm:prSet/>
      <dgm:spPr/>
      <dgm:t>
        <a:bodyPr/>
        <a:lstStyle/>
        <a:p>
          <a:endParaRPr lang="ru-RU"/>
        </a:p>
      </dgm:t>
    </dgm:pt>
    <dgm:pt modelId="{D85A7FC8-306A-4E50-861C-B26A312C3A98}">
      <dgm:prSet/>
      <dgm:spPr/>
      <dgm:t>
        <a:bodyPr/>
        <a:lstStyle/>
        <a:p>
          <a:pPr rtl="0"/>
          <a:r>
            <a:rPr lang="ru-RU">
              <a:solidFill>
                <a:schemeClr val="tx1"/>
              </a:solidFill>
            </a:rPr>
            <a:t>простая электронная подпись</a:t>
          </a:r>
          <a:endParaRPr lang="ru-RU" dirty="0">
            <a:solidFill>
              <a:schemeClr val="tx1"/>
            </a:solidFill>
          </a:endParaRPr>
        </a:p>
      </dgm:t>
    </dgm:pt>
    <dgm:pt modelId="{9E585AE4-FB54-42EA-86E0-F9D571E31D44}" type="parTrans" cxnId="{54C52407-C60B-4B3B-A542-553A1610F4A7}">
      <dgm:prSet/>
      <dgm:spPr/>
      <dgm:t>
        <a:bodyPr/>
        <a:lstStyle/>
        <a:p>
          <a:endParaRPr lang="ru-RU"/>
        </a:p>
      </dgm:t>
    </dgm:pt>
    <dgm:pt modelId="{946092A6-9DF8-43BA-9002-58E2BD2E2202}" type="sibTrans" cxnId="{54C52407-C60B-4B3B-A542-553A1610F4A7}">
      <dgm:prSet/>
      <dgm:spPr/>
      <dgm:t>
        <a:bodyPr/>
        <a:lstStyle/>
        <a:p>
          <a:endParaRPr lang="ru-RU"/>
        </a:p>
      </dgm:t>
    </dgm:pt>
    <dgm:pt modelId="{52503991-712F-401C-8D2C-9DD547EFCDC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>
              <a:solidFill>
                <a:schemeClr val="tx1"/>
              </a:solidFill>
            </a:rPr>
            <a:t>усиленная электронная подпись</a:t>
          </a:r>
          <a:endParaRPr lang="ru-RU" dirty="0">
            <a:solidFill>
              <a:schemeClr val="tx1"/>
            </a:solidFill>
          </a:endParaRPr>
        </a:p>
      </dgm:t>
    </dgm:pt>
    <dgm:pt modelId="{42F01695-7C70-4DDA-A35D-606FB00A4A8F}" type="parTrans" cxnId="{5C6CACAA-D31D-46C4-A2F5-06FFDFFF9F9D}">
      <dgm:prSet/>
      <dgm:spPr/>
      <dgm:t>
        <a:bodyPr/>
        <a:lstStyle/>
        <a:p>
          <a:endParaRPr lang="ru-RU"/>
        </a:p>
      </dgm:t>
    </dgm:pt>
    <dgm:pt modelId="{EF980505-3C6D-4DB6-B664-DF557464B937}" type="sibTrans" cxnId="{5C6CACAA-D31D-46C4-A2F5-06FFDFFF9F9D}">
      <dgm:prSet/>
      <dgm:spPr/>
      <dgm:t>
        <a:bodyPr/>
        <a:lstStyle/>
        <a:p>
          <a:endParaRPr lang="ru-RU"/>
        </a:p>
      </dgm:t>
    </dgm:pt>
    <dgm:pt modelId="{DBBB0D9A-7305-42E5-90AF-00A3557FB3EE}">
      <dgm:prSet/>
      <dgm:spPr/>
      <dgm:t>
        <a:bodyPr/>
        <a:lstStyle/>
        <a:p>
          <a:pPr rtl="0"/>
          <a:r>
            <a:rPr lang="ru-RU" dirty="0"/>
            <a:t>усиленная неквалифицированная электронная подпись</a:t>
          </a:r>
        </a:p>
      </dgm:t>
    </dgm:pt>
    <dgm:pt modelId="{9DC0D89A-0AA2-49E3-B0EC-B5B5ED98D42C}" type="parTrans" cxnId="{1F96C6C4-1920-4D84-A451-A5D441925851}">
      <dgm:prSet/>
      <dgm:spPr/>
      <dgm:t>
        <a:bodyPr/>
        <a:lstStyle/>
        <a:p>
          <a:endParaRPr lang="ru-RU"/>
        </a:p>
      </dgm:t>
    </dgm:pt>
    <dgm:pt modelId="{86D37453-8E7F-4BFA-A13C-1049E7774632}" type="sibTrans" cxnId="{1F96C6C4-1920-4D84-A451-A5D441925851}">
      <dgm:prSet/>
      <dgm:spPr/>
      <dgm:t>
        <a:bodyPr/>
        <a:lstStyle/>
        <a:p>
          <a:endParaRPr lang="ru-RU"/>
        </a:p>
      </dgm:t>
    </dgm:pt>
    <dgm:pt modelId="{8B8A89A1-A8E7-4C01-B359-9F017AF8D015}">
      <dgm:prSet/>
      <dgm:spPr/>
      <dgm:t>
        <a:bodyPr/>
        <a:lstStyle/>
        <a:p>
          <a:pPr rtl="0"/>
          <a:r>
            <a:rPr lang="ru-RU"/>
            <a:t>усиленная </a:t>
          </a:r>
          <a:r>
            <a:rPr lang="ru-RU" dirty="0"/>
            <a:t>квалифицированная электронная подпись.</a:t>
          </a:r>
        </a:p>
      </dgm:t>
    </dgm:pt>
    <dgm:pt modelId="{4D9FA769-5C2B-4544-8A4D-75756CEE20F1}" type="parTrans" cxnId="{1E3FA90F-3865-4D87-8A27-CFDD39ED8CD6}">
      <dgm:prSet/>
      <dgm:spPr/>
      <dgm:t>
        <a:bodyPr/>
        <a:lstStyle/>
        <a:p>
          <a:endParaRPr lang="ru-RU"/>
        </a:p>
      </dgm:t>
    </dgm:pt>
    <dgm:pt modelId="{DC11E1C9-2E17-4E98-8039-01F79575BF56}" type="sibTrans" cxnId="{1E3FA90F-3865-4D87-8A27-CFDD39ED8CD6}">
      <dgm:prSet/>
      <dgm:spPr/>
      <dgm:t>
        <a:bodyPr/>
        <a:lstStyle/>
        <a:p>
          <a:endParaRPr lang="ru-RU"/>
        </a:p>
      </dgm:t>
    </dgm:pt>
    <dgm:pt modelId="{0D2B1812-3E8E-48C7-AB73-0E2ECAFF1A6F}" type="pres">
      <dgm:prSet presAssocID="{9EF51408-B5E5-46CB-9AB2-53934A7555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A76DA9-D2B2-4177-A57C-627BE3AC6933}" type="pres">
      <dgm:prSet presAssocID="{C7BFCEAF-F317-4391-8A3A-A76A1685BD07}" presName="root1" presStyleCnt="0"/>
      <dgm:spPr/>
    </dgm:pt>
    <dgm:pt modelId="{B5D04FF7-8052-47B2-88E2-E3DC6000801C}" type="pres">
      <dgm:prSet presAssocID="{C7BFCEAF-F317-4391-8A3A-A76A1685BD07}" presName="LevelOneTextNode" presStyleLbl="node0" presStyleIdx="0" presStyleCnt="1">
        <dgm:presLayoutVars>
          <dgm:chPref val="3"/>
        </dgm:presLayoutVars>
      </dgm:prSet>
      <dgm:spPr/>
    </dgm:pt>
    <dgm:pt modelId="{43BDADAE-2DC6-49BB-A41F-35128220FF85}" type="pres">
      <dgm:prSet presAssocID="{C7BFCEAF-F317-4391-8A3A-A76A1685BD07}" presName="level2hierChild" presStyleCnt="0"/>
      <dgm:spPr/>
    </dgm:pt>
    <dgm:pt modelId="{94C04CCA-5242-4319-858C-1D70EA71A251}" type="pres">
      <dgm:prSet presAssocID="{9E585AE4-FB54-42EA-86E0-F9D571E31D44}" presName="conn2-1" presStyleLbl="parChTrans1D2" presStyleIdx="0" presStyleCnt="2"/>
      <dgm:spPr/>
    </dgm:pt>
    <dgm:pt modelId="{F8FED24F-8167-449B-8DE7-9FB9D974F3D4}" type="pres">
      <dgm:prSet presAssocID="{9E585AE4-FB54-42EA-86E0-F9D571E31D44}" presName="connTx" presStyleLbl="parChTrans1D2" presStyleIdx="0" presStyleCnt="2"/>
      <dgm:spPr/>
    </dgm:pt>
    <dgm:pt modelId="{27E2B55D-EFB7-4A1F-916B-7F0CD5080ECF}" type="pres">
      <dgm:prSet presAssocID="{D85A7FC8-306A-4E50-861C-B26A312C3A98}" presName="root2" presStyleCnt="0"/>
      <dgm:spPr/>
    </dgm:pt>
    <dgm:pt modelId="{246DBE3A-0000-4BF4-B187-78EFFDC13D7F}" type="pres">
      <dgm:prSet presAssocID="{D85A7FC8-306A-4E50-861C-B26A312C3A98}" presName="LevelTwoTextNode" presStyleLbl="node2" presStyleIdx="0" presStyleCnt="2">
        <dgm:presLayoutVars>
          <dgm:chPref val="3"/>
        </dgm:presLayoutVars>
      </dgm:prSet>
      <dgm:spPr/>
    </dgm:pt>
    <dgm:pt modelId="{A611C23A-324C-4595-B86F-A93094ACFA17}" type="pres">
      <dgm:prSet presAssocID="{D85A7FC8-306A-4E50-861C-B26A312C3A98}" presName="level3hierChild" presStyleCnt="0"/>
      <dgm:spPr/>
    </dgm:pt>
    <dgm:pt modelId="{D5C46274-39A8-4CA6-894C-5CC694B42D56}" type="pres">
      <dgm:prSet presAssocID="{42F01695-7C70-4DDA-A35D-606FB00A4A8F}" presName="conn2-1" presStyleLbl="parChTrans1D2" presStyleIdx="1" presStyleCnt="2"/>
      <dgm:spPr/>
    </dgm:pt>
    <dgm:pt modelId="{762CE175-12D3-4FF2-91E0-31A838EA84B8}" type="pres">
      <dgm:prSet presAssocID="{42F01695-7C70-4DDA-A35D-606FB00A4A8F}" presName="connTx" presStyleLbl="parChTrans1D2" presStyleIdx="1" presStyleCnt="2"/>
      <dgm:spPr/>
    </dgm:pt>
    <dgm:pt modelId="{0E7155CA-0DD0-4A8F-AC73-C0CA23BAFD7C}" type="pres">
      <dgm:prSet presAssocID="{52503991-712F-401C-8D2C-9DD547EFCDC1}" presName="root2" presStyleCnt="0"/>
      <dgm:spPr/>
    </dgm:pt>
    <dgm:pt modelId="{D54D6770-6CA0-49A8-95C2-D214A659FF5D}" type="pres">
      <dgm:prSet presAssocID="{52503991-712F-401C-8D2C-9DD547EFCDC1}" presName="LevelTwoTextNode" presStyleLbl="node2" presStyleIdx="1" presStyleCnt="2">
        <dgm:presLayoutVars>
          <dgm:chPref val="3"/>
        </dgm:presLayoutVars>
      </dgm:prSet>
      <dgm:spPr/>
    </dgm:pt>
    <dgm:pt modelId="{AF603455-889D-4688-A1F5-9B78A4E692E8}" type="pres">
      <dgm:prSet presAssocID="{52503991-712F-401C-8D2C-9DD547EFCDC1}" presName="level3hierChild" presStyleCnt="0"/>
      <dgm:spPr/>
    </dgm:pt>
    <dgm:pt modelId="{9402501A-3915-4542-9425-10F7F833F6E2}" type="pres">
      <dgm:prSet presAssocID="{9DC0D89A-0AA2-49E3-B0EC-B5B5ED98D42C}" presName="conn2-1" presStyleLbl="parChTrans1D3" presStyleIdx="0" presStyleCnt="2"/>
      <dgm:spPr/>
    </dgm:pt>
    <dgm:pt modelId="{DDC6DE83-8186-4871-A013-FA52CE342622}" type="pres">
      <dgm:prSet presAssocID="{9DC0D89A-0AA2-49E3-B0EC-B5B5ED98D42C}" presName="connTx" presStyleLbl="parChTrans1D3" presStyleIdx="0" presStyleCnt="2"/>
      <dgm:spPr/>
    </dgm:pt>
    <dgm:pt modelId="{3F37AE6B-5E4E-4B27-8DFC-2860E3C5AE3E}" type="pres">
      <dgm:prSet presAssocID="{DBBB0D9A-7305-42E5-90AF-00A3557FB3EE}" presName="root2" presStyleCnt="0"/>
      <dgm:spPr/>
    </dgm:pt>
    <dgm:pt modelId="{56014C74-DB76-4CD9-858F-13D00278B578}" type="pres">
      <dgm:prSet presAssocID="{DBBB0D9A-7305-42E5-90AF-00A3557FB3EE}" presName="LevelTwoTextNode" presStyleLbl="node3" presStyleIdx="0" presStyleCnt="2">
        <dgm:presLayoutVars>
          <dgm:chPref val="3"/>
        </dgm:presLayoutVars>
      </dgm:prSet>
      <dgm:spPr/>
    </dgm:pt>
    <dgm:pt modelId="{8098D597-46F0-4F33-9E80-40DD7BC4BC43}" type="pres">
      <dgm:prSet presAssocID="{DBBB0D9A-7305-42E5-90AF-00A3557FB3EE}" presName="level3hierChild" presStyleCnt="0"/>
      <dgm:spPr/>
    </dgm:pt>
    <dgm:pt modelId="{8CB46AA4-9E01-4FFA-9861-F97622CF97BF}" type="pres">
      <dgm:prSet presAssocID="{4D9FA769-5C2B-4544-8A4D-75756CEE20F1}" presName="conn2-1" presStyleLbl="parChTrans1D3" presStyleIdx="1" presStyleCnt="2"/>
      <dgm:spPr/>
    </dgm:pt>
    <dgm:pt modelId="{4036B62A-6835-4A7C-B04F-A0AF7639987F}" type="pres">
      <dgm:prSet presAssocID="{4D9FA769-5C2B-4544-8A4D-75756CEE20F1}" presName="connTx" presStyleLbl="parChTrans1D3" presStyleIdx="1" presStyleCnt="2"/>
      <dgm:spPr/>
    </dgm:pt>
    <dgm:pt modelId="{6B1B36AB-BFE4-4263-8B51-8C05832C15C8}" type="pres">
      <dgm:prSet presAssocID="{8B8A89A1-A8E7-4C01-B359-9F017AF8D015}" presName="root2" presStyleCnt="0"/>
      <dgm:spPr/>
    </dgm:pt>
    <dgm:pt modelId="{DF6856CB-DFBB-4392-9360-0832D236F45B}" type="pres">
      <dgm:prSet presAssocID="{8B8A89A1-A8E7-4C01-B359-9F017AF8D015}" presName="LevelTwoTextNode" presStyleLbl="node3" presStyleIdx="1" presStyleCnt="2">
        <dgm:presLayoutVars>
          <dgm:chPref val="3"/>
        </dgm:presLayoutVars>
      </dgm:prSet>
      <dgm:spPr/>
    </dgm:pt>
    <dgm:pt modelId="{3CB98EC2-FAD8-46C6-A337-1745AF14D0B9}" type="pres">
      <dgm:prSet presAssocID="{8B8A89A1-A8E7-4C01-B359-9F017AF8D015}" presName="level3hierChild" presStyleCnt="0"/>
      <dgm:spPr/>
    </dgm:pt>
  </dgm:ptLst>
  <dgm:cxnLst>
    <dgm:cxn modelId="{54C52407-C60B-4B3B-A542-553A1610F4A7}" srcId="{C7BFCEAF-F317-4391-8A3A-A76A1685BD07}" destId="{D85A7FC8-306A-4E50-861C-B26A312C3A98}" srcOrd="0" destOrd="0" parTransId="{9E585AE4-FB54-42EA-86E0-F9D571E31D44}" sibTransId="{946092A6-9DF8-43BA-9002-58E2BD2E2202}"/>
    <dgm:cxn modelId="{1E3FA90F-3865-4D87-8A27-CFDD39ED8CD6}" srcId="{52503991-712F-401C-8D2C-9DD547EFCDC1}" destId="{8B8A89A1-A8E7-4C01-B359-9F017AF8D015}" srcOrd="1" destOrd="0" parTransId="{4D9FA769-5C2B-4544-8A4D-75756CEE20F1}" sibTransId="{DC11E1C9-2E17-4E98-8039-01F79575BF56}"/>
    <dgm:cxn modelId="{8FFC823A-42F0-4F6C-A78F-40BC968F7548}" type="presOf" srcId="{DBBB0D9A-7305-42E5-90AF-00A3557FB3EE}" destId="{56014C74-DB76-4CD9-858F-13D00278B578}" srcOrd="0" destOrd="0" presId="urn:microsoft.com/office/officeart/2005/8/layout/hierarchy2"/>
    <dgm:cxn modelId="{C4CBCB3C-EC2E-4697-A3A7-F49CEE8CF95E}" type="presOf" srcId="{42F01695-7C70-4DDA-A35D-606FB00A4A8F}" destId="{762CE175-12D3-4FF2-91E0-31A838EA84B8}" srcOrd="1" destOrd="0" presId="urn:microsoft.com/office/officeart/2005/8/layout/hierarchy2"/>
    <dgm:cxn modelId="{028A0E45-785E-4CB2-B760-83FB1E95A8C7}" srcId="{9EF51408-B5E5-46CB-9AB2-53934A755563}" destId="{C7BFCEAF-F317-4391-8A3A-A76A1685BD07}" srcOrd="0" destOrd="0" parTransId="{F4DD8D37-DF3D-4639-B35B-FDDAFAAC9067}" sibTransId="{844AAA4F-37CD-44E2-A99C-F69E9D9E61EF}"/>
    <dgm:cxn modelId="{32B56748-1144-4032-893A-E971B33793A5}" type="presOf" srcId="{9E585AE4-FB54-42EA-86E0-F9D571E31D44}" destId="{94C04CCA-5242-4319-858C-1D70EA71A251}" srcOrd="0" destOrd="0" presId="urn:microsoft.com/office/officeart/2005/8/layout/hierarchy2"/>
    <dgm:cxn modelId="{7B088A68-63F4-49B7-B2C2-E6FC1735A4F7}" type="presOf" srcId="{4D9FA769-5C2B-4544-8A4D-75756CEE20F1}" destId="{4036B62A-6835-4A7C-B04F-A0AF7639987F}" srcOrd="1" destOrd="0" presId="urn:microsoft.com/office/officeart/2005/8/layout/hierarchy2"/>
    <dgm:cxn modelId="{98095A69-60BE-4A25-95AD-D54E378C1283}" type="presOf" srcId="{9EF51408-B5E5-46CB-9AB2-53934A755563}" destId="{0D2B1812-3E8E-48C7-AB73-0E2ECAFF1A6F}" srcOrd="0" destOrd="0" presId="urn:microsoft.com/office/officeart/2005/8/layout/hierarchy2"/>
    <dgm:cxn modelId="{2F262B51-BF6E-42BC-8BF9-E94A9A5648C7}" type="presOf" srcId="{8B8A89A1-A8E7-4C01-B359-9F017AF8D015}" destId="{DF6856CB-DFBB-4392-9360-0832D236F45B}" srcOrd="0" destOrd="0" presId="urn:microsoft.com/office/officeart/2005/8/layout/hierarchy2"/>
    <dgm:cxn modelId="{F7125955-F11B-47C9-8012-00445C5F7557}" type="presOf" srcId="{C7BFCEAF-F317-4391-8A3A-A76A1685BD07}" destId="{B5D04FF7-8052-47B2-88E2-E3DC6000801C}" srcOrd="0" destOrd="0" presId="urn:microsoft.com/office/officeart/2005/8/layout/hierarchy2"/>
    <dgm:cxn modelId="{9C528179-7D53-41C9-9E15-1A8B64D9C7FF}" type="presOf" srcId="{D85A7FC8-306A-4E50-861C-B26A312C3A98}" destId="{246DBE3A-0000-4BF4-B187-78EFFDC13D7F}" srcOrd="0" destOrd="0" presId="urn:microsoft.com/office/officeart/2005/8/layout/hierarchy2"/>
    <dgm:cxn modelId="{CCE1D093-82E9-4E59-AD40-D0B6E7FBDDCD}" type="presOf" srcId="{52503991-712F-401C-8D2C-9DD547EFCDC1}" destId="{D54D6770-6CA0-49A8-95C2-D214A659FF5D}" srcOrd="0" destOrd="0" presId="urn:microsoft.com/office/officeart/2005/8/layout/hierarchy2"/>
    <dgm:cxn modelId="{4E73E69D-1DC9-43FE-9985-31E03CFBB5ED}" type="presOf" srcId="{9DC0D89A-0AA2-49E3-B0EC-B5B5ED98D42C}" destId="{9402501A-3915-4542-9425-10F7F833F6E2}" srcOrd="0" destOrd="0" presId="urn:microsoft.com/office/officeart/2005/8/layout/hierarchy2"/>
    <dgm:cxn modelId="{5C6CACAA-D31D-46C4-A2F5-06FFDFFF9F9D}" srcId="{C7BFCEAF-F317-4391-8A3A-A76A1685BD07}" destId="{52503991-712F-401C-8D2C-9DD547EFCDC1}" srcOrd="1" destOrd="0" parTransId="{42F01695-7C70-4DDA-A35D-606FB00A4A8F}" sibTransId="{EF980505-3C6D-4DB6-B664-DF557464B937}"/>
    <dgm:cxn modelId="{328D50B1-DAC0-4981-9910-681F1F0EB54A}" type="presOf" srcId="{9DC0D89A-0AA2-49E3-B0EC-B5B5ED98D42C}" destId="{DDC6DE83-8186-4871-A013-FA52CE342622}" srcOrd="1" destOrd="0" presId="urn:microsoft.com/office/officeart/2005/8/layout/hierarchy2"/>
    <dgm:cxn modelId="{1F96C6C4-1920-4D84-A451-A5D441925851}" srcId="{52503991-712F-401C-8D2C-9DD547EFCDC1}" destId="{DBBB0D9A-7305-42E5-90AF-00A3557FB3EE}" srcOrd="0" destOrd="0" parTransId="{9DC0D89A-0AA2-49E3-B0EC-B5B5ED98D42C}" sibTransId="{86D37453-8E7F-4BFA-A13C-1049E7774632}"/>
    <dgm:cxn modelId="{D876EFE0-9594-4077-9789-F87CC8CE91B4}" type="presOf" srcId="{9E585AE4-FB54-42EA-86E0-F9D571E31D44}" destId="{F8FED24F-8167-449B-8DE7-9FB9D974F3D4}" srcOrd="1" destOrd="0" presId="urn:microsoft.com/office/officeart/2005/8/layout/hierarchy2"/>
    <dgm:cxn modelId="{36DBBEF2-DB88-4D42-B721-9201605B093F}" type="presOf" srcId="{4D9FA769-5C2B-4544-8A4D-75756CEE20F1}" destId="{8CB46AA4-9E01-4FFA-9861-F97622CF97BF}" srcOrd="0" destOrd="0" presId="urn:microsoft.com/office/officeart/2005/8/layout/hierarchy2"/>
    <dgm:cxn modelId="{ADE6F2FD-83CC-4F31-AB1C-EA3385EBEC03}" type="presOf" srcId="{42F01695-7C70-4DDA-A35D-606FB00A4A8F}" destId="{D5C46274-39A8-4CA6-894C-5CC694B42D56}" srcOrd="0" destOrd="0" presId="urn:microsoft.com/office/officeart/2005/8/layout/hierarchy2"/>
    <dgm:cxn modelId="{59926798-7D74-46DC-A697-AFCF207B8136}" type="presParOf" srcId="{0D2B1812-3E8E-48C7-AB73-0E2ECAFF1A6F}" destId="{B4A76DA9-D2B2-4177-A57C-627BE3AC6933}" srcOrd="0" destOrd="0" presId="urn:microsoft.com/office/officeart/2005/8/layout/hierarchy2"/>
    <dgm:cxn modelId="{53063AA8-A27F-4513-899A-CD8241E51EC0}" type="presParOf" srcId="{B4A76DA9-D2B2-4177-A57C-627BE3AC6933}" destId="{B5D04FF7-8052-47B2-88E2-E3DC6000801C}" srcOrd="0" destOrd="0" presId="urn:microsoft.com/office/officeart/2005/8/layout/hierarchy2"/>
    <dgm:cxn modelId="{985E8712-0592-4D1F-BD1D-88301B13EF40}" type="presParOf" srcId="{B4A76DA9-D2B2-4177-A57C-627BE3AC6933}" destId="{43BDADAE-2DC6-49BB-A41F-35128220FF85}" srcOrd="1" destOrd="0" presId="urn:microsoft.com/office/officeart/2005/8/layout/hierarchy2"/>
    <dgm:cxn modelId="{CA317C18-466D-428B-B231-5363D2912368}" type="presParOf" srcId="{43BDADAE-2DC6-49BB-A41F-35128220FF85}" destId="{94C04CCA-5242-4319-858C-1D70EA71A251}" srcOrd="0" destOrd="0" presId="urn:microsoft.com/office/officeart/2005/8/layout/hierarchy2"/>
    <dgm:cxn modelId="{1E3C528A-0303-47BD-B5A4-67F3AF0B469B}" type="presParOf" srcId="{94C04CCA-5242-4319-858C-1D70EA71A251}" destId="{F8FED24F-8167-449B-8DE7-9FB9D974F3D4}" srcOrd="0" destOrd="0" presId="urn:microsoft.com/office/officeart/2005/8/layout/hierarchy2"/>
    <dgm:cxn modelId="{85866C3C-31BF-4D7B-BA0F-8B2346763525}" type="presParOf" srcId="{43BDADAE-2DC6-49BB-A41F-35128220FF85}" destId="{27E2B55D-EFB7-4A1F-916B-7F0CD5080ECF}" srcOrd="1" destOrd="0" presId="urn:microsoft.com/office/officeart/2005/8/layout/hierarchy2"/>
    <dgm:cxn modelId="{47A1D1CD-6621-4F29-B567-C63677C0A4D2}" type="presParOf" srcId="{27E2B55D-EFB7-4A1F-916B-7F0CD5080ECF}" destId="{246DBE3A-0000-4BF4-B187-78EFFDC13D7F}" srcOrd="0" destOrd="0" presId="urn:microsoft.com/office/officeart/2005/8/layout/hierarchy2"/>
    <dgm:cxn modelId="{D1C1F37D-7DB3-41DB-845D-F3701EABEF6E}" type="presParOf" srcId="{27E2B55D-EFB7-4A1F-916B-7F0CD5080ECF}" destId="{A611C23A-324C-4595-B86F-A93094ACFA17}" srcOrd="1" destOrd="0" presId="urn:microsoft.com/office/officeart/2005/8/layout/hierarchy2"/>
    <dgm:cxn modelId="{4F5D2C9F-BE74-4A0A-97E2-8954C3F06ECB}" type="presParOf" srcId="{43BDADAE-2DC6-49BB-A41F-35128220FF85}" destId="{D5C46274-39A8-4CA6-894C-5CC694B42D56}" srcOrd="2" destOrd="0" presId="urn:microsoft.com/office/officeart/2005/8/layout/hierarchy2"/>
    <dgm:cxn modelId="{6B7B5CC9-5BC4-498B-85CE-889F5DA42DD1}" type="presParOf" srcId="{D5C46274-39A8-4CA6-894C-5CC694B42D56}" destId="{762CE175-12D3-4FF2-91E0-31A838EA84B8}" srcOrd="0" destOrd="0" presId="urn:microsoft.com/office/officeart/2005/8/layout/hierarchy2"/>
    <dgm:cxn modelId="{6118702D-B5B4-4416-9EF9-105D5BFFB70B}" type="presParOf" srcId="{43BDADAE-2DC6-49BB-A41F-35128220FF85}" destId="{0E7155CA-0DD0-4A8F-AC73-C0CA23BAFD7C}" srcOrd="3" destOrd="0" presId="urn:microsoft.com/office/officeart/2005/8/layout/hierarchy2"/>
    <dgm:cxn modelId="{72AA2EDE-9DA8-48C3-AC52-5066FD85C535}" type="presParOf" srcId="{0E7155CA-0DD0-4A8F-AC73-C0CA23BAFD7C}" destId="{D54D6770-6CA0-49A8-95C2-D214A659FF5D}" srcOrd="0" destOrd="0" presId="urn:microsoft.com/office/officeart/2005/8/layout/hierarchy2"/>
    <dgm:cxn modelId="{C0D22E8F-4DB0-40F8-A9D6-34D92BACA8F9}" type="presParOf" srcId="{0E7155CA-0DD0-4A8F-AC73-C0CA23BAFD7C}" destId="{AF603455-889D-4688-A1F5-9B78A4E692E8}" srcOrd="1" destOrd="0" presId="urn:microsoft.com/office/officeart/2005/8/layout/hierarchy2"/>
    <dgm:cxn modelId="{EA778B11-4E2F-4F6D-BD4F-0EB6B5FED43E}" type="presParOf" srcId="{AF603455-889D-4688-A1F5-9B78A4E692E8}" destId="{9402501A-3915-4542-9425-10F7F833F6E2}" srcOrd="0" destOrd="0" presId="urn:microsoft.com/office/officeart/2005/8/layout/hierarchy2"/>
    <dgm:cxn modelId="{432BD65C-272C-4B47-8BD7-645B4BECB1D5}" type="presParOf" srcId="{9402501A-3915-4542-9425-10F7F833F6E2}" destId="{DDC6DE83-8186-4871-A013-FA52CE342622}" srcOrd="0" destOrd="0" presId="urn:microsoft.com/office/officeart/2005/8/layout/hierarchy2"/>
    <dgm:cxn modelId="{5F4B22CD-B7E0-4316-9613-9C964A9C7E66}" type="presParOf" srcId="{AF603455-889D-4688-A1F5-9B78A4E692E8}" destId="{3F37AE6B-5E4E-4B27-8DFC-2860E3C5AE3E}" srcOrd="1" destOrd="0" presId="urn:microsoft.com/office/officeart/2005/8/layout/hierarchy2"/>
    <dgm:cxn modelId="{F0722DF5-DC76-426A-9E96-47C51EDED429}" type="presParOf" srcId="{3F37AE6B-5E4E-4B27-8DFC-2860E3C5AE3E}" destId="{56014C74-DB76-4CD9-858F-13D00278B578}" srcOrd="0" destOrd="0" presId="urn:microsoft.com/office/officeart/2005/8/layout/hierarchy2"/>
    <dgm:cxn modelId="{3B1CB7B2-5965-4377-9ADE-DFE9EA2BD8DE}" type="presParOf" srcId="{3F37AE6B-5E4E-4B27-8DFC-2860E3C5AE3E}" destId="{8098D597-46F0-4F33-9E80-40DD7BC4BC43}" srcOrd="1" destOrd="0" presId="urn:microsoft.com/office/officeart/2005/8/layout/hierarchy2"/>
    <dgm:cxn modelId="{D068C95C-1B18-45A7-871D-09E50F122D20}" type="presParOf" srcId="{AF603455-889D-4688-A1F5-9B78A4E692E8}" destId="{8CB46AA4-9E01-4FFA-9861-F97622CF97BF}" srcOrd="2" destOrd="0" presId="urn:microsoft.com/office/officeart/2005/8/layout/hierarchy2"/>
    <dgm:cxn modelId="{0BFCD804-52E2-4788-8D5A-14D7DE3C8381}" type="presParOf" srcId="{8CB46AA4-9E01-4FFA-9861-F97622CF97BF}" destId="{4036B62A-6835-4A7C-B04F-A0AF7639987F}" srcOrd="0" destOrd="0" presId="urn:microsoft.com/office/officeart/2005/8/layout/hierarchy2"/>
    <dgm:cxn modelId="{207A35A0-B37E-414D-A5C0-8AB6706B45B4}" type="presParOf" srcId="{AF603455-889D-4688-A1F5-9B78A4E692E8}" destId="{6B1B36AB-BFE4-4263-8B51-8C05832C15C8}" srcOrd="3" destOrd="0" presId="urn:microsoft.com/office/officeart/2005/8/layout/hierarchy2"/>
    <dgm:cxn modelId="{1995BF28-1244-44BD-894D-A1ECF2C41EF7}" type="presParOf" srcId="{6B1B36AB-BFE4-4263-8B51-8C05832C15C8}" destId="{DF6856CB-DFBB-4392-9360-0832D236F45B}" srcOrd="0" destOrd="0" presId="urn:microsoft.com/office/officeart/2005/8/layout/hierarchy2"/>
    <dgm:cxn modelId="{D4F00B1F-1DFA-4BE6-B15B-A9E3F4BE6249}" type="presParOf" srcId="{6B1B36AB-BFE4-4263-8B51-8C05832C15C8}" destId="{3CB98EC2-FAD8-46C6-A337-1745AF14D0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E5E53F-EDA0-4024-B97F-09BBB99C5DB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CA4586-12DE-4155-8CCE-19D8C053F395}">
      <dgm:prSet custT="1"/>
      <dgm:spPr/>
      <dgm:t>
        <a:bodyPr/>
        <a:lstStyle/>
        <a:p>
          <a:pPr rtl="0"/>
          <a:r>
            <a:rPr lang="ru-RU" sz="1400" cap="all" baseline="0" dirty="0">
              <a:latin typeface="+mj-lt"/>
            </a:rPr>
            <a:t>Простая электронная подпись</a:t>
          </a:r>
        </a:p>
      </dgm:t>
    </dgm:pt>
    <dgm:pt modelId="{97FA4623-2BF8-4FE3-A7B3-363292C3DD6E}" type="parTrans" cxnId="{7BCA6636-74B2-42CD-A470-A16B00EC99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99C42A9-6541-4630-963F-D3770E8ED385}" type="sibTrans" cxnId="{7BCA6636-74B2-42CD-A470-A16B00EC99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260DD0C-6B63-42CB-A7AB-F1E85474047D}">
      <dgm:prSet custT="1"/>
      <dgm:spPr/>
      <dgm:t>
        <a:bodyPr/>
        <a:lstStyle/>
        <a:p>
          <a:pPr rtl="0"/>
          <a:r>
            <a:rPr lang="ru-RU" sz="1400" cap="all" baseline="0">
              <a:latin typeface="+mj-lt"/>
            </a:rPr>
            <a:t>Неквалифицированная электронная подпись</a:t>
          </a:r>
          <a:endParaRPr lang="ru-RU" sz="1400" cap="all" baseline="0" dirty="0">
            <a:latin typeface="+mj-lt"/>
          </a:endParaRPr>
        </a:p>
      </dgm:t>
    </dgm:pt>
    <dgm:pt modelId="{7636D259-9E8D-47F8-849B-25763051A55E}" type="parTrans" cxnId="{4703D645-AFA8-4658-A822-9F68AA6E7D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B4A840D-A5DD-4F7D-ABE9-B115B060FE2C}" type="sibTrans" cxnId="{4703D645-AFA8-4658-A822-9F68AA6E7D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0804D99-0DA4-423D-AB50-CDE229247368}">
      <dgm:prSet custT="1"/>
      <dgm:spPr/>
      <dgm:t>
        <a:bodyPr/>
        <a:lstStyle/>
        <a:p>
          <a:pPr rtl="0"/>
          <a:r>
            <a:rPr lang="ru-RU" sz="1400">
              <a:latin typeface="+mj-lt"/>
            </a:rPr>
            <a:t>1) получена в результате криптографического преобразования информации с использованием ключа электронной подписи;</a:t>
          </a:r>
          <a:endParaRPr lang="ru-RU" sz="1400" dirty="0">
            <a:latin typeface="+mj-lt"/>
          </a:endParaRPr>
        </a:p>
      </dgm:t>
    </dgm:pt>
    <dgm:pt modelId="{AB6DAD92-CF3C-4BB4-A669-CEA38D73E0F0}" type="parTrans" cxnId="{A329E476-9986-4224-AFFB-98C36FB2040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0EF05F0-CBD1-4A4D-9F09-11CC6D71F6A9}" type="sibTrans" cxnId="{A329E476-9986-4224-AFFB-98C36FB2040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67726C8-9DF4-45E6-A0D7-B85F5EE21DD2}">
      <dgm:prSet custT="1"/>
      <dgm:spPr/>
      <dgm:t>
        <a:bodyPr/>
        <a:lstStyle/>
        <a:p>
          <a:pPr rtl="0"/>
          <a:r>
            <a:rPr lang="ru-RU" sz="1400" dirty="0">
              <a:latin typeface="+mj-lt"/>
            </a:rPr>
            <a:t>2) позволяет определить лицо, подписавшее электронный документ;</a:t>
          </a:r>
        </a:p>
      </dgm:t>
    </dgm:pt>
    <dgm:pt modelId="{1588A9B2-B05B-421E-9AB9-014BF2AE1B4B}" type="parTrans" cxnId="{05908355-E068-4C07-9633-2028540549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6E1B935-E051-4A93-BAE3-1E361DE2CE48}" type="sibTrans" cxnId="{05908355-E068-4C07-9633-2028540549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B50AAE8-27EA-4D62-B2BE-52838C641DB3}">
      <dgm:prSet custT="1"/>
      <dgm:spPr/>
      <dgm:t>
        <a:bodyPr/>
        <a:lstStyle/>
        <a:p>
          <a:pPr rtl="0"/>
          <a:r>
            <a:rPr lang="ru-RU" sz="1400">
              <a:latin typeface="+mj-lt"/>
            </a:rPr>
            <a:t>3) позволяет обнаружить факт внесения изменений в электронный документ после момента его подписания;</a:t>
          </a:r>
          <a:endParaRPr lang="ru-RU" sz="1400" dirty="0">
            <a:latin typeface="+mj-lt"/>
          </a:endParaRPr>
        </a:p>
      </dgm:t>
    </dgm:pt>
    <dgm:pt modelId="{60DDAA9D-B3E2-4A9F-8393-24CCC8B01A7A}" type="parTrans" cxnId="{677F4AB7-6EDB-4591-9125-A5CF8BC03A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E53351-AF99-44D7-826C-B59C80CBA80B}" type="sibTrans" cxnId="{677F4AB7-6EDB-4591-9125-A5CF8BC03A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5C7CA14-A5CE-481B-8C11-1D3B896C1D5F}">
      <dgm:prSet custT="1"/>
      <dgm:spPr/>
      <dgm:t>
        <a:bodyPr/>
        <a:lstStyle/>
        <a:p>
          <a:pPr rtl="0"/>
          <a:r>
            <a:rPr lang="ru-RU" sz="1400">
              <a:latin typeface="+mj-lt"/>
            </a:rPr>
            <a:t>4) создается с использованием средств электронной подписи.</a:t>
          </a:r>
          <a:endParaRPr lang="ru-RU" sz="1400" dirty="0">
            <a:latin typeface="+mj-lt"/>
          </a:endParaRPr>
        </a:p>
      </dgm:t>
    </dgm:pt>
    <dgm:pt modelId="{4F3865B4-1238-4882-8650-3E999BEDB1E6}" type="parTrans" cxnId="{BC804501-53CF-4298-9DF0-D77C7C8080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5FEA66C-D568-48AA-B29E-715DCF6C5E07}" type="sibTrans" cxnId="{BC804501-53CF-4298-9DF0-D77C7C8080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DB18C22-555C-4D07-9881-4F14D7D9D8F5}">
      <dgm:prSet custT="1"/>
      <dgm:spPr/>
      <dgm:t>
        <a:bodyPr/>
        <a:lstStyle/>
        <a:p>
          <a:pPr rtl="0"/>
          <a:r>
            <a:rPr lang="ru-RU" sz="1400" dirty="0">
              <a:latin typeface="+mj-lt"/>
            </a:rPr>
            <a:t>электронная подпись, которая посредством использования кодов, паролей или иных средств подтверждает факт формирования электронной подписи определенным лицом.</a:t>
          </a:r>
        </a:p>
      </dgm:t>
    </dgm:pt>
    <dgm:pt modelId="{496F526C-EC2E-4B05-B774-0AD3415526F4}" type="parTrans" cxnId="{E5CB1146-FB1B-4377-80BD-56FD3188DD2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75D553A-1632-49AB-B1FC-16FB5B9124F5}" type="sibTrans" cxnId="{E5CB1146-FB1B-4377-80BD-56FD3188DD2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B70790C-7C03-47B3-BAD0-9AF46DA7A8E8}">
      <dgm:prSet custT="1"/>
      <dgm:spPr/>
      <dgm:t>
        <a:bodyPr/>
        <a:lstStyle/>
        <a:p>
          <a:pPr rtl="0"/>
          <a:r>
            <a:rPr lang="ru-RU" sz="1400">
              <a:latin typeface="+mj-lt"/>
            </a:rPr>
            <a:t>электронная подпись, которая:</a:t>
          </a:r>
          <a:endParaRPr lang="ru-RU" sz="1400" dirty="0">
            <a:latin typeface="+mj-lt"/>
          </a:endParaRPr>
        </a:p>
      </dgm:t>
    </dgm:pt>
    <dgm:pt modelId="{03B1ECD6-55FA-4DD7-AAFC-9601CD3CB051}" type="parTrans" cxnId="{130626F6-5FE7-44E8-A4E4-B32DF91CA8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55ED7C3-5FAC-490F-909B-7E7734107555}" type="sibTrans" cxnId="{130626F6-5FE7-44E8-A4E4-B32DF91CA8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17D7000-50D3-486F-B66E-68251B78A869}" type="pres">
      <dgm:prSet presAssocID="{22E5E53F-EDA0-4024-B97F-09BBB99C5DB4}" presName="Name0" presStyleCnt="0">
        <dgm:presLayoutVars>
          <dgm:dir/>
          <dgm:animLvl val="lvl"/>
          <dgm:resizeHandles val="exact"/>
        </dgm:presLayoutVars>
      </dgm:prSet>
      <dgm:spPr/>
    </dgm:pt>
    <dgm:pt modelId="{9B2973C5-33F7-42A8-9DF9-F8E299BB77B6}" type="pres">
      <dgm:prSet presAssocID="{F7CA4586-12DE-4155-8CCE-19D8C053F395}" presName="linNode" presStyleCnt="0"/>
      <dgm:spPr/>
    </dgm:pt>
    <dgm:pt modelId="{3325BB7D-53FB-4E36-B428-21C522EFEDF4}" type="pres">
      <dgm:prSet presAssocID="{F7CA4586-12DE-4155-8CCE-19D8C053F395}" presName="parentText" presStyleLbl="node1" presStyleIdx="0" presStyleCnt="2" custScaleX="134328" custScaleY="10010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4EFC14E1-FC3B-4313-9C77-6D3FDCDDDACE}" type="pres">
      <dgm:prSet presAssocID="{F7CA4586-12DE-4155-8CCE-19D8C053F395}" presName="descendantText" presStyleLbl="alignAccFollowNode1" presStyleIdx="0" presStyleCnt="2">
        <dgm:presLayoutVars>
          <dgm:bulletEnabled val="1"/>
        </dgm:presLayoutVars>
      </dgm:prSet>
      <dgm:spPr/>
    </dgm:pt>
    <dgm:pt modelId="{57A5CAD4-A1FF-41A8-BB6F-3D68176542EF}" type="pres">
      <dgm:prSet presAssocID="{599C42A9-6541-4630-963F-D3770E8ED385}" presName="sp" presStyleCnt="0"/>
      <dgm:spPr/>
    </dgm:pt>
    <dgm:pt modelId="{517266AE-8F93-4292-B9EB-A00342A6015A}" type="pres">
      <dgm:prSet presAssocID="{6260DD0C-6B63-42CB-A7AB-F1E85474047D}" presName="linNode" presStyleCnt="0"/>
      <dgm:spPr/>
    </dgm:pt>
    <dgm:pt modelId="{43B6E357-7F64-46F0-9407-410A31860C62}" type="pres">
      <dgm:prSet presAssocID="{6260DD0C-6B63-42CB-A7AB-F1E85474047D}" presName="parentText" presStyleLbl="node1" presStyleIdx="1" presStyleCnt="2" custScaleX="129831" custScaleY="100105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F1737B37-C5A5-4F1A-9968-B11E98C34AA6}" type="pres">
      <dgm:prSet presAssocID="{6260DD0C-6B63-42CB-A7AB-F1E85474047D}" presName="descendantText" presStyleLbl="alignAccFollowNode1" presStyleIdx="1" presStyleCnt="2" custScaleX="154565" custScaleY="165181">
        <dgm:presLayoutVars>
          <dgm:bulletEnabled val="1"/>
        </dgm:presLayoutVars>
      </dgm:prSet>
      <dgm:spPr/>
    </dgm:pt>
  </dgm:ptLst>
  <dgm:cxnLst>
    <dgm:cxn modelId="{BC804501-53CF-4298-9DF0-D77C7C8080C6}" srcId="{7B70790C-7C03-47B3-BAD0-9AF46DA7A8E8}" destId="{E5C7CA14-A5CE-481B-8C11-1D3B896C1D5F}" srcOrd="3" destOrd="0" parTransId="{4F3865B4-1238-4882-8650-3E999BEDB1E6}" sibTransId="{A5FEA66C-D568-48AA-B29E-715DCF6C5E07}"/>
    <dgm:cxn modelId="{6ED82D03-26ED-48C7-9B65-1AE8D8DD06A4}" type="presOf" srcId="{F7CA4586-12DE-4155-8CCE-19D8C053F395}" destId="{3325BB7D-53FB-4E36-B428-21C522EFEDF4}" srcOrd="0" destOrd="0" presId="urn:microsoft.com/office/officeart/2005/8/layout/vList5"/>
    <dgm:cxn modelId="{8F27CA21-8263-4342-AA77-E48B0C478CE2}" type="presOf" srcId="{22E5E53F-EDA0-4024-B97F-09BBB99C5DB4}" destId="{D17D7000-50D3-486F-B66E-68251B78A869}" srcOrd="0" destOrd="0" presId="urn:microsoft.com/office/officeart/2005/8/layout/vList5"/>
    <dgm:cxn modelId="{7BCA6636-74B2-42CD-A470-A16B00EC9926}" srcId="{22E5E53F-EDA0-4024-B97F-09BBB99C5DB4}" destId="{F7CA4586-12DE-4155-8CCE-19D8C053F395}" srcOrd="0" destOrd="0" parTransId="{97FA4623-2BF8-4FE3-A7B3-363292C3DD6E}" sibTransId="{599C42A9-6541-4630-963F-D3770E8ED385}"/>
    <dgm:cxn modelId="{4703D645-AFA8-4658-A822-9F68AA6E7DC6}" srcId="{22E5E53F-EDA0-4024-B97F-09BBB99C5DB4}" destId="{6260DD0C-6B63-42CB-A7AB-F1E85474047D}" srcOrd="1" destOrd="0" parTransId="{7636D259-9E8D-47F8-849B-25763051A55E}" sibTransId="{EB4A840D-A5DD-4F7D-ABE9-B115B060FE2C}"/>
    <dgm:cxn modelId="{E5CB1146-FB1B-4377-80BD-56FD3188DD29}" srcId="{F7CA4586-12DE-4155-8CCE-19D8C053F395}" destId="{DDB18C22-555C-4D07-9881-4F14D7D9D8F5}" srcOrd="0" destOrd="0" parTransId="{496F526C-EC2E-4B05-B774-0AD3415526F4}" sibTransId="{C75D553A-1632-49AB-B1FC-16FB5B9124F5}"/>
    <dgm:cxn modelId="{05908355-E068-4C07-9633-20285405492C}" srcId="{7B70790C-7C03-47B3-BAD0-9AF46DA7A8E8}" destId="{A67726C8-9DF4-45E6-A0D7-B85F5EE21DD2}" srcOrd="1" destOrd="0" parTransId="{1588A9B2-B05B-421E-9AB9-014BF2AE1B4B}" sibTransId="{26E1B935-E051-4A93-BAE3-1E361DE2CE48}"/>
    <dgm:cxn modelId="{BF0C2576-42CB-4148-8E18-B14C070CDC9E}" type="presOf" srcId="{E5C7CA14-A5CE-481B-8C11-1D3B896C1D5F}" destId="{F1737B37-C5A5-4F1A-9968-B11E98C34AA6}" srcOrd="0" destOrd="4" presId="urn:microsoft.com/office/officeart/2005/8/layout/vList5"/>
    <dgm:cxn modelId="{A329E476-9986-4224-AFFB-98C36FB20409}" srcId="{7B70790C-7C03-47B3-BAD0-9AF46DA7A8E8}" destId="{80804D99-0DA4-423D-AB50-CDE229247368}" srcOrd="0" destOrd="0" parTransId="{AB6DAD92-CF3C-4BB4-A669-CEA38D73E0F0}" sibTransId="{70EF05F0-CBD1-4A4D-9F09-11CC6D71F6A9}"/>
    <dgm:cxn modelId="{5D2A4B84-581B-4F0B-9084-ED79D62D4B25}" type="presOf" srcId="{DDB18C22-555C-4D07-9881-4F14D7D9D8F5}" destId="{4EFC14E1-FC3B-4313-9C77-6D3FDCDDDACE}" srcOrd="0" destOrd="0" presId="urn:microsoft.com/office/officeart/2005/8/layout/vList5"/>
    <dgm:cxn modelId="{6558D3B4-8FA9-4954-B362-BCB775C062C6}" type="presOf" srcId="{7B70790C-7C03-47B3-BAD0-9AF46DA7A8E8}" destId="{F1737B37-C5A5-4F1A-9968-B11E98C34AA6}" srcOrd="0" destOrd="0" presId="urn:microsoft.com/office/officeart/2005/8/layout/vList5"/>
    <dgm:cxn modelId="{677F4AB7-6EDB-4591-9125-A5CF8BC03A24}" srcId="{7B70790C-7C03-47B3-BAD0-9AF46DA7A8E8}" destId="{3B50AAE8-27EA-4D62-B2BE-52838C641DB3}" srcOrd="2" destOrd="0" parTransId="{60DDAA9D-B3E2-4A9F-8393-24CCC8B01A7A}" sibTransId="{5DE53351-AF99-44D7-826C-B59C80CBA80B}"/>
    <dgm:cxn modelId="{43F6B1D5-26AE-4012-B843-73B89CF8B107}" type="presOf" srcId="{3B50AAE8-27EA-4D62-B2BE-52838C641DB3}" destId="{F1737B37-C5A5-4F1A-9968-B11E98C34AA6}" srcOrd="0" destOrd="3" presId="urn:microsoft.com/office/officeart/2005/8/layout/vList5"/>
    <dgm:cxn modelId="{BD6FA0E5-A159-40E4-BCB2-5FF02474C377}" type="presOf" srcId="{80804D99-0DA4-423D-AB50-CDE229247368}" destId="{F1737B37-C5A5-4F1A-9968-B11E98C34AA6}" srcOrd="0" destOrd="1" presId="urn:microsoft.com/office/officeart/2005/8/layout/vList5"/>
    <dgm:cxn modelId="{FBA99DF0-1FF5-4CBF-B670-AAE9DDF14504}" type="presOf" srcId="{6260DD0C-6B63-42CB-A7AB-F1E85474047D}" destId="{43B6E357-7F64-46F0-9407-410A31860C62}" srcOrd="0" destOrd="0" presId="urn:microsoft.com/office/officeart/2005/8/layout/vList5"/>
    <dgm:cxn modelId="{130626F6-5FE7-44E8-A4E4-B32DF91CA853}" srcId="{6260DD0C-6B63-42CB-A7AB-F1E85474047D}" destId="{7B70790C-7C03-47B3-BAD0-9AF46DA7A8E8}" srcOrd="0" destOrd="0" parTransId="{03B1ECD6-55FA-4DD7-AAFC-9601CD3CB051}" sibTransId="{655ED7C3-5FAC-490F-909B-7E7734107555}"/>
    <dgm:cxn modelId="{46F2E1FE-6C9D-4F09-81CD-4C5DB5EC6998}" type="presOf" srcId="{A67726C8-9DF4-45E6-A0D7-B85F5EE21DD2}" destId="{F1737B37-C5A5-4F1A-9968-B11E98C34AA6}" srcOrd="0" destOrd="2" presId="urn:microsoft.com/office/officeart/2005/8/layout/vList5"/>
    <dgm:cxn modelId="{E0D98777-1A68-4D1D-A7BB-E5A4567293A3}" type="presParOf" srcId="{D17D7000-50D3-486F-B66E-68251B78A869}" destId="{9B2973C5-33F7-42A8-9DF9-F8E299BB77B6}" srcOrd="0" destOrd="0" presId="urn:microsoft.com/office/officeart/2005/8/layout/vList5"/>
    <dgm:cxn modelId="{853363D4-D854-4020-B2B7-5E298891379D}" type="presParOf" srcId="{9B2973C5-33F7-42A8-9DF9-F8E299BB77B6}" destId="{3325BB7D-53FB-4E36-B428-21C522EFEDF4}" srcOrd="0" destOrd="0" presId="urn:microsoft.com/office/officeart/2005/8/layout/vList5"/>
    <dgm:cxn modelId="{B73FFD14-D800-46C7-A32E-3F6503492480}" type="presParOf" srcId="{9B2973C5-33F7-42A8-9DF9-F8E299BB77B6}" destId="{4EFC14E1-FC3B-4313-9C77-6D3FDCDDDACE}" srcOrd="1" destOrd="0" presId="urn:microsoft.com/office/officeart/2005/8/layout/vList5"/>
    <dgm:cxn modelId="{9F62B99A-5AD9-4E0B-BCBC-3DE621A2B3F8}" type="presParOf" srcId="{D17D7000-50D3-486F-B66E-68251B78A869}" destId="{57A5CAD4-A1FF-41A8-BB6F-3D68176542EF}" srcOrd="1" destOrd="0" presId="urn:microsoft.com/office/officeart/2005/8/layout/vList5"/>
    <dgm:cxn modelId="{9B6D4EC4-4D28-494E-9FF5-6F7940154E6E}" type="presParOf" srcId="{D17D7000-50D3-486F-B66E-68251B78A869}" destId="{517266AE-8F93-4292-B9EB-A00342A6015A}" srcOrd="2" destOrd="0" presId="urn:microsoft.com/office/officeart/2005/8/layout/vList5"/>
    <dgm:cxn modelId="{68A7EA1B-B667-482E-9F91-4556B5A2179C}" type="presParOf" srcId="{517266AE-8F93-4292-B9EB-A00342A6015A}" destId="{43B6E357-7F64-46F0-9407-410A31860C62}" srcOrd="0" destOrd="0" presId="urn:microsoft.com/office/officeart/2005/8/layout/vList5"/>
    <dgm:cxn modelId="{0A686151-4637-4969-B0A6-932BCE080AAF}" type="presParOf" srcId="{517266AE-8F93-4292-B9EB-A00342A6015A}" destId="{F1737B37-C5A5-4F1A-9968-B11E98C34A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9764EF7-9706-4D9F-B975-402FC2BD24D8}" type="doc">
      <dgm:prSet loTypeId="urn:microsoft.com/office/officeart/2005/8/layout/process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691DD0-822F-43B8-8752-A109331EFAB3}">
      <dgm:prSet custT="1"/>
      <dgm:spPr/>
      <dgm:t>
        <a:bodyPr/>
        <a:lstStyle/>
        <a:p>
          <a:pPr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1) даты начала и окончания срока его действия;</a:t>
          </a:r>
        </a:p>
      </dgm:t>
    </dgm:pt>
    <dgm:pt modelId="{4F8A241F-CDD8-4CBA-8B0C-57683CF8D0D6}" type="parTrans" cxnId="{3C851AB7-3560-4C05-85F9-15C09E22E720}">
      <dgm:prSet/>
      <dgm:spPr/>
      <dgm:t>
        <a:bodyPr/>
        <a:lstStyle/>
        <a:p>
          <a:endParaRPr lang="ru-RU" sz="1400"/>
        </a:p>
      </dgm:t>
    </dgm:pt>
    <dgm:pt modelId="{CD64A66E-1ADE-48D1-BD2A-3669899E72E7}" type="sibTrans" cxnId="{3C851AB7-3560-4C05-85F9-15C09E22E720}">
      <dgm:prSet/>
      <dgm:spPr/>
      <dgm:t>
        <a:bodyPr/>
        <a:lstStyle/>
        <a:p>
          <a:endParaRPr lang="ru-RU" sz="1400"/>
        </a:p>
      </dgm:t>
    </dgm:pt>
    <dgm:pt modelId="{D47302FC-B5CC-4204-96B3-574152D71543}">
      <dgm:prSet custT="1"/>
      <dgm:spPr/>
      <dgm:t>
        <a:bodyPr/>
        <a:lstStyle/>
        <a:p>
          <a:pPr rtl="0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2) фамилия, имя и отчество (если имеется) - для физических лиц, наименование и место нахождения - для юридических лиц или иная информация, позволяющая идентифицировать владельца сертификата ключа проверки электронной подписи;</a:t>
          </a:r>
        </a:p>
      </dgm:t>
    </dgm:pt>
    <dgm:pt modelId="{71AF4D59-4B06-4C3A-BCB8-658F6ABEBA5B}" type="parTrans" cxnId="{0C08B7A5-56AA-4074-BD35-4BB9ABCE163E}">
      <dgm:prSet/>
      <dgm:spPr/>
      <dgm:t>
        <a:bodyPr/>
        <a:lstStyle/>
        <a:p>
          <a:endParaRPr lang="ru-RU" sz="1400"/>
        </a:p>
      </dgm:t>
    </dgm:pt>
    <dgm:pt modelId="{A9E88C23-917B-45A8-BFDD-C4CC6FDD9BDD}" type="sibTrans" cxnId="{0C08B7A5-56AA-4074-BD35-4BB9ABCE163E}">
      <dgm:prSet/>
      <dgm:spPr/>
      <dgm:t>
        <a:bodyPr/>
        <a:lstStyle/>
        <a:p>
          <a:endParaRPr lang="ru-RU" sz="1400"/>
        </a:p>
      </dgm:t>
    </dgm:pt>
    <dgm:pt modelId="{497B7AD4-63A5-4180-AA5E-9BC16EF68893}">
      <dgm:prSet custT="1"/>
      <dgm:spPr/>
      <dgm:t>
        <a:bodyPr/>
        <a:lstStyle/>
        <a:p>
          <a:pPr rtl="0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3) ключ проверки электронной подписи;</a:t>
          </a:r>
        </a:p>
      </dgm:t>
    </dgm:pt>
    <dgm:pt modelId="{A260C3EC-AD74-4C06-8791-AA709D4124C1}" type="parTrans" cxnId="{B29BD25E-EDDB-4ABF-9008-4C80F6F03D7C}">
      <dgm:prSet/>
      <dgm:spPr/>
      <dgm:t>
        <a:bodyPr/>
        <a:lstStyle/>
        <a:p>
          <a:endParaRPr lang="ru-RU" sz="1400"/>
        </a:p>
      </dgm:t>
    </dgm:pt>
    <dgm:pt modelId="{620A1EA4-B627-4C23-A53D-86B71963F41B}" type="sibTrans" cxnId="{B29BD25E-EDDB-4ABF-9008-4C80F6F03D7C}">
      <dgm:prSet/>
      <dgm:spPr/>
      <dgm:t>
        <a:bodyPr/>
        <a:lstStyle/>
        <a:p>
          <a:endParaRPr lang="ru-RU" sz="1400"/>
        </a:p>
      </dgm:t>
    </dgm:pt>
    <dgm:pt modelId="{C0561204-FC14-41D7-8105-66D8553E75D4}">
      <dgm:prSet custT="1"/>
      <dgm:spPr/>
      <dgm:t>
        <a:bodyPr/>
        <a:lstStyle/>
        <a:p>
          <a:pPr rtl="0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4) наименование используемого средства электронной подписи и (или) стандарты, требованиям которых соответствуют ключ электронной подписи и ключ проверки электронной подписи;</a:t>
          </a:r>
        </a:p>
      </dgm:t>
    </dgm:pt>
    <dgm:pt modelId="{0393D9C1-2668-4F36-BECE-FF2E81C3DD8C}" type="parTrans" cxnId="{F3BA4381-038B-4ACA-96F3-7CC0FDBF6411}">
      <dgm:prSet/>
      <dgm:spPr/>
      <dgm:t>
        <a:bodyPr/>
        <a:lstStyle/>
        <a:p>
          <a:endParaRPr lang="ru-RU" sz="1400"/>
        </a:p>
      </dgm:t>
    </dgm:pt>
    <dgm:pt modelId="{797A424C-02B3-4D76-8751-FB0CF2A0C564}" type="sibTrans" cxnId="{F3BA4381-038B-4ACA-96F3-7CC0FDBF6411}">
      <dgm:prSet/>
      <dgm:spPr/>
      <dgm:t>
        <a:bodyPr/>
        <a:lstStyle/>
        <a:p>
          <a:endParaRPr lang="ru-RU" sz="1400"/>
        </a:p>
      </dgm:t>
    </dgm:pt>
    <dgm:pt modelId="{BAFC9D75-0583-4854-A2CA-EE3B8B784E2D}">
      <dgm:prSet custT="1"/>
      <dgm:spPr/>
      <dgm:t>
        <a:bodyPr/>
        <a:lstStyle/>
        <a:p>
          <a:pPr rtl="0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5) наименование удостоверяющего центра, который выдал сертификат ключа проверки электронной подписи;</a:t>
          </a:r>
        </a:p>
      </dgm:t>
    </dgm:pt>
    <dgm:pt modelId="{E32093FE-99E1-42AB-91E0-3FDC253C3547}" type="parTrans" cxnId="{FA2F6A8B-D29C-4A9D-8E91-8C0A62252884}">
      <dgm:prSet/>
      <dgm:spPr/>
      <dgm:t>
        <a:bodyPr/>
        <a:lstStyle/>
        <a:p>
          <a:endParaRPr lang="ru-RU" sz="1400"/>
        </a:p>
      </dgm:t>
    </dgm:pt>
    <dgm:pt modelId="{A009BA71-783A-45B0-B657-7660B37A2BED}" type="sibTrans" cxnId="{FA2F6A8B-D29C-4A9D-8E91-8C0A62252884}">
      <dgm:prSet/>
      <dgm:spPr/>
      <dgm:t>
        <a:bodyPr/>
        <a:lstStyle/>
        <a:p>
          <a:endParaRPr lang="ru-RU" sz="1400"/>
        </a:p>
      </dgm:t>
    </dgm:pt>
    <dgm:pt modelId="{2625FE42-7CE4-4D47-862D-A82F40FD1AB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6) иная информация: уникальный номер квалифицированного сертификата, даты начала и окончания его действия; страховой номер индивидуального лицевого счета владельца квалифицированного сертификата - для физического лица либо идентификационный номер налогоплательщика владельца квалифицированного сертификата - для юридического лица; ограничения использования квалифицированного сертификата (если такие ограничения устанавливаются); иная информация о владельце квалифицированного сертификата (по требованию заявителя).</a:t>
          </a:r>
        </a:p>
      </dgm:t>
    </dgm:pt>
    <dgm:pt modelId="{4C7F640A-6A43-4333-81C7-15533904139B}" type="parTrans" cxnId="{B2A70FFA-0F40-4651-86DB-61A9345AD8E8}">
      <dgm:prSet/>
      <dgm:spPr/>
      <dgm:t>
        <a:bodyPr/>
        <a:lstStyle/>
        <a:p>
          <a:endParaRPr lang="ru-RU" sz="1400"/>
        </a:p>
      </dgm:t>
    </dgm:pt>
    <dgm:pt modelId="{C7B6128C-D11C-40A2-865F-23F83149DF2F}" type="sibTrans" cxnId="{B2A70FFA-0F40-4651-86DB-61A9345AD8E8}">
      <dgm:prSet/>
      <dgm:spPr/>
      <dgm:t>
        <a:bodyPr/>
        <a:lstStyle/>
        <a:p>
          <a:endParaRPr lang="ru-RU" sz="1400"/>
        </a:p>
      </dgm:t>
    </dgm:pt>
    <dgm:pt modelId="{EEC803A7-8D67-409E-AFAD-264AD7E277B8}" type="pres">
      <dgm:prSet presAssocID="{29764EF7-9706-4D9F-B975-402FC2BD24D8}" presName="Name0" presStyleCnt="0">
        <dgm:presLayoutVars>
          <dgm:dir/>
          <dgm:animLvl val="lvl"/>
          <dgm:resizeHandles val="exact"/>
        </dgm:presLayoutVars>
      </dgm:prSet>
      <dgm:spPr/>
    </dgm:pt>
    <dgm:pt modelId="{E578769C-D0BD-439D-A9F8-5A0D4628482E}" type="pres">
      <dgm:prSet presAssocID="{2625FE42-7CE4-4D47-862D-A82F40FD1ABB}" presName="boxAndChildren" presStyleCnt="0"/>
      <dgm:spPr/>
    </dgm:pt>
    <dgm:pt modelId="{4339B98C-6AEB-4E87-AEF5-F7D12C51B595}" type="pres">
      <dgm:prSet presAssocID="{2625FE42-7CE4-4D47-862D-A82F40FD1ABB}" presName="parentTextBox" presStyleLbl="node1" presStyleIdx="0" presStyleCnt="6" custScaleY="193915"/>
      <dgm:spPr/>
    </dgm:pt>
    <dgm:pt modelId="{820FA63D-A651-4098-B21B-662EAF3893C8}" type="pres">
      <dgm:prSet presAssocID="{A009BA71-783A-45B0-B657-7660B37A2BED}" presName="sp" presStyleCnt="0"/>
      <dgm:spPr/>
    </dgm:pt>
    <dgm:pt modelId="{D5877992-A313-4841-A40F-FDC72ABA67A0}" type="pres">
      <dgm:prSet presAssocID="{BAFC9D75-0583-4854-A2CA-EE3B8B784E2D}" presName="arrowAndChildren" presStyleCnt="0"/>
      <dgm:spPr/>
    </dgm:pt>
    <dgm:pt modelId="{2023604C-7DD7-4043-A0CA-940D6BF1D9B5}" type="pres">
      <dgm:prSet presAssocID="{BAFC9D75-0583-4854-A2CA-EE3B8B784E2D}" presName="parentTextArrow" presStyleLbl="node1" presStyleIdx="1" presStyleCnt="6"/>
      <dgm:spPr/>
    </dgm:pt>
    <dgm:pt modelId="{DDA8D0E1-A9C8-4F3D-B14C-EADF35592939}" type="pres">
      <dgm:prSet presAssocID="{797A424C-02B3-4D76-8751-FB0CF2A0C564}" presName="sp" presStyleCnt="0"/>
      <dgm:spPr/>
    </dgm:pt>
    <dgm:pt modelId="{5306F0CB-CB72-4EFC-8A69-CA8FB07CCA11}" type="pres">
      <dgm:prSet presAssocID="{C0561204-FC14-41D7-8105-66D8553E75D4}" presName="arrowAndChildren" presStyleCnt="0"/>
      <dgm:spPr/>
    </dgm:pt>
    <dgm:pt modelId="{04FC6FDE-9E26-42A4-8BE1-0E40C1706100}" type="pres">
      <dgm:prSet presAssocID="{C0561204-FC14-41D7-8105-66D8553E75D4}" presName="parentTextArrow" presStyleLbl="node1" presStyleIdx="2" presStyleCnt="6"/>
      <dgm:spPr/>
    </dgm:pt>
    <dgm:pt modelId="{328440DA-9C89-4DE7-883A-C3CDC3D7CC6E}" type="pres">
      <dgm:prSet presAssocID="{620A1EA4-B627-4C23-A53D-86B71963F41B}" presName="sp" presStyleCnt="0"/>
      <dgm:spPr/>
    </dgm:pt>
    <dgm:pt modelId="{F8398D6A-F08B-4657-9991-DD0872D99AEC}" type="pres">
      <dgm:prSet presAssocID="{497B7AD4-63A5-4180-AA5E-9BC16EF68893}" presName="arrowAndChildren" presStyleCnt="0"/>
      <dgm:spPr/>
    </dgm:pt>
    <dgm:pt modelId="{3F72A44F-2F62-4804-A6B3-1252016EDFA5}" type="pres">
      <dgm:prSet presAssocID="{497B7AD4-63A5-4180-AA5E-9BC16EF68893}" presName="parentTextArrow" presStyleLbl="node1" presStyleIdx="3" presStyleCnt="6"/>
      <dgm:spPr/>
    </dgm:pt>
    <dgm:pt modelId="{C755D1F6-5EBA-4211-8CCE-8272115A6439}" type="pres">
      <dgm:prSet presAssocID="{A9E88C23-917B-45A8-BFDD-C4CC6FDD9BDD}" presName="sp" presStyleCnt="0"/>
      <dgm:spPr/>
    </dgm:pt>
    <dgm:pt modelId="{F56B30C5-32EE-4DB0-88BD-DF7EB518E929}" type="pres">
      <dgm:prSet presAssocID="{D47302FC-B5CC-4204-96B3-574152D71543}" presName="arrowAndChildren" presStyleCnt="0"/>
      <dgm:spPr/>
    </dgm:pt>
    <dgm:pt modelId="{D0404C0C-30F8-4D42-B457-C2377147764F}" type="pres">
      <dgm:prSet presAssocID="{D47302FC-B5CC-4204-96B3-574152D71543}" presName="parentTextArrow" presStyleLbl="node1" presStyleIdx="4" presStyleCnt="6"/>
      <dgm:spPr/>
    </dgm:pt>
    <dgm:pt modelId="{6919EFC1-D1BF-491D-AD9B-C247EC4E2CF3}" type="pres">
      <dgm:prSet presAssocID="{CD64A66E-1ADE-48D1-BD2A-3669899E72E7}" presName="sp" presStyleCnt="0"/>
      <dgm:spPr/>
    </dgm:pt>
    <dgm:pt modelId="{4B4FE229-C6F0-40C9-AF9F-A4515AF3340D}" type="pres">
      <dgm:prSet presAssocID="{41691DD0-822F-43B8-8752-A109331EFAB3}" presName="arrowAndChildren" presStyleCnt="0"/>
      <dgm:spPr/>
    </dgm:pt>
    <dgm:pt modelId="{DD0029BD-8373-4154-B59B-11C16633E38A}" type="pres">
      <dgm:prSet presAssocID="{41691DD0-822F-43B8-8752-A109331EFAB3}" presName="parentTextArrow" presStyleLbl="node1" presStyleIdx="5" presStyleCnt="6" custLinFactNeighborX="-661" custLinFactNeighborY="-40022"/>
      <dgm:spPr/>
    </dgm:pt>
  </dgm:ptLst>
  <dgm:cxnLst>
    <dgm:cxn modelId="{EEE84E0C-E683-443D-A17C-F72FBA714613}" type="presOf" srcId="{BAFC9D75-0583-4854-A2CA-EE3B8B784E2D}" destId="{2023604C-7DD7-4043-A0CA-940D6BF1D9B5}" srcOrd="0" destOrd="0" presId="urn:microsoft.com/office/officeart/2005/8/layout/process4"/>
    <dgm:cxn modelId="{FEF79F25-16FC-40D2-A0ED-442AE9A4DB85}" type="presOf" srcId="{D47302FC-B5CC-4204-96B3-574152D71543}" destId="{D0404C0C-30F8-4D42-B457-C2377147764F}" srcOrd="0" destOrd="0" presId="urn:microsoft.com/office/officeart/2005/8/layout/process4"/>
    <dgm:cxn modelId="{B29BD25E-EDDB-4ABF-9008-4C80F6F03D7C}" srcId="{29764EF7-9706-4D9F-B975-402FC2BD24D8}" destId="{497B7AD4-63A5-4180-AA5E-9BC16EF68893}" srcOrd="2" destOrd="0" parTransId="{A260C3EC-AD74-4C06-8791-AA709D4124C1}" sibTransId="{620A1EA4-B627-4C23-A53D-86B71963F41B}"/>
    <dgm:cxn modelId="{F3BA4381-038B-4ACA-96F3-7CC0FDBF6411}" srcId="{29764EF7-9706-4D9F-B975-402FC2BD24D8}" destId="{C0561204-FC14-41D7-8105-66D8553E75D4}" srcOrd="3" destOrd="0" parTransId="{0393D9C1-2668-4F36-BECE-FF2E81C3DD8C}" sibTransId="{797A424C-02B3-4D76-8751-FB0CF2A0C564}"/>
    <dgm:cxn modelId="{CAAF8981-68C6-461E-B6D3-D414C7B2E855}" type="presOf" srcId="{41691DD0-822F-43B8-8752-A109331EFAB3}" destId="{DD0029BD-8373-4154-B59B-11C16633E38A}" srcOrd="0" destOrd="0" presId="urn:microsoft.com/office/officeart/2005/8/layout/process4"/>
    <dgm:cxn modelId="{FA2F6A8B-D29C-4A9D-8E91-8C0A62252884}" srcId="{29764EF7-9706-4D9F-B975-402FC2BD24D8}" destId="{BAFC9D75-0583-4854-A2CA-EE3B8B784E2D}" srcOrd="4" destOrd="0" parTransId="{E32093FE-99E1-42AB-91E0-3FDC253C3547}" sibTransId="{A009BA71-783A-45B0-B657-7660B37A2BED}"/>
    <dgm:cxn modelId="{A5C58BA5-F96C-480B-876F-712086D5C190}" type="presOf" srcId="{497B7AD4-63A5-4180-AA5E-9BC16EF68893}" destId="{3F72A44F-2F62-4804-A6B3-1252016EDFA5}" srcOrd="0" destOrd="0" presId="urn:microsoft.com/office/officeart/2005/8/layout/process4"/>
    <dgm:cxn modelId="{0C08B7A5-56AA-4074-BD35-4BB9ABCE163E}" srcId="{29764EF7-9706-4D9F-B975-402FC2BD24D8}" destId="{D47302FC-B5CC-4204-96B3-574152D71543}" srcOrd="1" destOrd="0" parTransId="{71AF4D59-4B06-4C3A-BCB8-658F6ABEBA5B}" sibTransId="{A9E88C23-917B-45A8-BFDD-C4CC6FDD9BDD}"/>
    <dgm:cxn modelId="{3C851AB7-3560-4C05-85F9-15C09E22E720}" srcId="{29764EF7-9706-4D9F-B975-402FC2BD24D8}" destId="{41691DD0-822F-43B8-8752-A109331EFAB3}" srcOrd="0" destOrd="0" parTransId="{4F8A241F-CDD8-4CBA-8B0C-57683CF8D0D6}" sibTransId="{CD64A66E-1ADE-48D1-BD2A-3669899E72E7}"/>
    <dgm:cxn modelId="{1318DAC7-FD70-4C2A-BE64-E4255C3EB992}" type="presOf" srcId="{C0561204-FC14-41D7-8105-66D8553E75D4}" destId="{04FC6FDE-9E26-42A4-8BE1-0E40C1706100}" srcOrd="0" destOrd="0" presId="urn:microsoft.com/office/officeart/2005/8/layout/process4"/>
    <dgm:cxn modelId="{BD4F63E7-2A07-485D-A584-0A8CF960F65A}" type="presOf" srcId="{29764EF7-9706-4D9F-B975-402FC2BD24D8}" destId="{EEC803A7-8D67-409E-AFAD-264AD7E277B8}" srcOrd="0" destOrd="0" presId="urn:microsoft.com/office/officeart/2005/8/layout/process4"/>
    <dgm:cxn modelId="{74F206F3-EA51-4400-B3DF-9F49FD7489B6}" type="presOf" srcId="{2625FE42-7CE4-4D47-862D-A82F40FD1ABB}" destId="{4339B98C-6AEB-4E87-AEF5-F7D12C51B595}" srcOrd="0" destOrd="0" presId="urn:microsoft.com/office/officeart/2005/8/layout/process4"/>
    <dgm:cxn modelId="{B2A70FFA-0F40-4651-86DB-61A9345AD8E8}" srcId="{29764EF7-9706-4D9F-B975-402FC2BD24D8}" destId="{2625FE42-7CE4-4D47-862D-A82F40FD1ABB}" srcOrd="5" destOrd="0" parTransId="{4C7F640A-6A43-4333-81C7-15533904139B}" sibTransId="{C7B6128C-D11C-40A2-865F-23F83149DF2F}"/>
    <dgm:cxn modelId="{8DBAE942-87D3-4BBF-8991-6EFAE4CAE37D}" type="presParOf" srcId="{EEC803A7-8D67-409E-AFAD-264AD7E277B8}" destId="{E578769C-D0BD-439D-A9F8-5A0D4628482E}" srcOrd="0" destOrd="0" presId="urn:microsoft.com/office/officeart/2005/8/layout/process4"/>
    <dgm:cxn modelId="{8CE5C98A-72A2-4031-A874-6A4866F24347}" type="presParOf" srcId="{E578769C-D0BD-439D-A9F8-5A0D4628482E}" destId="{4339B98C-6AEB-4E87-AEF5-F7D12C51B595}" srcOrd="0" destOrd="0" presId="urn:microsoft.com/office/officeart/2005/8/layout/process4"/>
    <dgm:cxn modelId="{13DFC45D-3EF6-4C5B-972E-2F92DFEDA39B}" type="presParOf" srcId="{EEC803A7-8D67-409E-AFAD-264AD7E277B8}" destId="{820FA63D-A651-4098-B21B-662EAF3893C8}" srcOrd="1" destOrd="0" presId="urn:microsoft.com/office/officeart/2005/8/layout/process4"/>
    <dgm:cxn modelId="{E7901768-B3BE-4CE6-99DB-D2748E0C808D}" type="presParOf" srcId="{EEC803A7-8D67-409E-AFAD-264AD7E277B8}" destId="{D5877992-A313-4841-A40F-FDC72ABA67A0}" srcOrd="2" destOrd="0" presId="urn:microsoft.com/office/officeart/2005/8/layout/process4"/>
    <dgm:cxn modelId="{9C4D76DE-F303-47BB-98D6-CA101BC8B7B6}" type="presParOf" srcId="{D5877992-A313-4841-A40F-FDC72ABA67A0}" destId="{2023604C-7DD7-4043-A0CA-940D6BF1D9B5}" srcOrd="0" destOrd="0" presId="urn:microsoft.com/office/officeart/2005/8/layout/process4"/>
    <dgm:cxn modelId="{A5076E1D-A433-419A-8920-CB3F64D8D290}" type="presParOf" srcId="{EEC803A7-8D67-409E-AFAD-264AD7E277B8}" destId="{DDA8D0E1-A9C8-4F3D-B14C-EADF35592939}" srcOrd="3" destOrd="0" presId="urn:microsoft.com/office/officeart/2005/8/layout/process4"/>
    <dgm:cxn modelId="{D9FF5EF1-C6BF-445A-88B3-32B602D3813E}" type="presParOf" srcId="{EEC803A7-8D67-409E-AFAD-264AD7E277B8}" destId="{5306F0CB-CB72-4EFC-8A69-CA8FB07CCA11}" srcOrd="4" destOrd="0" presId="urn:microsoft.com/office/officeart/2005/8/layout/process4"/>
    <dgm:cxn modelId="{46296B84-25A6-4138-9315-975B10C20E01}" type="presParOf" srcId="{5306F0CB-CB72-4EFC-8A69-CA8FB07CCA11}" destId="{04FC6FDE-9E26-42A4-8BE1-0E40C1706100}" srcOrd="0" destOrd="0" presId="urn:microsoft.com/office/officeart/2005/8/layout/process4"/>
    <dgm:cxn modelId="{41F7AB70-E44C-46BB-8B57-B1318F0678EC}" type="presParOf" srcId="{EEC803A7-8D67-409E-AFAD-264AD7E277B8}" destId="{328440DA-9C89-4DE7-883A-C3CDC3D7CC6E}" srcOrd="5" destOrd="0" presId="urn:microsoft.com/office/officeart/2005/8/layout/process4"/>
    <dgm:cxn modelId="{F23D98A4-9B16-4777-AE91-D2FF842733DE}" type="presParOf" srcId="{EEC803A7-8D67-409E-AFAD-264AD7E277B8}" destId="{F8398D6A-F08B-4657-9991-DD0872D99AEC}" srcOrd="6" destOrd="0" presId="urn:microsoft.com/office/officeart/2005/8/layout/process4"/>
    <dgm:cxn modelId="{D09BA98A-48A9-406C-B4B3-C4FE2C3CFE9F}" type="presParOf" srcId="{F8398D6A-F08B-4657-9991-DD0872D99AEC}" destId="{3F72A44F-2F62-4804-A6B3-1252016EDFA5}" srcOrd="0" destOrd="0" presId="urn:microsoft.com/office/officeart/2005/8/layout/process4"/>
    <dgm:cxn modelId="{9FE0371A-4EAF-4C16-B22B-83580A875265}" type="presParOf" srcId="{EEC803A7-8D67-409E-AFAD-264AD7E277B8}" destId="{C755D1F6-5EBA-4211-8CCE-8272115A6439}" srcOrd="7" destOrd="0" presId="urn:microsoft.com/office/officeart/2005/8/layout/process4"/>
    <dgm:cxn modelId="{67A6B445-DD62-4A81-844A-A2E8FA8963DC}" type="presParOf" srcId="{EEC803A7-8D67-409E-AFAD-264AD7E277B8}" destId="{F56B30C5-32EE-4DB0-88BD-DF7EB518E929}" srcOrd="8" destOrd="0" presId="urn:microsoft.com/office/officeart/2005/8/layout/process4"/>
    <dgm:cxn modelId="{219A695F-344F-4AA1-9A20-247A4887117F}" type="presParOf" srcId="{F56B30C5-32EE-4DB0-88BD-DF7EB518E929}" destId="{D0404C0C-30F8-4D42-B457-C2377147764F}" srcOrd="0" destOrd="0" presId="urn:microsoft.com/office/officeart/2005/8/layout/process4"/>
    <dgm:cxn modelId="{94DC48FF-9E74-4A53-9636-B0AD6A64DE2C}" type="presParOf" srcId="{EEC803A7-8D67-409E-AFAD-264AD7E277B8}" destId="{6919EFC1-D1BF-491D-AD9B-C247EC4E2CF3}" srcOrd="9" destOrd="0" presId="urn:microsoft.com/office/officeart/2005/8/layout/process4"/>
    <dgm:cxn modelId="{F2B43DAB-9C2A-4108-B2AD-03091FE1F1A3}" type="presParOf" srcId="{EEC803A7-8D67-409E-AFAD-264AD7E277B8}" destId="{4B4FE229-C6F0-40C9-AF9F-A4515AF3340D}" srcOrd="10" destOrd="0" presId="urn:microsoft.com/office/officeart/2005/8/layout/process4"/>
    <dgm:cxn modelId="{95BBCCEF-7CC3-4E2B-AD4F-3C11E6019EE0}" type="presParOf" srcId="{4B4FE229-C6F0-40C9-AF9F-A4515AF3340D}" destId="{DD0029BD-8373-4154-B59B-11C16633E3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DD5F16-1DFC-4E6A-ACFD-DD9BC772DB05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FE5294-192F-4EA1-978E-6CDCD674D31F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1) в связи с истечением установленного срока его действия;</a:t>
          </a:r>
        </a:p>
      </dgm:t>
    </dgm:pt>
    <dgm:pt modelId="{29074EDE-B978-4807-A02A-096B7DD48D2E}" type="parTrans" cxnId="{DC839A9F-B8B9-4731-94C6-509AD63B950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8FAACF6-6F8C-4DC2-BD54-734F76EA9883}" type="sibTrans" cxnId="{DC839A9F-B8B9-4731-94C6-509AD63B950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EBE1F11-7C5A-4A92-9356-186180CF61B0}">
      <dgm:prSet custT="1"/>
      <dgm:spPr/>
      <dgm:t>
        <a:bodyPr/>
        <a:lstStyle/>
        <a:p>
          <a:r>
            <a:rPr lang="ru-RU" sz="1600" dirty="0">
              <a:latin typeface="+mj-lt"/>
            </a:rPr>
            <a:t>2) на основании заявления владельца сертификата ключа проверки электронной подписи, подаваемого в форме документа на бумажном носителе или в форме электронного документа;</a:t>
          </a:r>
        </a:p>
      </dgm:t>
    </dgm:pt>
    <dgm:pt modelId="{256F25B1-6CF7-496D-8CA2-A6DD5AD881EC}" type="parTrans" cxnId="{E516AA64-F378-4DFD-97BD-DF2E8F763BC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5CC241A-72CC-468C-ADBF-C19CEDA2F25F}" type="sibTrans" cxnId="{E516AA64-F378-4DFD-97BD-DF2E8F763BC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9433741-8DFD-41D4-89F0-7776C0081BC7}">
      <dgm:prSet custT="1"/>
      <dgm:spPr/>
      <dgm:t>
        <a:bodyPr/>
        <a:lstStyle/>
        <a:p>
          <a:r>
            <a:rPr lang="ru-RU" sz="1600" dirty="0">
              <a:latin typeface="+mj-lt"/>
            </a:rPr>
            <a:t>3) в случае прекращения деятельности удостоверяющего центра без перехода его функций другим лицам;</a:t>
          </a:r>
        </a:p>
      </dgm:t>
    </dgm:pt>
    <dgm:pt modelId="{9D237E59-0E47-4EA3-A28A-44954A13798E}" type="parTrans" cxnId="{133A8CD5-63C7-48BA-AEDE-1253F9777FE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025DC0A-51B6-4030-8C15-1EA7918E9E46}" type="sibTrans" cxnId="{133A8CD5-63C7-48BA-AEDE-1253F9777FE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E08C759-3348-4996-96A7-18A93D31D5D3}">
      <dgm:prSet custT="1"/>
      <dgm:spPr/>
      <dgm:t>
        <a:bodyPr/>
        <a:lstStyle/>
        <a:p>
          <a:r>
            <a:rPr lang="ru-RU" sz="1600" dirty="0">
              <a:latin typeface="+mj-lt"/>
            </a:rPr>
            <a:t>4) в иных случаях, установленных законом</a:t>
          </a:r>
        </a:p>
      </dgm:t>
    </dgm:pt>
    <dgm:pt modelId="{7EDBB14C-C844-47D3-8559-8275E6B580ED}" type="parTrans" cxnId="{EC924595-B229-489E-B464-C786BFD3F12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5604AA6-EEBE-42B7-B8D5-41884D916078}" type="sibTrans" cxnId="{EC924595-B229-489E-B464-C786BFD3F12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B855446-F57D-4297-A91D-0A59D571D6AC}">
      <dgm:prSet phldrT="[Текст]" custT="1"/>
      <dgm:spPr/>
      <dgm:t>
        <a:bodyPr/>
        <a:lstStyle/>
        <a:p>
          <a:r>
            <a:rPr lang="ru-RU" sz="1600" cap="all" dirty="0">
              <a:latin typeface="+mj-lt"/>
            </a:rPr>
            <a:t>Сертификат ключа проверки электронной </a:t>
          </a:r>
          <a:r>
            <a:rPr lang="ru-RU" sz="1600" cap="all" baseline="0" dirty="0">
              <a:latin typeface="+mj-lt"/>
            </a:rPr>
            <a:t>подписи</a:t>
          </a:r>
          <a:r>
            <a:rPr lang="ru-RU" sz="1600" cap="all" dirty="0">
              <a:latin typeface="+mj-lt"/>
            </a:rPr>
            <a:t> прекращает свое действие</a:t>
          </a:r>
        </a:p>
      </dgm:t>
    </dgm:pt>
    <dgm:pt modelId="{11B2887F-D0C1-4AD9-A805-3A5D0AFE90E8}" type="parTrans" cxnId="{CDA36688-450C-46CE-B37A-327CCA2F53D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1A16865-CF28-4A02-B610-C36A514F8A04}" type="sibTrans" cxnId="{CDA36688-450C-46CE-B37A-327CCA2F53D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6F2D07F-B14F-42B9-AC5E-AB9B02AB8B40}" type="pres">
      <dgm:prSet presAssocID="{36DD5F16-1DFC-4E6A-ACFD-DD9BC772DB05}" presName="Name0" presStyleCnt="0">
        <dgm:presLayoutVars>
          <dgm:dir/>
          <dgm:animLvl val="lvl"/>
          <dgm:resizeHandles val="exact"/>
        </dgm:presLayoutVars>
      </dgm:prSet>
      <dgm:spPr/>
    </dgm:pt>
    <dgm:pt modelId="{76E54F66-D66D-436F-A7AF-15CAF2CD16AA}" type="pres">
      <dgm:prSet presAssocID="{BB855446-F57D-4297-A91D-0A59D571D6AC}" presName="vertFlow" presStyleCnt="0"/>
      <dgm:spPr/>
    </dgm:pt>
    <dgm:pt modelId="{576E9E3A-4BEA-49CB-8D86-85E01975CEB5}" type="pres">
      <dgm:prSet presAssocID="{BB855446-F57D-4297-A91D-0A59D571D6AC}" presName="header" presStyleLbl="node1" presStyleIdx="0" presStyleCnt="1" custScaleX="193966"/>
      <dgm:spPr/>
    </dgm:pt>
    <dgm:pt modelId="{71DD5194-8BEE-4CE5-9FF3-6E7356EE9C37}" type="pres">
      <dgm:prSet presAssocID="{29074EDE-B978-4807-A02A-096B7DD48D2E}" presName="parTrans" presStyleLbl="sibTrans2D1" presStyleIdx="0" presStyleCnt="4"/>
      <dgm:spPr/>
    </dgm:pt>
    <dgm:pt modelId="{2B5D60B7-9D0A-4318-8C90-7D88E904CD9A}" type="pres">
      <dgm:prSet presAssocID="{5EFE5294-192F-4EA1-978E-6CDCD674D31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AE8FA2DC-D160-4DB6-A90A-5B046A07796B}" type="pres">
      <dgm:prSet presAssocID="{A8FAACF6-6F8C-4DC2-BD54-734F76EA9883}" presName="sibTrans" presStyleLbl="sibTrans2D1" presStyleIdx="1" presStyleCnt="4"/>
      <dgm:spPr/>
    </dgm:pt>
    <dgm:pt modelId="{D376C857-2902-4740-A28E-85E9C832B067}" type="pres">
      <dgm:prSet presAssocID="{EEBE1F11-7C5A-4A92-9356-186180CF61B0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2BE6E83A-88D9-4C93-96AE-AC4E56B0362A}" type="pres">
      <dgm:prSet presAssocID="{F5CC241A-72CC-468C-ADBF-C19CEDA2F25F}" presName="sibTrans" presStyleLbl="sibTrans2D1" presStyleIdx="2" presStyleCnt="4"/>
      <dgm:spPr/>
    </dgm:pt>
    <dgm:pt modelId="{33F921D5-AF43-446F-8F53-F4F93C6EB077}" type="pres">
      <dgm:prSet presAssocID="{D9433741-8DFD-41D4-89F0-7776C0081BC7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7BCDFD8D-C05D-4D18-9431-3BD8321ACB92}" type="pres">
      <dgm:prSet presAssocID="{D025DC0A-51B6-4030-8C15-1EA7918E9E46}" presName="sibTrans" presStyleLbl="sibTrans2D1" presStyleIdx="3" presStyleCnt="4"/>
      <dgm:spPr/>
    </dgm:pt>
    <dgm:pt modelId="{2902687F-739C-4963-81F0-A5175EBA9F81}" type="pres">
      <dgm:prSet presAssocID="{EE08C759-3348-4996-96A7-18A93D31D5D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58D6D224-3DD7-4FAC-AF96-AE68054824E8}" type="presOf" srcId="{EE08C759-3348-4996-96A7-18A93D31D5D3}" destId="{2902687F-739C-4963-81F0-A5175EBA9F81}" srcOrd="0" destOrd="0" presId="urn:microsoft.com/office/officeart/2005/8/layout/lProcess1"/>
    <dgm:cxn modelId="{3259D95F-6FE5-4803-9F49-898719BDF464}" type="presOf" srcId="{EEBE1F11-7C5A-4A92-9356-186180CF61B0}" destId="{D376C857-2902-4740-A28E-85E9C832B067}" srcOrd="0" destOrd="0" presId="urn:microsoft.com/office/officeart/2005/8/layout/lProcess1"/>
    <dgm:cxn modelId="{E516AA64-F378-4DFD-97BD-DF2E8F763BC2}" srcId="{BB855446-F57D-4297-A91D-0A59D571D6AC}" destId="{EEBE1F11-7C5A-4A92-9356-186180CF61B0}" srcOrd="1" destOrd="0" parTransId="{256F25B1-6CF7-496D-8CA2-A6DD5AD881EC}" sibTransId="{F5CC241A-72CC-468C-ADBF-C19CEDA2F25F}"/>
    <dgm:cxn modelId="{39BFA34E-7EA3-43B4-92E3-82B0FA594D65}" type="presOf" srcId="{29074EDE-B978-4807-A02A-096B7DD48D2E}" destId="{71DD5194-8BEE-4CE5-9FF3-6E7356EE9C37}" srcOrd="0" destOrd="0" presId="urn:microsoft.com/office/officeart/2005/8/layout/lProcess1"/>
    <dgm:cxn modelId="{4016927F-7EFC-45D1-873A-708D37B90FB5}" type="presOf" srcId="{A8FAACF6-6F8C-4DC2-BD54-734F76EA9883}" destId="{AE8FA2DC-D160-4DB6-A90A-5B046A07796B}" srcOrd="0" destOrd="0" presId="urn:microsoft.com/office/officeart/2005/8/layout/lProcess1"/>
    <dgm:cxn modelId="{CDA36688-450C-46CE-B37A-327CCA2F53D6}" srcId="{36DD5F16-1DFC-4E6A-ACFD-DD9BC772DB05}" destId="{BB855446-F57D-4297-A91D-0A59D571D6AC}" srcOrd="0" destOrd="0" parTransId="{11B2887F-D0C1-4AD9-A805-3A5D0AFE90E8}" sibTransId="{D1A16865-CF28-4A02-B610-C36A514F8A04}"/>
    <dgm:cxn modelId="{EC924595-B229-489E-B464-C786BFD3F120}" srcId="{BB855446-F57D-4297-A91D-0A59D571D6AC}" destId="{EE08C759-3348-4996-96A7-18A93D31D5D3}" srcOrd="3" destOrd="0" parTransId="{7EDBB14C-C844-47D3-8559-8275E6B580ED}" sibTransId="{15604AA6-EEBE-42B7-B8D5-41884D916078}"/>
    <dgm:cxn modelId="{DC839A9F-B8B9-4731-94C6-509AD63B9501}" srcId="{BB855446-F57D-4297-A91D-0A59D571D6AC}" destId="{5EFE5294-192F-4EA1-978E-6CDCD674D31F}" srcOrd="0" destOrd="0" parTransId="{29074EDE-B978-4807-A02A-096B7DD48D2E}" sibTransId="{A8FAACF6-6F8C-4DC2-BD54-734F76EA9883}"/>
    <dgm:cxn modelId="{382D9FC1-005A-48D0-BF85-8D308B8F3C8D}" type="presOf" srcId="{D9433741-8DFD-41D4-89F0-7776C0081BC7}" destId="{33F921D5-AF43-446F-8F53-F4F93C6EB077}" srcOrd="0" destOrd="0" presId="urn:microsoft.com/office/officeart/2005/8/layout/lProcess1"/>
    <dgm:cxn modelId="{133A8CD5-63C7-48BA-AEDE-1253F9777FEA}" srcId="{BB855446-F57D-4297-A91D-0A59D571D6AC}" destId="{D9433741-8DFD-41D4-89F0-7776C0081BC7}" srcOrd="2" destOrd="0" parTransId="{9D237E59-0E47-4EA3-A28A-44954A13798E}" sibTransId="{D025DC0A-51B6-4030-8C15-1EA7918E9E46}"/>
    <dgm:cxn modelId="{68CA6CD6-DD72-4E1A-BEDE-FEA70B01B758}" type="presOf" srcId="{36DD5F16-1DFC-4E6A-ACFD-DD9BC772DB05}" destId="{B6F2D07F-B14F-42B9-AC5E-AB9B02AB8B40}" srcOrd="0" destOrd="0" presId="urn:microsoft.com/office/officeart/2005/8/layout/lProcess1"/>
    <dgm:cxn modelId="{EF0F68DE-E106-4D5F-9BDF-CD80874FB915}" type="presOf" srcId="{F5CC241A-72CC-468C-ADBF-C19CEDA2F25F}" destId="{2BE6E83A-88D9-4C93-96AE-AC4E56B0362A}" srcOrd="0" destOrd="0" presId="urn:microsoft.com/office/officeart/2005/8/layout/lProcess1"/>
    <dgm:cxn modelId="{1DF984E8-BF17-4FEB-9915-BE9F2D92D1E3}" type="presOf" srcId="{D025DC0A-51B6-4030-8C15-1EA7918E9E46}" destId="{7BCDFD8D-C05D-4D18-9431-3BD8321ACB92}" srcOrd="0" destOrd="0" presId="urn:microsoft.com/office/officeart/2005/8/layout/lProcess1"/>
    <dgm:cxn modelId="{608569EC-740F-4932-A602-4E21E11A2C22}" type="presOf" srcId="{BB855446-F57D-4297-A91D-0A59D571D6AC}" destId="{576E9E3A-4BEA-49CB-8D86-85E01975CEB5}" srcOrd="0" destOrd="0" presId="urn:microsoft.com/office/officeart/2005/8/layout/lProcess1"/>
    <dgm:cxn modelId="{F9EAB0F3-D6C7-43C8-9617-F98D1328B9A7}" type="presOf" srcId="{5EFE5294-192F-4EA1-978E-6CDCD674D31F}" destId="{2B5D60B7-9D0A-4318-8C90-7D88E904CD9A}" srcOrd="0" destOrd="0" presId="urn:microsoft.com/office/officeart/2005/8/layout/lProcess1"/>
    <dgm:cxn modelId="{3656AD6B-A337-4B4D-9516-640D7FFB8B79}" type="presParOf" srcId="{B6F2D07F-B14F-42B9-AC5E-AB9B02AB8B40}" destId="{76E54F66-D66D-436F-A7AF-15CAF2CD16AA}" srcOrd="0" destOrd="0" presId="urn:microsoft.com/office/officeart/2005/8/layout/lProcess1"/>
    <dgm:cxn modelId="{9446F342-C561-473C-A509-DF609696B1C1}" type="presParOf" srcId="{76E54F66-D66D-436F-A7AF-15CAF2CD16AA}" destId="{576E9E3A-4BEA-49CB-8D86-85E01975CEB5}" srcOrd="0" destOrd="0" presId="urn:microsoft.com/office/officeart/2005/8/layout/lProcess1"/>
    <dgm:cxn modelId="{B1730F01-4428-48DA-8048-D9B542BC1BFF}" type="presParOf" srcId="{76E54F66-D66D-436F-A7AF-15CAF2CD16AA}" destId="{71DD5194-8BEE-4CE5-9FF3-6E7356EE9C37}" srcOrd="1" destOrd="0" presId="urn:microsoft.com/office/officeart/2005/8/layout/lProcess1"/>
    <dgm:cxn modelId="{481DF201-2937-4110-8B06-CAA47ECBD864}" type="presParOf" srcId="{76E54F66-D66D-436F-A7AF-15CAF2CD16AA}" destId="{2B5D60B7-9D0A-4318-8C90-7D88E904CD9A}" srcOrd="2" destOrd="0" presId="urn:microsoft.com/office/officeart/2005/8/layout/lProcess1"/>
    <dgm:cxn modelId="{03BA8693-1574-48DE-B5ED-20BE1550D777}" type="presParOf" srcId="{76E54F66-D66D-436F-A7AF-15CAF2CD16AA}" destId="{AE8FA2DC-D160-4DB6-A90A-5B046A07796B}" srcOrd="3" destOrd="0" presId="urn:microsoft.com/office/officeart/2005/8/layout/lProcess1"/>
    <dgm:cxn modelId="{174A8A2C-7F12-48AB-8780-0A50D53E87B9}" type="presParOf" srcId="{76E54F66-D66D-436F-A7AF-15CAF2CD16AA}" destId="{D376C857-2902-4740-A28E-85E9C832B067}" srcOrd="4" destOrd="0" presId="urn:microsoft.com/office/officeart/2005/8/layout/lProcess1"/>
    <dgm:cxn modelId="{AD76A0E3-D35F-4AFC-9182-8F75D69EE79E}" type="presParOf" srcId="{76E54F66-D66D-436F-A7AF-15CAF2CD16AA}" destId="{2BE6E83A-88D9-4C93-96AE-AC4E56B0362A}" srcOrd="5" destOrd="0" presId="urn:microsoft.com/office/officeart/2005/8/layout/lProcess1"/>
    <dgm:cxn modelId="{95A9F492-756E-4D3D-ABD8-3CBF317D006B}" type="presParOf" srcId="{76E54F66-D66D-436F-A7AF-15CAF2CD16AA}" destId="{33F921D5-AF43-446F-8F53-F4F93C6EB077}" srcOrd="6" destOrd="0" presId="urn:microsoft.com/office/officeart/2005/8/layout/lProcess1"/>
    <dgm:cxn modelId="{10F7B969-B3BC-4184-8FE8-F51A6D2DEEB6}" type="presParOf" srcId="{76E54F66-D66D-436F-A7AF-15CAF2CD16AA}" destId="{7BCDFD8D-C05D-4D18-9431-3BD8321ACB92}" srcOrd="7" destOrd="0" presId="urn:microsoft.com/office/officeart/2005/8/layout/lProcess1"/>
    <dgm:cxn modelId="{E9E92B64-143F-4AA3-94F3-47999F16C24A}" type="presParOf" srcId="{76E54F66-D66D-436F-A7AF-15CAF2CD16AA}" destId="{2902687F-739C-4963-81F0-A5175EBA9F8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B2235-7011-4542-BB71-32CD6A1DECD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5FC1330-4404-46D3-AE43-7ACB4DBC8C44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Контрактная система в сфере закупок товаров, работ, услуг для обеспечения государственных и муниципальных нужд (контрактная система в сфере закупок)</a:t>
          </a:r>
        </a:p>
      </dgm:t>
    </dgm:pt>
    <dgm:pt modelId="{D107BC62-87B3-4188-B4B4-D4E736F1502C}" type="parTrans" cxnId="{F35A355E-BAC0-4609-9F1B-BFA791D011B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F32AD-318A-4602-9535-5A3E387FEF87}" type="sibTrans" cxnId="{F35A355E-BAC0-4609-9F1B-BFA791D011B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1B58F7-07D4-4E2E-9C11-8831E9F4E558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элементы контрактной системы в сфере закупок</a:t>
          </a:r>
        </a:p>
      </dgm:t>
    </dgm:pt>
    <dgm:pt modelId="{7FB99016-499B-4331-BAC3-1479D7FF7142}" type="parTrans" cxnId="{02C799A9-2802-4382-8FD4-FECBA77526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68BC-400A-4AB9-BC81-F29B237C8B66}" type="sibTrans" cxnId="{02C799A9-2802-4382-8FD4-FECBA77526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F8B4C2-56C4-4A34-AA95-2D5F8E96A8B6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контрактной системы</a:t>
          </a:r>
        </a:p>
      </dgm:t>
    </dgm:pt>
    <dgm:pt modelId="{3A39F01E-9984-4CB5-ABE8-96305CDAFA80}" type="parTrans" cxnId="{B894AFDA-4E6B-44AC-ABDF-1C980DF505F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CECE84-D8B2-4C3F-A314-BBEE2069E14D}" type="sibTrans" cxnId="{B894AFDA-4E6B-44AC-ABDF-1C980DF505F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8DC562-1ECC-43C5-9622-84E6F75B826D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совокупность участников контрактной системы в сфере закупок</a:t>
          </a:r>
        </a:p>
      </dgm:t>
    </dgm:pt>
    <dgm:pt modelId="{0A034D21-8B33-4D01-8EDE-DDBB38B5F4AD}" type="parTrans" cxnId="{88E92C11-47FC-47BD-A857-32581061EC7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6C778-5A4C-4985-A38D-B1D20D770D9E}" type="sibTrans" cxnId="{88E92C11-47FC-47BD-A857-32581061EC7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F3B5A-05FF-4763-9EE0-3C399BC64E8E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системы </a:t>
          </a:r>
        </a:p>
      </dgm:t>
    </dgm:pt>
    <dgm:pt modelId="{6535A75F-AB4E-4633-8B19-CF495944A6B9}" type="parTrans" cxnId="{51B32FD7-DEF3-45D1-8696-4FE1818468F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BF061-6731-4D06-9AFB-27A5F176C4C6}" type="sibTrans" cxnId="{51B32FD7-DEF3-45D1-8696-4FE1818468F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BDB7D-6794-47EC-B208-B491F7BE8BC5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действия</a:t>
          </a:r>
        </a:p>
      </dgm:t>
    </dgm:pt>
    <dgm:pt modelId="{6DA80D73-4C35-4FFD-89B6-431AA5BEE946}" type="parTrans" cxnId="{09354CEB-87C1-42B4-A52A-9A77F31DF77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55D8CA-F878-43A4-9F1C-B2E2427DFB7F}" type="sibTrans" cxnId="{09354CEB-87C1-42B4-A52A-9A77F31DF77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BE1B6-E5D2-4507-ADEC-C9D4E9F7896B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цель, на которые действия направлены</a:t>
          </a:r>
        </a:p>
      </dgm:t>
    </dgm:pt>
    <dgm:pt modelId="{BACE85E9-556E-4996-A7A5-5C34FC5E30F5}" type="parTrans" cxnId="{B90A5E5D-9436-4B51-ABE6-8DAC121FFD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AA5B9-D549-4369-A2A4-A6A015DF1BB0}" type="sibTrans" cxnId="{B90A5E5D-9436-4B51-ABE6-8DAC121FFD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C7D078-BCA5-4FE0-A50D-070A0FA656EE}">
      <dgm:prSet/>
      <dgm:spPr/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единого цикла формирования, размещения государственного заказа и исполнения государственных контрактов для обеспечения государственных и муниципальных нужд</a:t>
          </a:r>
        </a:p>
      </dgm:t>
    </dgm:pt>
    <dgm:pt modelId="{A8B47B8D-6B0A-4462-91A7-EAC64AD6F605}" type="parTrans" cxnId="{20D60EBB-2EA4-4A1D-AAA6-D185E5EF97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272169-49F9-4E7E-B162-663C86A2370B}" type="sibTrans" cxnId="{20D60EBB-2EA4-4A1D-AAA6-D185E5EF97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23719-DC85-444D-8080-244BDE54A424}" type="pres">
      <dgm:prSet presAssocID="{6D4B2235-7011-4542-BB71-32CD6A1DECD6}" presName="linear" presStyleCnt="0">
        <dgm:presLayoutVars>
          <dgm:animLvl val="lvl"/>
          <dgm:resizeHandles val="exact"/>
        </dgm:presLayoutVars>
      </dgm:prSet>
      <dgm:spPr/>
    </dgm:pt>
    <dgm:pt modelId="{89309AEB-0E77-45A5-9846-59E929291A35}" type="pres">
      <dgm:prSet presAssocID="{15FC1330-4404-46D3-AE43-7ACB4DBC8C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0A8F4C-D570-4EB8-AB80-2AE20572DBED}" type="pres">
      <dgm:prSet presAssocID="{15FC1330-4404-46D3-AE43-7ACB4DBC8C44}" presName="childText" presStyleLbl="revTx" presStyleIdx="0" presStyleCnt="3">
        <dgm:presLayoutVars>
          <dgm:bulletEnabled val="1"/>
        </dgm:presLayoutVars>
      </dgm:prSet>
      <dgm:spPr/>
    </dgm:pt>
    <dgm:pt modelId="{3FBF2DD5-AE24-4232-9778-3088557D6949}" type="pres">
      <dgm:prSet presAssocID="{C21B58F7-07D4-4E2E-9C11-8831E9F4E5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9BE926-FB0F-4D33-BEA6-C8280018142D}" type="pres">
      <dgm:prSet presAssocID="{C21B58F7-07D4-4E2E-9C11-8831E9F4E558}" presName="childText" presStyleLbl="revTx" presStyleIdx="1" presStyleCnt="3">
        <dgm:presLayoutVars>
          <dgm:bulletEnabled val="1"/>
        </dgm:presLayoutVars>
      </dgm:prSet>
      <dgm:spPr/>
    </dgm:pt>
    <dgm:pt modelId="{055DDA06-C3BE-4E7C-9CEA-6705CC9FB6F0}" type="pres">
      <dgm:prSet presAssocID="{1EF8B4C2-56C4-4A34-AA95-2D5F8E96A8B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AA5A0F-F385-4461-AAE4-1C5AEBD41C9A}" type="pres">
      <dgm:prSet presAssocID="{1EF8B4C2-56C4-4A34-AA95-2D5F8E96A8B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8E92C11-47FC-47BD-A857-32581061EC71}" srcId="{15FC1330-4404-46D3-AE43-7ACB4DBC8C44}" destId="{258DC562-1ECC-43C5-9622-84E6F75B826D}" srcOrd="0" destOrd="0" parTransId="{0A034D21-8B33-4D01-8EDE-DDBB38B5F4AD}" sibTransId="{EB76C778-5A4C-4985-A38D-B1D20D770D9E}"/>
    <dgm:cxn modelId="{4DFD392D-8B92-4738-A421-9D422B94E362}" type="presOf" srcId="{F9C7D078-BCA5-4FE0-A50D-070A0FA656EE}" destId="{99AA5A0F-F385-4461-AAE4-1C5AEBD41C9A}" srcOrd="0" destOrd="0" presId="urn:microsoft.com/office/officeart/2005/8/layout/vList2"/>
    <dgm:cxn modelId="{5C10EA3E-4EEC-4848-B9C6-E9D9319EFA58}" type="presOf" srcId="{15FC1330-4404-46D3-AE43-7ACB4DBC8C44}" destId="{89309AEB-0E77-45A5-9846-59E929291A35}" srcOrd="0" destOrd="0" presId="urn:microsoft.com/office/officeart/2005/8/layout/vList2"/>
    <dgm:cxn modelId="{B90A5E5D-9436-4B51-ABE6-8DAC121FFDAF}" srcId="{C21B58F7-07D4-4E2E-9C11-8831E9F4E558}" destId="{C71BE1B6-E5D2-4507-ADEC-C9D4E9F7896B}" srcOrd="2" destOrd="0" parTransId="{BACE85E9-556E-4996-A7A5-5C34FC5E30F5}" sibTransId="{CF1AA5B9-D549-4369-A2A4-A6A015DF1BB0}"/>
    <dgm:cxn modelId="{F35A355E-BAC0-4609-9F1B-BFA791D011BA}" srcId="{6D4B2235-7011-4542-BB71-32CD6A1DECD6}" destId="{15FC1330-4404-46D3-AE43-7ACB4DBC8C44}" srcOrd="0" destOrd="0" parTransId="{D107BC62-87B3-4188-B4B4-D4E736F1502C}" sibTransId="{2A1F32AD-318A-4602-9535-5A3E387FEF87}"/>
    <dgm:cxn modelId="{DCA04163-3A55-4EBF-826C-B7620E7FECE8}" type="presOf" srcId="{258DC562-1ECC-43C5-9622-84E6F75B826D}" destId="{E90A8F4C-D570-4EB8-AB80-2AE20572DBED}" srcOrd="0" destOrd="0" presId="urn:microsoft.com/office/officeart/2005/8/layout/vList2"/>
    <dgm:cxn modelId="{75D68852-A553-48E2-A493-3027C03E0E43}" type="presOf" srcId="{C71BE1B6-E5D2-4507-ADEC-C9D4E9F7896B}" destId="{F59BE926-FB0F-4D33-BEA6-C8280018142D}" srcOrd="0" destOrd="2" presId="urn:microsoft.com/office/officeart/2005/8/layout/vList2"/>
    <dgm:cxn modelId="{9F218280-D5D4-468A-9163-FAE9F1018BDC}" type="presOf" srcId="{6A1BDB7D-6794-47EC-B208-B491F7BE8BC5}" destId="{F59BE926-FB0F-4D33-BEA6-C8280018142D}" srcOrd="0" destOrd="1" presId="urn:microsoft.com/office/officeart/2005/8/layout/vList2"/>
    <dgm:cxn modelId="{575EFE8A-C4E1-47AE-AF34-3C4DBC255C6C}" type="presOf" srcId="{6D4B2235-7011-4542-BB71-32CD6A1DECD6}" destId="{1F823719-DC85-444D-8080-244BDE54A424}" srcOrd="0" destOrd="0" presId="urn:microsoft.com/office/officeart/2005/8/layout/vList2"/>
    <dgm:cxn modelId="{3261EE94-DF46-41B4-A663-60D3A4BAF3AC}" type="presOf" srcId="{1EF8B4C2-56C4-4A34-AA95-2D5F8E96A8B6}" destId="{055DDA06-C3BE-4E7C-9CEA-6705CC9FB6F0}" srcOrd="0" destOrd="0" presId="urn:microsoft.com/office/officeart/2005/8/layout/vList2"/>
    <dgm:cxn modelId="{1CD69DA5-2CCC-494F-BDDF-A7BE7D7DBCE6}" type="presOf" srcId="{DE4F3B5A-05FF-4763-9EE0-3C399BC64E8E}" destId="{F59BE926-FB0F-4D33-BEA6-C8280018142D}" srcOrd="0" destOrd="0" presId="urn:microsoft.com/office/officeart/2005/8/layout/vList2"/>
    <dgm:cxn modelId="{02C799A9-2802-4382-8FD4-FECBA7752669}" srcId="{6D4B2235-7011-4542-BB71-32CD6A1DECD6}" destId="{C21B58F7-07D4-4E2E-9C11-8831E9F4E558}" srcOrd="1" destOrd="0" parTransId="{7FB99016-499B-4331-BAC3-1479D7FF7142}" sibTransId="{271F68BC-400A-4AB9-BC81-F29B237C8B66}"/>
    <dgm:cxn modelId="{20D60EBB-2EA4-4A1D-AAA6-D185E5EF97CA}" srcId="{1EF8B4C2-56C4-4A34-AA95-2D5F8E96A8B6}" destId="{F9C7D078-BCA5-4FE0-A50D-070A0FA656EE}" srcOrd="0" destOrd="0" parTransId="{A8B47B8D-6B0A-4462-91A7-EAC64AD6F605}" sibTransId="{D0272169-49F9-4E7E-B162-663C86A2370B}"/>
    <dgm:cxn modelId="{51B32FD7-DEF3-45D1-8696-4FE1818468F0}" srcId="{C21B58F7-07D4-4E2E-9C11-8831E9F4E558}" destId="{DE4F3B5A-05FF-4763-9EE0-3C399BC64E8E}" srcOrd="0" destOrd="0" parTransId="{6535A75F-AB4E-4633-8B19-CF495944A6B9}" sibTransId="{824BF061-6731-4D06-9AFB-27A5F176C4C6}"/>
    <dgm:cxn modelId="{B894AFDA-4E6B-44AC-ABDF-1C980DF505F9}" srcId="{6D4B2235-7011-4542-BB71-32CD6A1DECD6}" destId="{1EF8B4C2-56C4-4A34-AA95-2D5F8E96A8B6}" srcOrd="2" destOrd="0" parTransId="{3A39F01E-9984-4CB5-ABE8-96305CDAFA80}" sibTransId="{3ECECE84-D8B2-4C3F-A314-BBEE2069E14D}"/>
    <dgm:cxn modelId="{09354CEB-87C1-42B4-A52A-9A77F31DF773}" srcId="{C21B58F7-07D4-4E2E-9C11-8831E9F4E558}" destId="{6A1BDB7D-6794-47EC-B208-B491F7BE8BC5}" srcOrd="1" destOrd="0" parTransId="{6DA80D73-4C35-4FFD-89B6-431AA5BEE946}" sibTransId="{2455D8CA-F878-43A4-9F1C-B2E2427DFB7F}"/>
    <dgm:cxn modelId="{ECF082EB-B7CA-4B68-AAA6-1D7A8649E8B7}" type="presOf" srcId="{C21B58F7-07D4-4E2E-9C11-8831E9F4E558}" destId="{3FBF2DD5-AE24-4232-9778-3088557D6949}" srcOrd="0" destOrd="0" presId="urn:microsoft.com/office/officeart/2005/8/layout/vList2"/>
    <dgm:cxn modelId="{AB5C0939-D0D4-4A75-A7BB-E3C3A8D8B1B5}" type="presParOf" srcId="{1F823719-DC85-444D-8080-244BDE54A424}" destId="{89309AEB-0E77-45A5-9846-59E929291A35}" srcOrd="0" destOrd="0" presId="urn:microsoft.com/office/officeart/2005/8/layout/vList2"/>
    <dgm:cxn modelId="{012D826C-CC20-43A7-9894-1B8A8EEDA94B}" type="presParOf" srcId="{1F823719-DC85-444D-8080-244BDE54A424}" destId="{E90A8F4C-D570-4EB8-AB80-2AE20572DBED}" srcOrd="1" destOrd="0" presId="urn:microsoft.com/office/officeart/2005/8/layout/vList2"/>
    <dgm:cxn modelId="{C92DFF38-E985-4EC0-8549-24E9CF6C3F05}" type="presParOf" srcId="{1F823719-DC85-444D-8080-244BDE54A424}" destId="{3FBF2DD5-AE24-4232-9778-3088557D6949}" srcOrd="2" destOrd="0" presId="urn:microsoft.com/office/officeart/2005/8/layout/vList2"/>
    <dgm:cxn modelId="{601DB7C4-096C-4EEA-9BA2-676B801ACBE7}" type="presParOf" srcId="{1F823719-DC85-444D-8080-244BDE54A424}" destId="{F59BE926-FB0F-4D33-BEA6-C8280018142D}" srcOrd="3" destOrd="0" presId="urn:microsoft.com/office/officeart/2005/8/layout/vList2"/>
    <dgm:cxn modelId="{62FF195E-B764-4776-9703-E03E023A14B0}" type="presParOf" srcId="{1F823719-DC85-444D-8080-244BDE54A424}" destId="{055DDA06-C3BE-4E7C-9CEA-6705CC9FB6F0}" srcOrd="4" destOrd="0" presId="urn:microsoft.com/office/officeart/2005/8/layout/vList2"/>
    <dgm:cxn modelId="{EEA37BA7-138A-47CB-BF26-D7A5C62F91D9}" type="presParOf" srcId="{1F823719-DC85-444D-8080-244BDE54A424}" destId="{99AA5A0F-F385-4461-AAE4-1C5AEBD41C9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6192B-4D37-4115-A0CB-0384F167B8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7EE56E-A009-4A90-9984-36194621C355}">
      <dgm:prSet/>
      <dgm:spPr/>
      <dgm:t>
        <a:bodyPr/>
        <a:lstStyle/>
        <a:p>
          <a:pPr rtl="0"/>
          <a:r>
            <a:rPr lang="ru-RU"/>
            <a:t>Выполнение публичных обязательств государства, адекватное его потребностям</a:t>
          </a:r>
        </a:p>
      </dgm:t>
    </dgm:pt>
    <dgm:pt modelId="{7A60187A-4D2B-49DA-B570-467605E787BA}" type="parTrans" cxnId="{6CC1B4FD-35E3-4AAB-AFFE-F44EABD69A10}">
      <dgm:prSet/>
      <dgm:spPr/>
      <dgm:t>
        <a:bodyPr/>
        <a:lstStyle/>
        <a:p>
          <a:endParaRPr lang="ru-RU"/>
        </a:p>
      </dgm:t>
    </dgm:pt>
    <dgm:pt modelId="{930E1957-1B9C-444B-81C2-3B938260EB33}" type="sibTrans" cxnId="{6CC1B4FD-35E3-4AAB-AFFE-F44EABD69A10}">
      <dgm:prSet/>
      <dgm:spPr/>
      <dgm:t>
        <a:bodyPr/>
        <a:lstStyle/>
        <a:p>
          <a:endParaRPr lang="ru-RU"/>
        </a:p>
      </dgm:t>
    </dgm:pt>
    <dgm:pt modelId="{B726CC66-65B9-4DDB-AB23-370B7E23ED7D}">
      <dgm:prSet/>
      <dgm:spPr/>
      <dgm:t>
        <a:bodyPr/>
        <a:lstStyle/>
        <a:p>
          <a:pPr rtl="0"/>
          <a:r>
            <a:rPr lang="ru-RU"/>
            <a:t>Эффективное использование ресурсов</a:t>
          </a:r>
        </a:p>
      </dgm:t>
    </dgm:pt>
    <dgm:pt modelId="{D5F96AD5-03B3-443B-8694-D08951E396DF}" type="parTrans" cxnId="{2EAB1091-D701-46F2-A42F-3BD032D2DC91}">
      <dgm:prSet/>
      <dgm:spPr/>
      <dgm:t>
        <a:bodyPr/>
        <a:lstStyle/>
        <a:p>
          <a:endParaRPr lang="ru-RU"/>
        </a:p>
      </dgm:t>
    </dgm:pt>
    <dgm:pt modelId="{C3995DBC-1010-4A76-813D-1A5614D97ACA}" type="sibTrans" cxnId="{2EAB1091-D701-46F2-A42F-3BD032D2DC91}">
      <dgm:prSet/>
      <dgm:spPr/>
      <dgm:t>
        <a:bodyPr/>
        <a:lstStyle/>
        <a:p>
          <a:endParaRPr lang="ru-RU"/>
        </a:p>
      </dgm:t>
    </dgm:pt>
    <dgm:pt modelId="{7BF89052-9554-4D1A-B18D-35CF234C9E70}">
      <dgm:prSet/>
      <dgm:spPr/>
      <dgm:t>
        <a:bodyPr/>
        <a:lstStyle/>
        <a:p>
          <a:pPr rtl="0"/>
          <a:r>
            <a:rPr lang="ru-RU"/>
            <a:t>Существенное снижение коррупции в государственном секторе</a:t>
          </a:r>
        </a:p>
      </dgm:t>
    </dgm:pt>
    <dgm:pt modelId="{7F8768EC-368F-4A53-A830-4E72BEC6BDA0}" type="parTrans" cxnId="{2CBA5853-C2F8-496D-9D4F-80B388EB6D75}">
      <dgm:prSet/>
      <dgm:spPr/>
      <dgm:t>
        <a:bodyPr/>
        <a:lstStyle/>
        <a:p>
          <a:endParaRPr lang="ru-RU"/>
        </a:p>
      </dgm:t>
    </dgm:pt>
    <dgm:pt modelId="{1BCD1BC2-7DC8-4CE3-9865-96CE6D938C24}" type="sibTrans" cxnId="{2CBA5853-C2F8-496D-9D4F-80B388EB6D75}">
      <dgm:prSet/>
      <dgm:spPr/>
      <dgm:t>
        <a:bodyPr/>
        <a:lstStyle/>
        <a:p>
          <a:endParaRPr lang="ru-RU"/>
        </a:p>
      </dgm:t>
    </dgm:pt>
    <dgm:pt modelId="{EBA7246A-FEAB-43CA-B63D-22CB1E5360BA}">
      <dgm:prSet/>
      <dgm:spPr/>
      <dgm:t>
        <a:bodyPr/>
        <a:lstStyle/>
        <a:p>
          <a:pPr rtl="0"/>
          <a:r>
            <a:rPr lang="ru-RU"/>
            <a:t>Повышение качества поставляемых товаров, работ и услуг</a:t>
          </a:r>
        </a:p>
      </dgm:t>
    </dgm:pt>
    <dgm:pt modelId="{909683F3-DA2A-4720-9FD6-35868CE9B05E}" type="parTrans" cxnId="{FA363DF3-B1A4-4997-B8E8-FEFD64D6ED52}">
      <dgm:prSet/>
      <dgm:spPr/>
      <dgm:t>
        <a:bodyPr/>
        <a:lstStyle/>
        <a:p>
          <a:endParaRPr lang="ru-RU"/>
        </a:p>
      </dgm:t>
    </dgm:pt>
    <dgm:pt modelId="{BA4E7F0C-F73C-45CC-86AC-045A82E11B95}" type="sibTrans" cxnId="{FA363DF3-B1A4-4997-B8E8-FEFD64D6ED52}">
      <dgm:prSet/>
      <dgm:spPr/>
      <dgm:t>
        <a:bodyPr/>
        <a:lstStyle/>
        <a:p>
          <a:endParaRPr lang="ru-RU"/>
        </a:p>
      </dgm:t>
    </dgm:pt>
    <dgm:pt modelId="{2B133A1F-BB1C-4928-BAD1-200C7ADFDBFB}">
      <dgm:prSet/>
      <dgm:spPr/>
      <dgm:t>
        <a:bodyPr/>
        <a:lstStyle/>
        <a:p>
          <a:pPr rtl="0"/>
          <a:r>
            <a:rPr lang="ru-RU"/>
            <a:t>Надежное управление технологическими и экономическими рисками </a:t>
          </a:r>
        </a:p>
      </dgm:t>
    </dgm:pt>
    <dgm:pt modelId="{ED98CC24-7F82-4538-A2E6-96F7FD9CA677}" type="parTrans" cxnId="{3B2F3C1C-7F1A-43A2-BDD0-02DBD5ABE90A}">
      <dgm:prSet/>
      <dgm:spPr/>
      <dgm:t>
        <a:bodyPr/>
        <a:lstStyle/>
        <a:p>
          <a:endParaRPr lang="ru-RU"/>
        </a:p>
      </dgm:t>
    </dgm:pt>
    <dgm:pt modelId="{BE42F986-0C6F-49AB-83DC-D6280A67A42A}" type="sibTrans" cxnId="{3B2F3C1C-7F1A-43A2-BDD0-02DBD5ABE90A}">
      <dgm:prSet/>
      <dgm:spPr/>
      <dgm:t>
        <a:bodyPr/>
        <a:lstStyle/>
        <a:p>
          <a:endParaRPr lang="ru-RU"/>
        </a:p>
      </dgm:t>
    </dgm:pt>
    <dgm:pt modelId="{5131DEE9-EDA2-40FF-87FF-09CC93D27FDD}" type="pres">
      <dgm:prSet presAssocID="{3FB6192B-4D37-4115-A0CB-0384F167B870}" presName="compositeShape" presStyleCnt="0">
        <dgm:presLayoutVars>
          <dgm:chMax val="7"/>
          <dgm:dir/>
          <dgm:resizeHandles val="exact"/>
        </dgm:presLayoutVars>
      </dgm:prSet>
      <dgm:spPr/>
    </dgm:pt>
    <dgm:pt modelId="{45BF3AAE-DCF0-4FD3-94D3-DC74BDC764F3}" type="pres">
      <dgm:prSet presAssocID="{FD7EE56E-A009-4A90-9984-36194621C355}" presName="circ1" presStyleLbl="vennNode1" presStyleIdx="0" presStyleCnt="5"/>
      <dgm:spPr/>
    </dgm:pt>
    <dgm:pt modelId="{A772441E-C661-46F5-9291-8E00FD704EE5}" type="pres">
      <dgm:prSet presAssocID="{FD7EE56E-A009-4A90-9984-36194621C3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273572-BC00-4B17-91DD-0B16BE720852}" type="pres">
      <dgm:prSet presAssocID="{B726CC66-65B9-4DDB-AB23-370B7E23ED7D}" presName="circ2" presStyleLbl="vennNode1" presStyleIdx="1" presStyleCnt="5"/>
      <dgm:spPr/>
    </dgm:pt>
    <dgm:pt modelId="{CB769A95-080B-4AD8-93E9-8AB0F93298FF}" type="pres">
      <dgm:prSet presAssocID="{B726CC66-65B9-4DDB-AB23-370B7E23ED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6A2BF9-0586-4D61-88F1-D3AD41896859}" type="pres">
      <dgm:prSet presAssocID="{7BF89052-9554-4D1A-B18D-35CF234C9E70}" presName="circ3" presStyleLbl="vennNode1" presStyleIdx="2" presStyleCnt="5"/>
      <dgm:spPr/>
    </dgm:pt>
    <dgm:pt modelId="{9A1B5C53-9A90-4BFB-816F-4B95497BAAE1}" type="pres">
      <dgm:prSet presAssocID="{7BF89052-9554-4D1A-B18D-35CF234C9E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5E0B24-3258-4E00-8122-08175D7B561D}" type="pres">
      <dgm:prSet presAssocID="{EBA7246A-FEAB-43CA-B63D-22CB1E5360BA}" presName="circ4" presStyleLbl="vennNode1" presStyleIdx="3" presStyleCnt="5"/>
      <dgm:spPr/>
    </dgm:pt>
    <dgm:pt modelId="{5A207501-2E5C-493F-8501-E124849CC3FB}" type="pres">
      <dgm:prSet presAssocID="{EBA7246A-FEAB-43CA-B63D-22CB1E5360B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F4B169-5CCA-4D44-9B46-E1B9C7910BE2}" type="pres">
      <dgm:prSet presAssocID="{2B133A1F-BB1C-4928-BAD1-200C7ADFDBFB}" presName="circ5" presStyleLbl="vennNode1" presStyleIdx="4" presStyleCnt="5"/>
      <dgm:spPr/>
    </dgm:pt>
    <dgm:pt modelId="{FB75C41D-CF1B-4329-B297-5AB1A348F083}" type="pres">
      <dgm:prSet presAssocID="{2B133A1F-BB1C-4928-BAD1-200C7ADFDBF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B2F3C1C-7F1A-43A2-BDD0-02DBD5ABE90A}" srcId="{3FB6192B-4D37-4115-A0CB-0384F167B870}" destId="{2B133A1F-BB1C-4928-BAD1-200C7ADFDBFB}" srcOrd="4" destOrd="0" parTransId="{ED98CC24-7F82-4538-A2E6-96F7FD9CA677}" sibTransId="{BE42F986-0C6F-49AB-83DC-D6280A67A42A}"/>
    <dgm:cxn modelId="{DCB71025-C01A-4500-8398-2C08C226AAA7}" type="presOf" srcId="{B726CC66-65B9-4DDB-AB23-370B7E23ED7D}" destId="{CB769A95-080B-4AD8-93E9-8AB0F93298FF}" srcOrd="0" destOrd="0" presId="urn:microsoft.com/office/officeart/2005/8/layout/venn1"/>
    <dgm:cxn modelId="{E592EB5E-859F-461C-BE92-7DE8DE677122}" type="presOf" srcId="{EBA7246A-FEAB-43CA-B63D-22CB1E5360BA}" destId="{5A207501-2E5C-493F-8501-E124849CC3FB}" srcOrd="0" destOrd="0" presId="urn:microsoft.com/office/officeart/2005/8/layout/venn1"/>
    <dgm:cxn modelId="{8E66EA6B-1C8F-4B3B-865D-FAF95A9F75F5}" type="presOf" srcId="{2B133A1F-BB1C-4928-BAD1-200C7ADFDBFB}" destId="{FB75C41D-CF1B-4329-B297-5AB1A348F083}" srcOrd="0" destOrd="0" presId="urn:microsoft.com/office/officeart/2005/8/layout/venn1"/>
    <dgm:cxn modelId="{84F9736C-4A7C-44A6-B4D2-FDCBACE70962}" type="presOf" srcId="{FD7EE56E-A009-4A90-9984-36194621C355}" destId="{A772441E-C661-46F5-9291-8E00FD704EE5}" srcOrd="0" destOrd="0" presId="urn:microsoft.com/office/officeart/2005/8/layout/venn1"/>
    <dgm:cxn modelId="{2CBA5853-C2F8-496D-9D4F-80B388EB6D75}" srcId="{3FB6192B-4D37-4115-A0CB-0384F167B870}" destId="{7BF89052-9554-4D1A-B18D-35CF234C9E70}" srcOrd="2" destOrd="0" parTransId="{7F8768EC-368F-4A53-A830-4E72BEC6BDA0}" sibTransId="{1BCD1BC2-7DC8-4CE3-9865-96CE6D938C24}"/>
    <dgm:cxn modelId="{F54B4354-1DF3-41D5-993E-2181E94F5422}" type="presOf" srcId="{7BF89052-9554-4D1A-B18D-35CF234C9E70}" destId="{9A1B5C53-9A90-4BFB-816F-4B95497BAAE1}" srcOrd="0" destOrd="0" presId="urn:microsoft.com/office/officeart/2005/8/layout/venn1"/>
    <dgm:cxn modelId="{2EAB1091-D701-46F2-A42F-3BD032D2DC91}" srcId="{3FB6192B-4D37-4115-A0CB-0384F167B870}" destId="{B726CC66-65B9-4DDB-AB23-370B7E23ED7D}" srcOrd="1" destOrd="0" parTransId="{D5F96AD5-03B3-443B-8694-D08951E396DF}" sibTransId="{C3995DBC-1010-4A76-813D-1A5614D97ACA}"/>
    <dgm:cxn modelId="{3C6154D7-09D0-4C96-B3D0-0BD23026A7CA}" type="presOf" srcId="{3FB6192B-4D37-4115-A0CB-0384F167B870}" destId="{5131DEE9-EDA2-40FF-87FF-09CC93D27FDD}" srcOrd="0" destOrd="0" presId="urn:microsoft.com/office/officeart/2005/8/layout/venn1"/>
    <dgm:cxn modelId="{FA363DF3-B1A4-4997-B8E8-FEFD64D6ED52}" srcId="{3FB6192B-4D37-4115-A0CB-0384F167B870}" destId="{EBA7246A-FEAB-43CA-B63D-22CB1E5360BA}" srcOrd="3" destOrd="0" parTransId="{909683F3-DA2A-4720-9FD6-35868CE9B05E}" sibTransId="{BA4E7F0C-F73C-45CC-86AC-045A82E11B95}"/>
    <dgm:cxn modelId="{6CC1B4FD-35E3-4AAB-AFFE-F44EABD69A10}" srcId="{3FB6192B-4D37-4115-A0CB-0384F167B870}" destId="{FD7EE56E-A009-4A90-9984-36194621C355}" srcOrd="0" destOrd="0" parTransId="{7A60187A-4D2B-49DA-B570-467605E787BA}" sibTransId="{930E1957-1B9C-444B-81C2-3B938260EB33}"/>
    <dgm:cxn modelId="{843A0E24-71DD-4F0E-A3D2-AC099AA0A523}" type="presParOf" srcId="{5131DEE9-EDA2-40FF-87FF-09CC93D27FDD}" destId="{45BF3AAE-DCF0-4FD3-94D3-DC74BDC764F3}" srcOrd="0" destOrd="0" presId="urn:microsoft.com/office/officeart/2005/8/layout/venn1"/>
    <dgm:cxn modelId="{9FA697ED-E302-4345-80DB-2A5FF5C53E94}" type="presParOf" srcId="{5131DEE9-EDA2-40FF-87FF-09CC93D27FDD}" destId="{A772441E-C661-46F5-9291-8E00FD704EE5}" srcOrd="1" destOrd="0" presId="urn:microsoft.com/office/officeart/2005/8/layout/venn1"/>
    <dgm:cxn modelId="{700540E6-B7AA-44C7-A1A8-A4BD6EC7CD97}" type="presParOf" srcId="{5131DEE9-EDA2-40FF-87FF-09CC93D27FDD}" destId="{A1273572-BC00-4B17-91DD-0B16BE720852}" srcOrd="2" destOrd="0" presId="urn:microsoft.com/office/officeart/2005/8/layout/venn1"/>
    <dgm:cxn modelId="{86A226F1-4FDE-4ED7-9176-1A84C3BDD6CD}" type="presParOf" srcId="{5131DEE9-EDA2-40FF-87FF-09CC93D27FDD}" destId="{CB769A95-080B-4AD8-93E9-8AB0F93298FF}" srcOrd="3" destOrd="0" presId="urn:microsoft.com/office/officeart/2005/8/layout/venn1"/>
    <dgm:cxn modelId="{F4002A27-11A1-4703-A31B-994342BD701C}" type="presParOf" srcId="{5131DEE9-EDA2-40FF-87FF-09CC93D27FDD}" destId="{8D6A2BF9-0586-4D61-88F1-D3AD41896859}" srcOrd="4" destOrd="0" presId="urn:microsoft.com/office/officeart/2005/8/layout/venn1"/>
    <dgm:cxn modelId="{F7F36F7D-F092-4D7B-9C81-CF14DFF5A416}" type="presParOf" srcId="{5131DEE9-EDA2-40FF-87FF-09CC93D27FDD}" destId="{9A1B5C53-9A90-4BFB-816F-4B95497BAAE1}" srcOrd="5" destOrd="0" presId="urn:microsoft.com/office/officeart/2005/8/layout/venn1"/>
    <dgm:cxn modelId="{26ED79DC-E29F-4E93-A6D6-90805F3BD59D}" type="presParOf" srcId="{5131DEE9-EDA2-40FF-87FF-09CC93D27FDD}" destId="{DF5E0B24-3258-4E00-8122-08175D7B561D}" srcOrd="6" destOrd="0" presId="urn:microsoft.com/office/officeart/2005/8/layout/venn1"/>
    <dgm:cxn modelId="{5DF4BE93-764C-440A-A9B3-03D7B73938CF}" type="presParOf" srcId="{5131DEE9-EDA2-40FF-87FF-09CC93D27FDD}" destId="{5A207501-2E5C-493F-8501-E124849CC3FB}" srcOrd="7" destOrd="0" presId="urn:microsoft.com/office/officeart/2005/8/layout/venn1"/>
    <dgm:cxn modelId="{B5038913-EF91-4924-90BD-EB4DD5DC0E48}" type="presParOf" srcId="{5131DEE9-EDA2-40FF-87FF-09CC93D27FDD}" destId="{D5F4B169-5CCA-4D44-9B46-E1B9C7910BE2}" srcOrd="8" destOrd="0" presId="urn:microsoft.com/office/officeart/2005/8/layout/venn1"/>
    <dgm:cxn modelId="{124A527C-CAE6-4109-A884-D5C734BC611A}" type="presParOf" srcId="{5131DEE9-EDA2-40FF-87FF-09CC93D27FDD}" destId="{FB75C41D-CF1B-4329-B297-5AB1A348F08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4CB7F-1245-45B0-B0F3-B2E411D187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0BDD080-B968-44F1-BC36-896B216F4FA0}">
      <dgm:prSet/>
      <dgm:spPr/>
      <dgm:t>
        <a:bodyPr/>
        <a:lstStyle/>
        <a:p>
          <a:pPr rtl="0"/>
          <a:r>
            <a:rPr lang="ru-RU"/>
            <a:t>Принципы открытости и прозрачности</a:t>
          </a:r>
        </a:p>
      </dgm:t>
    </dgm:pt>
    <dgm:pt modelId="{95EB1685-1ACA-4BD6-9C3C-BC590109F477}" type="parTrans" cxnId="{FA9C8773-2D04-42BE-83DF-E8BF772E682F}">
      <dgm:prSet/>
      <dgm:spPr/>
      <dgm:t>
        <a:bodyPr/>
        <a:lstStyle/>
        <a:p>
          <a:endParaRPr lang="ru-RU"/>
        </a:p>
      </dgm:t>
    </dgm:pt>
    <dgm:pt modelId="{701CDD17-ECDE-4DFF-84BA-1F9CB89A1215}" type="sibTrans" cxnId="{FA9C8773-2D04-42BE-83DF-E8BF772E682F}">
      <dgm:prSet/>
      <dgm:spPr/>
      <dgm:t>
        <a:bodyPr/>
        <a:lstStyle/>
        <a:p>
          <a:endParaRPr lang="ru-RU"/>
        </a:p>
      </dgm:t>
    </dgm:pt>
    <dgm:pt modelId="{D60483AB-DF7E-465C-86A3-149CF70B29F7}">
      <dgm:prSet/>
      <dgm:spPr/>
      <dgm:t>
        <a:bodyPr/>
        <a:lstStyle/>
        <a:p>
          <a:pPr rtl="0"/>
          <a:r>
            <a:rPr lang="ru-RU"/>
            <a:t>Принцип обеспечения конкуренции</a:t>
          </a:r>
        </a:p>
      </dgm:t>
    </dgm:pt>
    <dgm:pt modelId="{4F8CA85A-5876-45BB-AB66-C8BD88363A1B}" type="parTrans" cxnId="{9A5FAA6B-0E8C-4CA2-A1CF-3650C2A9986F}">
      <dgm:prSet/>
      <dgm:spPr/>
      <dgm:t>
        <a:bodyPr/>
        <a:lstStyle/>
        <a:p>
          <a:endParaRPr lang="ru-RU"/>
        </a:p>
      </dgm:t>
    </dgm:pt>
    <dgm:pt modelId="{0618A541-373A-405B-8FAC-4F061A7C579D}" type="sibTrans" cxnId="{9A5FAA6B-0E8C-4CA2-A1CF-3650C2A9986F}">
      <dgm:prSet/>
      <dgm:spPr/>
      <dgm:t>
        <a:bodyPr/>
        <a:lstStyle/>
        <a:p>
          <a:endParaRPr lang="ru-RU"/>
        </a:p>
      </dgm:t>
    </dgm:pt>
    <dgm:pt modelId="{D5B2410A-C39A-4D86-A239-5548F012776C}">
      <dgm:prSet/>
      <dgm:spPr/>
      <dgm:t>
        <a:bodyPr/>
        <a:lstStyle/>
        <a:p>
          <a:pPr rtl="0"/>
          <a:r>
            <a:rPr lang="ru-RU"/>
            <a:t>Принцип профессионализма заказчика</a:t>
          </a:r>
        </a:p>
      </dgm:t>
    </dgm:pt>
    <dgm:pt modelId="{F3F6A335-E848-496A-9EEE-6A74F0D4C7E4}" type="parTrans" cxnId="{A359D965-9AA4-421F-808A-6E0274F8E2AA}">
      <dgm:prSet/>
      <dgm:spPr/>
      <dgm:t>
        <a:bodyPr/>
        <a:lstStyle/>
        <a:p>
          <a:endParaRPr lang="ru-RU"/>
        </a:p>
      </dgm:t>
    </dgm:pt>
    <dgm:pt modelId="{96192490-29DA-4FF8-86F6-816DC36F5040}" type="sibTrans" cxnId="{A359D965-9AA4-421F-808A-6E0274F8E2AA}">
      <dgm:prSet/>
      <dgm:spPr/>
      <dgm:t>
        <a:bodyPr/>
        <a:lstStyle/>
        <a:p>
          <a:endParaRPr lang="ru-RU"/>
        </a:p>
      </dgm:t>
    </dgm:pt>
    <dgm:pt modelId="{A4F0AC14-E083-4AFC-8EAB-E50A145CE6F9}">
      <dgm:prSet/>
      <dgm:spPr/>
      <dgm:t>
        <a:bodyPr/>
        <a:lstStyle/>
        <a:p>
          <a:pPr rtl="0"/>
          <a:r>
            <a:rPr lang="ru-RU" dirty="0"/>
            <a:t>Принцип стимулирования инноваций</a:t>
          </a:r>
        </a:p>
      </dgm:t>
    </dgm:pt>
    <dgm:pt modelId="{35C7D539-A759-4B21-B319-E70DFC622EDF}" type="parTrans" cxnId="{4919CA1B-8479-4BE0-9649-DAA9BF36CE2F}">
      <dgm:prSet/>
      <dgm:spPr/>
      <dgm:t>
        <a:bodyPr/>
        <a:lstStyle/>
        <a:p>
          <a:endParaRPr lang="ru-RU"/>
        </a:p>
      </dgm:t>
    </dgm:pt>
    <dgm:pt modelId="{91A0D4B9-37E3-4DEC-8ACA-D412CBE607AE}" type="sibTrans" cxnId="{4919CA1B-8479-4BE0-9649-DAA9BF36CE2F}">
      <dgm:prSet/>
      <dgm:spPr/>
      <dgm:t>
        <a:bodyPr/>
        <a:lstStyle/>
        <a:p>
          <a:endParaRPr lang="ru-RU"/>
        </a:p>
      </dgm:t>
    </dgm:pt>
    <dgm:pt modelId="{BC47CBDB-1AD8-441B-8B8F-8A1AA003612B}">
      <dgm:prSet/>
      <dgm:spPr/>
      <dgm:t>
        <a:bodyPr/>
        <a:lstStyle/>
        <a:p>
          <a:pPr rtl="0"/>
          <a:r>
            <a:rPr lang="ru-RU" dirty="0"/>
            <a:t>Принцип ответственности за результативность</a:t>
          </a:r>
        </a:p>
      </dgm:t>
    </dgm:pt>
    <dgm:pt modelId="{44129433-31EB-4EE4-9CD3-8977460E3335}" type="parTrans" cxnId="{792699A6-D5D6-45A9-8036-840EA737A74F}">
      <dgm:prSet/>
      <dgm:spPr/>
      <dgm:t>
        <a:bodyPr/>
        <a:lstStyle/>
        <a:p>
          <a:endParaRPr lang="ru-RU"/>
        </a:p>
      </dgm:t>
    </dgm:pt>
    <dgm:pt modelId="{056EAD23-4457-45D2-843C-C40E1F8DDA71}" type="sibTrans" cxnId="{792699A6-D5D6-45A9-8036-840EA737A74F}">
      <dgm:prSet/>
      <dgm:spPr/>
      <dgm:t>
        <a:bodyPr/>
        <a:lstStyle/>
        <a:p>
          <a:endParaRPr lang="ru-RU"/>
        </a:p>
      </dgm:t>
    </dgm:pt>
    <dgm:pt modelId="{712B1345-5614-4C40-A51E-0499C76B3E8A}" type="pres">
      <dgm:prSet presAssocID="{A0F4CB7F-1245-45B0-B0F3-B2E411D187B6}" presName="linear" presStyleCnt="0">
        <dgm:presLayoutVars>
          <dgm:animLvl val="lvl"/>
          <dgm:resizeHandles val="exact"/>
        </dgm:presLayoutVars>
      </dgm:prSet>
      <dgm:spPr/>
    </dgm:pt>
    <dgm:pt modelId="{A13F2D46-3730-4548-9A18-4209821BBF7F}" type="pres">
      <dgm:prSet presAssocID="{10BDD080-B968-44F1-BC36-896B216F4FA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4584EF-D54F-462E-888F-9CFEE71EE455}" type="pres">
      <dgm:prSet presAssocID="{701CDD17-ECDE-4DFF-84BA-1F9CB89A1215}" presName="spacer" presStyleCnt="0"/>
      <dgm:spPr/>
    </dgm:pt>
    <dgm:pt modelId="{FB76B064-2163-4DF5-B4CE-B3BF756E5FDE}" type="pres">
      <dgm:prSet presAssocID="{D60483AB-DF7E-465C-86A3-149CF70B29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2586E6-C4D1-415E-AC9D-8E735EBAD556}" type="pres">
      <dgm:prSet presAssocID="{0618A541-373A-405B-8FAC-4F061A7C579D}" presName="spacer" presStyleCnt="0"/>
      <dgm:spPr/>
    </dgm:pt>
    <dgm:pt modelId="{3200588A-9F3D-40CE-9566-2E81571148D8}" type="pres">
      <dgm:prSet presAssocID="{D5B2410A-C39A-4D86-A239-5548F01277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14FE95-EB5B-4F67-B12A-F537B8105715}" type="pres">
      <dgm:prSet presAssocID="{96192490-29DA-4FF8-86F6-816DC36F5040}" presName="spacer" presStyleCnt="0"/>
      <dgm:spPr/>
    </dgm:pt>
    <dgm:pt modelId="{A78CD822-498E-48E2-B78D-352069449494}" type="pres">
      <dgm:prSet presAssocID="{A4F0AC14-E083-4AFC-8EAB-E50A145CE6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4FDE25-F7E1-46AF-8274-41E1F220A300}" type="pres">
      <dgm:prSet presAssocID="{91A0D4B9-37E3-4DEC-8ACA-D412CBE607AE}" presName="spacer" presStyleCnt="0"/>
      <dgm:spPr/>
    </dgm:pt>
    <dgm:pt modelId="{A80FCBED-746C-4B22-A95E-65E53C9AEEC2}" type="pres">
      <dgm:prSet presAssocID="{BC47CBDB-1AD8-441B-8B8F-8A1AA00361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E78412-F277-4C6A-AD44-2AAE3A8254A0}" type="presOf" srcId="{10BDD080-B968-44F1-BC36-896B216F4FA0}" destId="{A13F2D46-3730-4548-9A18-4209821BBF7F}" srcOrd="0" destOrd="0" presId="urn:microsoft.com/office/officeart/2005/8/layout/vList2"/>
    <dgm:cxn modelId="{78F6AA19-090E-43C8-A480-70E38AF87667}" type="presOf" srcId="{D5B2410A-C39A-4D86-A239-5548F012776C}" destId="{3200588A-9F3D-40CE-9566-2E81571148D8}" srcOrd="0" destOrd="0" presId="urn:microsoft.com/office/officeart/2005/8/layout/vList2"/>
    <dgm:cxn modelId="{4919CA1B-8479-4BE0-9649-DAA9BF36CE2F}" srcId="{A0F4CB7F-1245-45B0-B0F3-B2E411D187B6}" destId="{A4F0AC14-E083-4AFC-8EAB-E50A145CE6F9}" srcOrd="3" destOrd="0" parTransId="{35C7D539-A759-4B21-B319-E70DFC622EDF}" sibTransId="{91A0D4B9-37E3-4DEC-8ACA-D412CBE607AE}"/>
    <dgm:cxn modelId="{A359D965-9AA4-421F-808A-6E0274F8E2AA}" srcId="{A0F4CB7F-1245-45B0-B0F3-B2E411D187B6}" destId="{D5B2410A-C39A-4D86-A239-5548F012776C}" srcOrd="2" destOrd="0" parTransId="{F3F6A335-E848-496A-9EEE-6A74F0D4C7E4}" sibTransId="{96192490-29DA-4FF8-86F6-816DC36F5040}"/>
    <dgm:cxn modelId="{9A5FAA6B-0E8C-4CA2-A1CF-3650C2A9986F}" srcId="{A0F4CB7F-1245-45B0-B0F3-B2E411D187B6}" destId="{D60483AB-DF7E-465C-86A3-149CF70B29F7}" srcOrd="1" destOrd="0" parTransId="{4F8CA85A-5876-45BB-AB66-C8BD88363A1B}" sibTransId="{0618A541-373A-405B-8FAC-4F061A7C579D}"/>
    <dgm:cxn modelId="{C4EF4B73-0BAB-4927-BD4D-6DDEDBBF10BB}" type="presOf" srcId="{A4F0AC14-E083-4AFC-8EAB-E50A145CE6F9}" destId="{A78CD822-498E-48E2-B78D-352069449494}" srcOrd="0" destOrd="0" presId="urn:microsoft.com/office/officeart/2005/8/layout/vList2"/>
    <dgm:cxn modelId="{FA9C8773-2D04-42BE-83DF-E8BF772E682F}" srcId="{A0F4CB7F-1245-45B0-B0F3-B2E411D187B6}" destId="{10BDD080-B968-44F1-BC36-896B216F4FA0}" srcOrd="0" destOrd="0" parTransId="{95EB1685-1ACA-4BD6-9C3C-BC590109F477}" sibTransId="{701CDD17-ECDE-4DFF-84BA-1F9CB89A1215}"/>
    <dgm:cxn modelId="{1B6C027F-7189-4D2F-A92E-C31038F898DF}" type="presOf" srcId="{D60483AB-DF7E-465C-86A3-149CF70B29F7}" destId="{FB76B064-2163-4DF5-B4CE-B3BF756E5FDE}" srcOrd="0" destOrd="0" presId="urn:microsoft.com/office/officeart/2005/8/layout/vList2"/>
    <dgm:cxn modelId="{792699A6-D5D6-45A9-8036-840EA737A74F}" srcId="{A0F4CB7F-1245-45B0-B0F3-B2E411D187B6}" destId="{BC47CBDB-1AD8-441B-8B8F-8A1AA003612B}" srcOrd="4" destOrd="0" parTransId="{44129433-31EB-4EE4-9CD3-8977460E3335}" sibTransId="{056EAD23-4457-45D2-843C-C40E1F8DDA71}"/>
    <dgm:cxn modelId="{7FD3D3BA-5998-4D1A-A030-B61FF3BFAFA1}" type="presOf" srcId="{BC47CBDB-1AD8-441B-8B8F-8A1AA003612B}" destId="{A80FCBED-746C-4B22-A95E-65E53C9AEEC2}" srcOrd="0" destOrd="0" presId="urn:microsoft.com/office/officeart/2005/8/layout/vList2"/>
    <dgm:cxn modelId="{483C12CD-0D87-44F0-A94E-48553C9A7122}" type="presOf" srcId="{A0F4CB7F-1245-45B0-B0F3-B2E411D187B6}" destId="{712B1345-5614-4C40-A51E-0499C76B3E8A}" srcOrd="0" destOrd="0" presId="urn:microsoft.com/office/officeart/2005/8/layout/vList2"/>
    <dgm:cxn modelId="{71A74307-C3C4-478C-895A-7188B9F5D43E}" type="presParOf" srcId="{712B1345-5614-4C40-A51E-0499C76B3E8A}" destId="{A13F2D46-3730-4548-9A18-4209821BBF7F}" srcOrd="0" destOrd="0" presId="urn:microsoft.com/office/officeart/2005/8/layout/vList2"/>
    <dgm:cxn modelId="{0E484B8B-50FE-49A1-B12C-CDC1F44B10A9}" type="presParOf" srcId="{712B1345-5614-4C40-A51E-0499C76B3E8A}" destId="{E94584EF-D54F-462E-888F-9CFEE71EE455}" srcOrd="1" destOrd="0" presId="urn:microsoft.com/office/officeart/2005/8/layout/vList2"/>
    <dgm:cxn modelId="{9965B78B-7CAA-4855-9A74-06AB9788CE89}" type="presParOf" srcId="{712B1345-5614-4C40-A51E-0499C76B3E8A}" destId="{FB76B064-2163-4DF5-B4CE-B3BF756E5FDE}" srcOrd="2" destOrd="0" presId="urn:microsoft.com/office/officeart/2005/8/layout/vList2"/>
    <dgm:cxn modelId="{E914E492-AFE7-4A23-BA03-03879267DC3E}" type="presParOf" srcId="{712B1345-5614-4C40-A51E-0499C76B3E8A}" destId="{272586E6-C4D1-415E-AC9D-8E735EBAD556}" srcOrd="3" destOrd="0" presId="urn:microsoft.com/office/officeart/2005/8/layout/vList2"/>
    <dgm:cxn modelId="{D3DC6CD4-723C-4281-9F13-BD08455DDE6D}" type="presParOf" srcId="{712B1345-5614-4C40-A51E-0499C76B3E8A}" destId="{3200588A-9F3D-40CE-9566-2E81571148D8}" srcOrd="4" destOrd="0" presId="urn:microsoft.com/office/officeart/2005/8/layout/vList2"/>
    <dgm:cxn modelId="{5077C254-1F38-411A-957C-5EFB8ECD31A0}" type="presParOf" srcId="{712B1345-5614-4C40-A51E-0499C76B3E8A}" destId="{D014FE95-EB5B-4F67-B12A-F537B8105715}" srcOrd="5" destOrd="0" presId="urn:microsoft.com/office/officeart/2005/8/layout/vList2"/>
    <dgm:cxn modelId="{F2D8E364-B080-4104-B412-E3C9ED89C9CB}" type="presParOf" srcId="{712B1345-5614-4C40-A51E-0499C76B3E8A}" destId="{A78CD822-498E-48E2-B78D-352069449494}" srcOrd="6" destOrd="0" presId="urn:microsoft.com/office/officeart/2005/8/layout/vList2"/>
    <dgm:cxn modelId="{F928772D-E690-42DA-8718-6B58FD40A0DE}" type="presParOf" srcId="{712B1345-5614-4C40-A51E-0499C76B3E8A}" destId="{D04FDE25-F7E1-46AF-8274-41E1F220A300}" srcOrd="7" destOrd="0" presId="urn:microsoft.com/office/officeart/2005/8/layout/vList2"/>
    <dgm:cxn modelId="{D3C5D79B-B4A8-420D-8BCF-0D3164D4CAE5}" type="presParOf" srcId="{712B1345-5614-4C40-A51E-0499C76B3E8A}" destId="{A80FCBED-746C-4B22-A95E-65E53C9AEE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BB29E-C496-46F7-832C-62818A8C7B4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3B9394-0E96-4257-BE01-4B688783DE09}">
      <dgm:prSet/>
      <dgm:spPr/>
      <dgm:t>
        <a:bodyPr/>
        <a:lstStyle/>
        <a:p>
          <a:pPr rtl="0"/>
          <a:r>
            <a:rPr lang="ru-RU" cap="all">
              <a:latin typeface="+mj-lt"/>
              <a:cs typeface="Times New Roman" panose="02020603050405020304" pitchFamily="18" charset="0"/>
            </a:rPr>
            <a:t>органы </a:t>
          </a:r>
          <a:r>
            <a:rPr lang="ru-RU" cap="all" baseline="0">
              <a:latin typeface="+mj-lt"/>
              <a:cs typeface="Times New Roman" panose="02020603050405020304" pitchFamily="18" charset="0"/>
            </a:rPr>
            <a:t>исполнительной власти</a:t>
          </a:r>
        </a:p>
      </dgm:t>
    </dgm:pt>
    <dgm:pt modelId="{6147BE78-D56C-4E29-8568-E6D72649A152}" type="parTrans" cxnId="{28E1FB48-ECEC-4C79-81DD-E378BBD3AAE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F889BC9-F201-4FBA-B2BE-7BBE0F87524A}" type="sibTrans" cxnId="{28E1FB48-ECEC-4C79-81DD-E378BBD3AAE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C896D2-8C31-4F8A-ABBD-41A67FDD6ECD}">
      <dgm:prSet/>
      <dgm:spPr/>
      <dgm:t>
        <a:bodyPr/>
        <a:lstStyle/>
        <a:p>
          <a:pPr rtl="0"/>
          <a:r>
            <a:rPr lang="ru-RU" cap="all" baseline="0">
              <a:latin typeface="+mj-lt"/>
              <a:cs typeface="Times New Roman" panose="02020603050405020304" pitchFamily="18" charset="0"/>
            </a:rPr>
            <a:t>заказчики</a:t>
          </a:r>
        </a:p>
      </dgm:t>
    </dgm:pt>
    <dgm:pt modelId="{277A7C50-99F5-4EB4-8656-FE42AE3FF734}" type="parTrans" cxnId="{9AFAAF44-6ECD-426E-B3D2-D01E7D2C847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121350D-5937-496E-9E3C-B46E7BC3DB32}" type="sibTrans" cxnId="{9AFAAF44-6ECD-426E-B3D2-D01E7D2C847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E7991A1-1137-473C-BDCD-BCB1E6172BA9}">
      <dgm:prSet/>
      <dgm:spPr/>
      <dgm:t>
        <a:bodyPr/>
        <a:lstStyle/>
        <a:p>
          <a:pPr rtl="0"/>
          <a:r>
            <a:rPr lang="ru-RU" cap="all" baseline="0">
              <a:latin typeface="+mj-lt"/>
              <a:cs typeface="Times New Roman" panose="02020603050405020304" pitchFamily="18" charset="0"/>
            </a:rPr>
            <a:t>участники закупок, в том числе признанные поставщиками (подрядчиками, исполнителями)</a:t>
          </a:r>
        </a:p>
      </dgm:t>
    </dgm:pt>
    <dgm:pt modelId="{9F7F026F-0140-4414-B84C-F11B40AF9267}" type="parTrans" cxnId="{A48DE745-CB75-4CDE-B97B-AA88A0DD72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114995E-4113-44C2-A327-C32610F17445}" type="sibTrans" cxnId="{A48DE745-CB75-4CDE-B97B-AA88A0DD72D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5819DED-E127-48C8-B239-0A7F7B87C878}">
      <dgm:prSet/>
      <dgm:spPr/>
      <dgm:t>
        <a:bodyPr/>
        <a:lstStyle/>
        <a:p>
          <a:pPr rtl="0"/>
          <a:r>
            <a:rPr lang="ru-RU">
              <a:latin typeface="+mj-lt"/>
            </a:rPr>
            <a:t>по регулированию контрактной системы в сфере закупок</a:t>
          </a:r>
        </a:p>
      </dgm:t>
    </dgm:pt>
    <dgm:pt modelId="{30F7834E-1B20-4919-AE16-B757E1D26B40}" type="parTrans" cxnId="{2CCC7B23-D2CB-4F9A-AF32-4E4882A3469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F60B8E2-DADB-4CCB-A364-C0AF3BA12509}" type="sibTrans" cxnId="{2CCC7B23-D2CB-4F9A-AF32-4E4882A3469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0D0F7C3-DA31-40A8-844E-45A415161D1E}">
      <dgm:prSet/>
      <dgm:spPr/>
      <dgm:t>
        <a:bodyPr/>
        <a:lstStyle/>
        <a:p>
          <a:pPr rtl="0"/>
          <a:r>
            <a:rPr lang="ru-RU">
              <a:latin typeface="+mj-lt"/>
            </a:rPr>
            <a:t>государственный или муниципальный, бюджетное учреждение, осуществляющие закупки</a:t>
          </a:r>
        </a:p>
      </dgm:t>
    </dgm:pt>
    <dgm:pt modelId="{A9DACFCE-AB73-4D01-9F1D-FCE953F1C758}" type="parTrans" cxnId="{E12BD49C-0543-4E55-ADBE-21729502493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A69DB16-2A7D-47DB-8647-46271F2D4D2A}" type="sibTrans" cxnId="{E12BD49C-0543-4E55-ADBE-21729502493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C340FF1-BDD3-4C32-8E67-E0F8F1C86C73}">
      <dgm:prSet/>
      <dgm:spPr/>
      <dgm:t>
        <a:bodyPr/>
        <a:lstStyle/>
        <a:p>
          <a:pPr rtl="0"/>
          <a:r>
            <a:rPr lang="ru-RU">
              <a:latin typeface="+mj-lt"/>
            </a:rPr>
            <a:t>юридическое лицо независимо от его организационно-правовой формы, формы собственности, места нахождения и места происхождения капитала или любое физическое лицо, в том числе зарегистрированное в качестве индивидуального предпринимателя)</a:t>
          </a:r>
        </a:p>
      </dgm:t>
    </dgm:pt>
    <dgm:pt modelId="{5608D4A3-03D4-4311-B7DD-C355972408A8}" type="parTrans" cxnId="{50575526-CE39-4D47-B2C1-4936A9AFA89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32D9656-16C1-41D5-AB15-C479C6EF6BB2}" type="sibTrans" cxnId="{50575526-CE39-4D47-B2C1-4936A9AFA89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9ED002-0B06-4CA4-8BD1-00F6EDDFF8AD}">
      <dgm:prSet/>
      <dgm:spPr/>
      <dgm:t>
        <a:bodyPr/>
        <a:lstStyle/>
        <a:p>
          <a:pPr rtl="0"/>
          <a:r>
            <a:rPr lang="ru-RU" cap="all" baseline="0">
              <a:latin typeface="+mj-lt"/>
            </a:rPr>
            <a:t>уполномоченные органы, уполномоченные учреждения</a:t>
          </a:r>
        </a:p>
      </dgm:t>
    </dgm:pt>
    <dgm:pt modelId="{A0D0A7C8-17C0-40F2-A8A8-39814C2620CF}" type="parTrans" cxnId="{B47D84F1-37A0-4399-94CF-5B1A8992C04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524097E-32DC-4F47-8A4E-EF4912A0E383}" type="sibTrans" cxnId="{B47D84F1-37A0-4399-94CF-5B1A8992C04F}">
      <dgm:prSet/>
      <dgm:spPr/>
      <dgm:t>
        <a:bodyPr/>
        <a:lstStyle/>
        <a:p>
          <a:endParaRPr lang="en-US"/>
        </a:p>
      </dgm:t>
    </dgm:pt>
    <dgm:pt modelId="{2F2FA762-A032-4C80-BAB2-F2F4EA0A729C}">
      <dgm:prSet/>
      <dgm:spPr/>
      <dgm:t>
        <a:bodyPr/>
        <a:lstStyle/>
        <a:p>
          <a:pPr rtl="0"/>
          <a:r>
            <a:rPr lang="ru-RU">
              <a:latin typeface="+mj-lt"/>
            </a:rPr>
            <a:t>государственные органы, муниципальные органы, казенные учреждения, уполномоченные на определение поставщиков (подрядчиков, исполнителей) для заказчиков</a:t>
          </a:r>
        </a:p>
      </dgm:t>
    </dgm:pt>
    <dgm:pt modelId="{EF96E7FA-DA27-4624-BD42-BAC62A730718}" type="parTrans" cxnId="{030D5BE2-94D9-4177-BFD1-C4FFC153C57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C65E142-4D09-4627-901E-208392B3C295}" type="sibTrans" cxnId="{030D5BE2-94D9-4177-BFD1-C4FFC153C57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4AF03D8-2383-4FC8-B90E-EFF10619911F}">
      <dgm:prSet/>
      <dgm:spPr/>
      <dgm:t>
        <a:bodyPr/>
        <a:lstStyle/>
        <a:p>
          <a:pPr rtl="0"/>
          <a:r>
            <a:rPr lang="ru-RU" cap="all" baseline="0">
              <a:latin typeface="+mj-lt"/>
            </a:rPr>
            <a:t>специализированные организации</a:t>
          </a:r>
        </a:p>
      </dgm:t>
    </dgm:pt>
    <dgm:pt modelId="{7FD6E5C0-C50B-493A-862E-F1FBCA768573}" type="parTrans" cxnId="{682DA364-2AB8-4730-A0DF-3626728A8B0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225BD80-0A9C-4249-BFFF-13A8471CB958}" type="sibTrans" cxnId="{682DA364-2AB8-4730-A0DF-3626728A8B0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840EA5A-7615-41A3-8B5B-D435B4D2E663}">
      <dgm:prSet/>
      <dgm:spPr/>
      <dgm:t>
        <a:bodyPr/>
        <a:lstStyle/>
        <a:p>
          <a:pPr rtl="0"/>
          <a:r>
            <a:rPr lang="ru-RU">
              <a:latin typeface="+mj-lt"/>
            </a:rPr>
            <a:t>юридическое лицо, привлекаемое заказчиком для выполнения отдельных функций по определению поставщика (подрядчика, исполнителя) путем проведения конкурса или аукциона</a:t>
          </a:r>
        </a:p>
      </dgm:t>
    </dgm:pt>
    <dgm:pt modelId="{35BDDE6E-53BD-4F0E-914A-A80EB396F246}" type="parTrans" cxnId="{6A4AD62B-7971-4A83-9E95-36FEFDD0B5C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EE12F1B-DDEA-4101-B9F3-8D0CE8350CE5}" type="sibTrans" cxnId="{6A4AD62B-7971-4A83-9E95-36FEFDD0B5C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0F75753-D6B4-46BE-9F50-4269835C2EB7}">
      <dgm:prSet/>
      <dgm:spPr/>
      <dgm:t>
        <a:bodyPr/>
        <a:lstStyle/>
        <a:p>
          <a:pPr rtl="0"/>
          <a:r>
            <a:rPr lang="ru-RU" cap="all" baseline="0" dirty="0">
              <a:latin typeface="+mj-lt"/>
            </a:rPr>
            <a:t>операторы электронных площадок</a:t>
          </a:r>
        </a:p>
      </dgm:t>
    </dgm:pt>
    <dgm:pt modelId="{4B4BA7C7-D143-45CA-A61F-C3DE440263B4}" type="parTrans" cxnId="{472204EB-B1C8-4E96-AE09-24DED6CF208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98D7BD-4936-4E89-AE2E-81E7AF2E0032}" type="sibTrans" cxnId="{472204EB-B1C8-4E96-AE09-24DED6CF208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8C7D70D-C342-4B12-9E03-7602E5FDA92E}">
      <dgm:prSet/>
      <dgm:spPr/>
      <dgm:t>
        <a:bodyPr/>
        <a:lstStyle/>
        <a:p>
          <a:pPr rtl="0"/>
          <a:r>
            <a:rPr lang="ru-RU" dirty="0">
              <a:latin typeface="+mj-lt"/>
            </a:rPr>
            <a:t>юридическое лицо независимо от его организационно-правовой формы, формы собственности, места нахождения и места происхождения капитала, государственная регистрация которого осуществлена на территории РФ, которое владеет электронной площадкой, необходимыми для ее функционирования программно-аппаратными средствами и обеспечивает проведение таких аукционов в соответствии с законодательством РФ о контрактной системе в сфере закупок</a:t>
          </a:r>
        </a:p>
      </dgm:t>
    </dgm:pt>
    <dgm:pt modelId="{6D625B4E-E7DF-49CA-A808-30CB8C0C60CE}" type="parTrans" cxnId="{D8F6E47F-A0F2-4440-9324-EF868E4939F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AF6401E-91F5-4162-BD47-077B9E5DE786}" type="sibTrans" cxnId="{D8F6E47F-A0F2-4440-9324-EF868E4939F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F0A2432-9037-4F4D-A9AE-125A910E7FBB}" type="pres">
      <dgm:prSet presAssocID="{A59BB29E-C496-46F7-832C-62818A8C7B45}" presName="linear" presStyleCnt="0">
        <dgm:presLayoutVars>
          <dgm:animLvl val="lvl"/>
          <dgm:resizeHandles val="exact"/>
        </dgm:presLayoutVars>
      </dgm:prSet>
      <dgm:spPr/>
    </dgm:pt>
    <dgm:pt modelId="{586722AA-B27D-4FC5-8198-8B189ECD0850}" type="pres">
      <dgm:prSet presAssocID="{D83B9394-0E96-4257-BE01-4B688783DE0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ADAE026-FD48-4E6E-BEE2-DB50ADFC8FE0}" type="pres">
      <dgm:prSet presAssocID="{D83B9394-0E96-4257-BE01-4B688783DE09}" presName="childText" presStyleLbl="revTx" presStyleIdx="0" presStyleCnt="6">
        <dgm:presLayoutVars>
          <dgm:bulletEnabled val="1"/>
        </dgm:presLayoutVars>
      </dgm:prSet>
      <dgm:spPr/>
    </dgm:pt>
    <dgm:pt modelId="{C88CE473-093C-4C42-A192-C94EA6240EEF}" type="pres">
      <dgm:prSet presAssocID="{EDC896D2-8C31-4F8A-ABBD-41A67FDD6E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DEF0358-D576-417F-AB77-68A21F952480}" type="pres">
      <dgm:prSet presAssocID="{EDC896D2-8C31-4F8A-ABBD-41A67FDD6ECD}" presName="childText" presStyleLbl="revTx" presStyleIdx="1" presStyleCnt="6">
        <dgm:presLayoutVars>
          <dgm:bulletEnabled val="1"/>
        </dgm:presLayoutVars>
      </dgm:prSet>
      <dgm:spPr/>
    </dgm:pt>
    <dgm:pt modelId="{442E6B07-6792-4940-96F6-67C26FE05089}" type="pres">
      <dgm:prSet presAssocID="{9E7991A1-1137-473C-BDCD-BCB1E6172B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B6F4905-5F63-4728-BC51-C4820FCD9FDC}" type="pres">
      <dgm:prSet presAssocID="{9E7991A1-1137-473C-BDCD-BCB1E6172BA9}" presName="childText" presStyleLbl="revTx" presStyleIdx="2" presStyleCnt="6">
        <dgm:presLayoutVars>
          <dgm:bulletEnabled val="1"/>
        </dgm:presLayoutVars>
      </dgm:prSet>
      <dgm:spPr/>
    </dgm:pt>
    <dgm:pt modelId="{B4AE0D3D-B661-4863-A43B-089D9766F4A4}" type="pres">
      <dgm:prSet presAssocID="{EE9ED002-0B06-4CA4-8BD1-00F6EDDFF8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FF7CE38-B759-404C-938B-A217E8CC0FD6}" type="pres">
      <dgm:prSet presAssocID="{EE9ED002-0B06-4CA4-8BD1-00F6EDDFF8AD}" presName="childText" presStyleLbl="revTx" presStyleIdx="3" presStyleCnt="6">
        <dgm:presLayoutVars>
          <dgm:bulletEnabled val="1"/>
        </dgm:presLayoutVars>
      </dgm:prSet>
      <dgm:spPr/>
    </dgm:pt>
    <dgm:pt modelId="{2F54D1DE-E480-4D6D-B00E-F57BF8CA6B44}" type="pres">
      <dgm:prSet presAssocID="{04AF03D8-2383-4FC8-B90E-EFF1061991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6B416D2-8FDB-48A4-9205-A5FD6DB14C4E}" type="pres">
      <dgm:prSet presAssocID="{04AF03D8-2383-4FC8-B90E-EFF10619911F}" presName="childText" presStyleLbl="revTx" presStyleIdx="4" presStyleCnt="6">
        <dgm:presLayoutVars>
          <dgm:bulletEnabled val="1"/>
        </dgm:presLayoutVars>
      </dgm:prSet>
      <dgm:spPr/>
    </dgm:pt>
    <dgm:pt modelId="{9F1E157C-4C7E-45E2-ACCC-3B4CAB241BD9}" type="pres">
      <dgm:prSet presAssocID="{90F75753-D6B4-46BE-9F50-4269835C2EB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BCC13A2-3FCA-401E-8CE3-7879C51763D8}" type="pres">
      <dgm:prSet presAssocID="{90F75753-D6B4-46BE-9F50-4269835C2EB7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F13F5200-878B-4468-B4EF-2D72AD24B733}" type="presOf" srcId="{5840EA5A-7615-41A3-8B5B-D435B4D2E663}" destId="{86B416D2-8FDB-48A4-9205-A5FD6DB14C4E}" srcOrd="0" destOrd="0" presId="urn:microsoft.com/office/officeart/2005/8/layout/vList2"/>
    <dgm:cxn modelId="{A0EF4309-D5CF-4116-B90F-EB070B2EB97D}" type="presOf" srcId="{9E7991A1-1137-473C-BDCD-BCB1E6172BA9}" destId="{442E6B07-6792-4940-96F6-67C26FE05089}" srcOrd="0" destOrd="0" presId="urn:microsoft.com/office/officeart/2005/8/layout/vList2"/>
    <dgm:cxn modelId="{2CCC7B23-D2CB-4F9A-AF32-4E4882A3469B}" srcId="{D83B9394-0E96-4257-BE01-4B688783DE09}" destId="{D5819DED-E127-48C8-B239-0A7F7B87C878}" srcOrd="0" destOrd="0" parTransId="{30F7834E-1B20-4919-AE16-B757E1D26B40}" sibTransId="{3F60B8E2-DADB-4CCB-A364-C0AF3BA12509}"/>
    <dgm:cxn modelId="{50575526-CE39-4D47-B2C1-4936A9AFA89B}" srcId="{9E7991A1-1137-473C-BDCD-BCB1E6172BA9}" destId="{2C340FF1-BDD3-4C32-8E67-E0F8F1C86C73}" srcOrd="0" destOrd="0" parTransId="{5608D4A3-03D4-4311-B7DD-C355972408A8}" sibTransId="{032D9656-16C1-41D5-AB15-C479C6EF6BB2}"/>
    <dgm:cxn modelId="{6A4AD62B-7971-4A83-9E95-36FEFDD0B5C3}" srcId="{04AF03D8-2383-4FC8-B90E-EFF10619911F}" destId="{5840EA5A-7615-41A3-8B5B-D435B4D2E663}" srcOrd="0" destOrd="0" parTransId="{35BDDE6E-53BD-4F0E-914A-A80EB396F246}" sibTransId="{4EE12F1B-DDEA-4101-B9F3-8D0CE8350CE5}"/>
    <dgm:cxn modelId="{3DC3802F-F007-40F9-B114-679AEAF73DA4}" type="presOf" srcId="{EE9ED002-0B06-4CA4-8BD1-00F6EDDFF8AD}" destId="{B4AE0D3D-B661-4863-A43B-089D9766F4A4}" srcOrd="0" destOrd="0" presId="urn:microsoft.com/office/officeart/2005/8/layout/vList2"/>
    <dgm:cxn modelId="{1675BB5F-90FB-4F50-922D-CACAA5879D53}" type="presOf" srcId="{2C340FF1-BDD3-4C32-8E67-E0F8F1C86C73}" destId="{DB6F4905-5F63-4728-BC51-C4820FCD9FDC}" srcOrd="0" destOrd="0" presId="urn:microsoft.com/office/officeart/2005/8/layout/vList2"/>
    <dgm:cxn modelId="{682DA364-2AB8-4730-A0DF-3626728A8B05}" srcId="{A59BB29E-C496-46F7-832C-62818A8C7B45}" destId="{04AF03D8-2383-4FC8-B90E-EFF10619911F}" srcOrd="4" destOrd="0" parTransId="{7FD6E5C0-C50B-493A-862E-F1FBCA768573}" sibTransId="{8225BD80-0A9C-4249-BFFF-13A8471CB958}"/>
    <dgm:cxn modelId="{9AFAAF44-6ECD-426E-B3D2-D01E7D2C8477}" srcId="{A59BB29E-C496-46F7-832C-62818A8C7B45}" destId="{EDC896D2-8C31-4F8A-ABBD-41A67FDD6ECD}" srcOrd="1" destOrd="0" parTransId="{277A7C50-99F5-4EB4-8656-FE42AE3FF734}" sibTransId="{0121350D-5937-496E-9E3C-B46E7BC3DB32}"/>
    <dgm:cxn modelId="{A48DE745-CB75-4CDE-B97B-AA88A0DD72DA}" srcId="{A59BB29E-C496-46F7-832C-62818A8C7B45}" destId="{9E7991A1-1137-473C-BDCD-BCB1E6172BA9}" srcOrd="2" destOrd="0" parTransId="{9F7F026F-0140-4414-B84C-F11B40AF9267}" sibTransId="{4114995E-4113-44C2-A327-C32610F17445}"/>
    <dgm:cxn modelId="{28E1FB48-ECEC-4C79-81DD-E378BBD3AAE7}" srcId="{A59BB29E-C496-46F7-832C-62818A8C7B45}" destId="{D83B9394-0E96-4257-BE01-4B688783DE09}" srcOrd="0" destOrd="0" parTransId="{6147BE78-D56C-4E29-8568-E6D72649A152}" sibTransId="{1F889BC9-F201-4FBA-B2BE-7BBE0F87524A}"/>
    <dgm:cxn modelId="{9EE6014C-2398-4E8C-A0A2-2620C92CA0CB}" type="presOf" srcId="{EDC896D2-8C31-4F8A-ABBD-41A67FDD6ECD}" destId="{C88CE473-093C-4C42-A192-C94EA6240EEF}" srcOrd="0" destOrd="0" presId="urn:microsoft.com/office/officeart/2005/8/layout/vList2"/>
    <dgm:cxn modelId="{0D70EC6E-27C1-48E2-BEB8-2687F32E5C7F}" type="presOf" srcId="{04AF03D8-2383-4FC8-B90E-EFF10619911F}" destId="{2F54D1DE-E480-4D6D-B00E-F57BF8CA6B44}" srcOrd="0" destOrd="0" presId="urn:microsoft.com/office/officeart/2005/8/layout/vList2"/>
    <dgm:cxn modelId="{289E8472-1271-4936-9913-74F0E16F40C3}" type="presOf" srcId="{D5819DED-E127-48C8-B239-0A7F7B87C878}" destId="{0ADAE026-FD48-4E6E-BEE2-DB50ADFC8FE0}" srcOrd="0" destOrd="0" presId="urn:microsoft.com/office/officeart/2005/8/layout/vList2"/>
    <dgm:cxn modelId="{24E34978-9823-4CB5-BA0D-F8A40816E7F5}" type="presOf" srcId="{90F75753-D6B4-46BE-9F50-4269835C2EB7}" destId="{9F1E157C-4C7E-45E2-ACCC-3B4CAB241BD9}" srcOrd="0" destOrd="0" presId="urn:microsoft.com/office/officeart/2005/8/layout/vList2"/>
    <dgm:cxn modelId="{D8F6E47F-A0F2-4440-9324-EF868E4939FA}" srcId="{90F75753-D6B4-46BE-9F50-4269835C2EB7}" destId="{18C7D70D-C342-4B12-9E03-7602E5FDA92E}" srcOrd="0" destOrd="0" parTransId="{6D625B4E-E7DF-49CA-A808-30CB8C0C60CE}" sibTransId="{5AF6401E-91F5-4162-BD47-077B9E5DE786}"/>
    <dgm:cxn modelId="{79F5918B-416B-4CB7-95E0-313E04210CF3}" type="presOf" srcId="{A59BB29E-C496-46F7-832C-62818A8C7B45}" destId="{DF0A2432-9037-4F4D-A9AE-125A910E7FBB}" srcOrd="0" destOrd="0" presId="urn:microsoft.com/office/officeart/2005/8/layout/vList2"/>
    <dgm:cxn modelId="{E12BD49C-0543-4E55-ADBE-21729502493D}" srcId="{EDC896D2-8C31-4F8A-ABBD-41A67FDD6ECD}" destId="{40D0F7C3-DA31-40A8-844E-45A415161D1E}" srcOrd="0" destOrd="0" parTransId="{A9DACFCE-AB73-4D01-9F1D-FCE953F1C758}" sibTransId="{2A69DB16-2A7D-47DB-8647-46271F2D4D2A}"/>
    <dgm:cxn modelId="{785447A0-69CE-45E9-9F25-618915EF6577}" type="presOf" srcId="{18C7D70D-C342-4B12-9E03-7602E5FDA92E}" destId="{6BCC13A2-3FCA-401E-8CE3-7879C51763D8}" srcOrd="0" destOrd="0" presId="urn:microsoft.com/office/officeart/2005/8/layout/vList2"/>
    <dgm:cxn modelId="{C9206BAF-12B4-45F8-B1A6-F3EA2DCCEFB1}" type="presOf" srcId="{2F2FA762-A032-4C80-BAB2-F2F4EA0A729C}" destId="{FFF7CE38-B759-404C-938B-A217E8CC0FD6}" srcOrd="0" destOrd="0" presId="urn:microsoft.com/office/officeart/2005/8/layout/vList2"/>
    <dgm:cxn modelId="{C746B0C5-1DEB-4099-B834-0179671BBE4F}" type="presOf" srcId="{D83B9394-0E96-4257-BE01-4B688783DE09}" destId="{586722AA-B27D-4FC5-8198-8B189ECD0850}" srcOrd="0" destOrd="0" presId="urn:microsoft.com/office/officeart/2005/8/layout/vList2"/>
    <dgm:cxn modelId="{2F2E77D5-3F92-44A0-9582-46376E0765A4}" type="presOf" srcId="{40D0F7C3-DA31-40A8-844E-45A415161D1E}" destId="{1DEF0358-D576-417F-AB77-68A21F952480}" srcOrd="0" destOrd="0" presId="urn:microsoft.com/office/officeart/2005/8/layout/vList2"/>
    <dgm:cxn modelId="{030D5BE2-94D9-4177-BFD1-C4FFC153C57E}" srcId="{EE9ED002-0B06-4CA4-8BD1-00F6EDDFF8AD}" destId="{2F2FA762-A032-4C80-BAB2-F2F4EA0A729C}" srcOrd="0" destOrd="0" parTransId="{EF96E7FA-DA27-4624-BD42-BAC62A730718}" sibTransId="{2C65E142-4D09-4627-901E-208392B3C295}"/>
    <dgm:cxn modelId="{472204EB-B1C8-4E96-AE09-24DED6CF2080}" srcId="{A59BB29E-C496-46F7-832C-62818A8C7B45}" destId="{90F75753-D6B4-46BE-9F50-4269835C2EB7}" srcOrd="5" destOrd="0" parTransId="{4B4BA7C7-D143-45CA-A61F-C3DE440263B4}" sibTransId="{D698D7BD-4936-4E89-AE2E-81E7AF2E0032}"/>
    <dgm:cxn modelId="{B47D84F1-37A0-4399-94CF-5B1A8992C04F}" srcId="{A59BB29E-C496-46F7-832C-62818A8C7B45}" destId="{EE9ED002-0B06-4CA4-8BD1-00F6EDDFF8AD}" srcOrd="3" destOrd="0" parTransId="{A0D0A7C8-17C0-40F2-A8A8-39814C2620CF}" sibTransId="{6524097E-32DC-4F47-8A4E-EF4912A0E383}"/>
    <dgm:cxn modelId="{BE58611B-3064-4231-8520-5E61C67BCD2F}" type="presParOf" srcId="{DF0A2432-9037-4F4D-A9AE-125A910E7FBB}" destId="{586722AA-B27D-4FC5-8198-8B189ECD0850}" srcOrd="0" destOrd="0" presId="urn:microsoft.com/office/officeart/2005/8/layout/vList2"/>
    <dgm:cxn modelId="{D84C1D59-8040-438A-9C8B-4FE38B8015F8}" type="presParOf" srcId="{DF0A2432-9037-4F4D-A9AE-125A910E7FBB}" destId="{0ADAE026-FD48-4E6E-BEE2-DB50ADFC8FE0}" srcOrd="1" destOrd="0" presId="urn:microsoft.com/office/officeart/2005/8/layout/vList2"/>
    <dgm:cxn modelId="{73743C11-41F8-474C-849B-8BC156CC226D}" type="presParOf" srcId="{DF0A2432-9037-4F4D-A9AE-125A910E7FBB}" destId="{C88CE473-093C-4C42-A192-C94EA6240EEF}" srcOrd="2" destOrd="0" presId="urn:microsoft.com/office/officeart/2005/8/layout/vList2"/>
    <dgm:cxn modelId="{9001EE47-8E76-431C-8A21-E028002DCD49}" type="presParOf" srcId="{DF0A2432-9037-4F4D-A9AE-125A910E7FBB}" destId="{1DEF0358-D576-417F-AB77-68A21F952480}" srcOrd="3" destOrd="0" presId="urn:microsoft.com/office/officeart/2005/8/layout/vList2"/>
    <dgm:cxn modelId="{F14F49F2-F90C-40A5-8309-CCFFDDC877F5}" type="presParOf" srcId="{DF0A2432-9037-4F4D-A9AE-125A910E7FBB}" destId="{442E6B07-6792-4940-96F6-67C26FE05089}" srcOrd="4" destOrd="0" presId="urn:microsoft.com/office/officeart/2005/8/layout/vList2"/>
    <dgm:cxn modelId="{4DB889E1-A821-4634-8D4F-2462CCA433C6}" type="presParOf" srcId="{DF0A2432-9037-4F4D-A9AE-125A910E7FBB}" destId="{DB6F4905-5F63-4728-BC51-C4820FCD9FDC}" srcOrd="5" destOrd="0" presId="urn:microsoft.com/office/officeart/2005/8/layout/vList2"/>
    <dgm:cxn modelId="{2952D614-4462-4073-82FF-0C405039C4ED}" type="presParOf" srcId="{DF0A2432-9037-4F4D-A9AE-125A910E7FBB}" destId="{B4AE0D3D-B661-4863-A43B-089D9766F4A4}" srcOrd="6" destOrd="0" presId="urn:microsoft.com/office/officeart/2005/8/layout/vList2"/>
    <dgm:cxn modelId="{2AA8DA82-178B-4BB8-B3A0-5F82645DC814}" type="presParOf" srcId="{DF0A2432-9037-4F4D-A9AE-125A910E7FBB}" destId="{FFF7CE38-B759-404C-938B-A217E8CC0FD6}" srcOrd="7" destOrd="0" presId="urn:microsoft.com/office/officeart/2005/8/layout/vList2"/>
    <dgm:cxn modelId="{38141170-E496-4F74-8FF1-099BA7982E8A}" type="presParOf" srcId="{DF0A2432-9037-4F4D-A9AE-125A910E7FBB}" destId="{2F54D1DE-E480-4D6D-B00E-F57BF8CA6B44}" srcOrd="8" destOrd="0" presId="urn:microsoft.com/office/officeart/2005/8/layout/vList2"/>
    <dgm:cxn modelId="{0CE8ECBF-886C-4757-AF3C-6B8C90402392}" type="presParOf" srcId="{DF0A2432-9037-4F4D-A9AE-125A910E7FBB}" destId="{86B416D2-8FDB-48A4-9205-A5FD6DB14C4E}" srcOrd="9" destOrd="0" presId="urn:microsoft.com/office/officeart/2005/8/layout/vList2"/>
    <dgm:cxn modelId="{03942878-F373-4BF0-A42A-1A9B623AE509}" type="presParOf" srcId="{DF0A2432-9037-4F4D-A9AE-125A910E7FBB}" destId="{9F1E157C-4C7E-45E2-ACCC-3B4CAB241BD9}" srcOrd="10" destOrd="0" presId="urn:microsoft.com/office/officeart/2005/8/layout/vList2"/>
    <dgm:cxn modelId="{420F072E-885B-4AA0-8E02-E2BE00E352CE}" type="presParOf" srcId="{DF0A2432-9037-4F4D-A9AE-125A910E7FBB}" destId="{6BCC13A2-3FCA-401E-8CE3-7879C51763D8}" srcOrd="11" destOrd="0" presId="urn:microsoft.com/office/officeart/2005/8/layout/vList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B3D0CE-8826-402D-9368-5D6642CCD4F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11C3F0-907F-45B3-BB78-4DFFC6AE9F7C}">
      <dgm:prSet/>
      <dgm:spPr/>
      <dgm:t>
        <a:bodyPr/>
        <a:lstStyle/>
        <a:p>
          <a:pPr rtl="0"/>
          <a:r>
            <a:rPr lang="ru-RU" dirty="0"/>
            <a:t>Контрактная служба </a:t>
          </a:r>
        </a:p>
      </dgm:t>
    </dgm:pt>
    <dgm:pt modelId="{2D7BEC18-98B7-47B5-A018-2EBC156E56BA}" type="parTrans" cxnId="{15BACC9A-9032-410F-8AFF-20E576BC53CB}">
      <dgm:prSet/>
      <dgm:spPr/>
      <dgm:t>
        <a:bodyPr/>
        <a:lstStyle/>
        <a:p>
          <a:endParaRPr lang="ru-RU"/>
        </a:p>
      </dgm:t>
    </dgm:pt>
    <dgm:pt modelId="{90072AE6-84FB-43E3-8B96-1134AECC5528}" type="sibTrans" cxnId="{15BACC9A-9032-410F-8AFF-20E576BC53CB}">
      <dgm:prSet/>
      <dgm:spPr/>
      <dgm:t>
        <a:bodyPr/>
        <a:lstStyle/>
        <a:p>
          <a:endParaRPr lang="ru-RU"/>
        </a:p>
      </dgm:t>
    </dgm:pt>
    <dgm:pt modelId="{EBE865D8-C502-42DC-B5B7-9CDD1F7E5CD2}">
      <dgm:prSet/>
      <dgm:spPr/>
      <dgm:t>
        <a:bodyPr/>
        <a:lstStyle/>
        <a:p>
          <a:pPr rtl="0"/>
          <a:r>
            <a:rPr lang="ru-RU" dirty="0"/>
            <a:t>Контрактный управляющий</a:t>
          </a:r>
        </a:p>
      </dgm:t>
    </dgm:pt>
    <dgm:pt modelId="{F9B82DFF-B2AC-4A40-85B1-6CBDA343CA63}" type="parTrans" cxnId="{FF1FE5AD-2AAE-4C82-8B23-A13CE6DB4A4E}">
      <dgm:prSet/>
      <dgm:spPr/>
      <dgm:t>
        <a:bodyPr/>
        <a:lstStyle/>
        <a:p>
          <a:endParaRPr lang="ru-RU"/>
        </a:p>
      </dgm:t>
    </dgm:pt>
    <dgm:pt modelId="{FF7F5A15-44B7-4024-99D3-FA8D622E5097}" type="sibTrans" cxnId="{FF1FE5AD-2AAE-4C82-8B23-A13CE6DB4A4E}">
      <dgm:prSet/>
      <dgm:spPr/>
      <dgm:t>
        <a:bodyPr/>
        <a:lstStyle/>
        <a:p>
          <a:endParaRPr lang="ru-RU"/>
        </a:p>
      </dgm:t>
    </dgm:pt>
    <dgm:pt modelId="{85CE57D9-059D-4402-9AC6-5A060FB1885C}">
      <dgm:prSet/>
      <dgm:spPr/>
      <dgm:t>
        <a:bodyPr/>
        <a:lstStyle/>
        <a:p>
          <a:pPr rtl="0"/>
          <a:r>
            <a:rPr lang="ru-RU"/>
            <a:t>заказчики, совокупный годовой объем закупок которых превышает сто миллионов рублей, создают контрактные службы</a:t>
          </a:r>
        </a:p>
      </dgm:t>
    </dgm:pt>
    <dgm:pt modelId="{948AA8B3-BF81-43AD-9813-1DAAC26A2FA5}" type="parTrans" cxnId="{0CC05F5E-9692-468A-9624-7D337A757C04}">
      <dgm:prSet/>
      <dgm:spPr/>
      <dgm:t>
        <a:bodyPr/>
        <a:lstStyle/>
        <a:p>
          <a:endParaRPr lang="ru-RU"/>
        </a:p>
      </dgm:t>
    </dgm:pt>
    <dgm:pt modelId="{D802EE75-40C5-4FF1-9396-6C828B3084C7}" type="sibTrans" cxnId="{0CC05F5E-9692-468A-9624-7D337A757C04}">
      <dgm:prSet/>
      <dgm:spPr/>
      <dgm:t>
        <a:bodyPr/>
        <a:lstStyle/>
        <a:p>
          <a:endParaRPr lang="ru-RU"/>
        </a:p>
      </dgm:t>
    </dgm:pt>
    <dgm:pt modelId="{2C84A775-891E-4ABB-B746-EF1E93A25615}">
      <dgm:prSet/>
      <dgm:spPr/>
      <dgm:t>
        <a:bodyPr/>
        <a:lstStyle/>
        <a:p>
          <a:pPr rtl="0"/>
          <a:r>
            <a:rPr lang="ru-RU" dirty="0"/>
            <a:t> случае, если совокупный годовой объем закупок заказчика не превышает сто миллионов рублей и у заказчика отсутствует контрактная служба, заказчик назначает </a:t>
          </a:r>
          <a:r>
            <a:rPr lang="ru-RU" b="1" dirty="0"/>
            <a:t>должностное лицо, ответственное за осуществление закупки или нескольких закупок, включая исполнение каждого контракта – контрактного управляющего</a:t>
          </a:r>
        </a:p>
      </dgm:t>
    </dgm:pt>
    <dgm:pt modelId="{F7D6FB13-5D9E-4BF1-8E7A-7E1AE5DD4C8E}" type="parTrans" cxnId="{68313555-814A-4363-A6D2-2BF683F2EC6A}">
      <dgm:prSet/>
      <dgm:spPr/>
      <dgm:t>
        <a:bodyPr/>
        <a:lstStyle/>
        <a:p>
          <a:endParaRPr lang="ru-RU"/>
        </a:p>
      </dgm:t>
    </dgm:pt>
    <dgm:pt modelId="{29667A6B-1AA7-4E16-9688-41A86D807839}" type="sibTrans" cxnId="{68313555-814A-4363-A6D2-2BF683F2EC6A}">
      <dgm:prSet/>
      <dgm:spPr/>
      <dgm:t>
        <a:bodyPr/>
        <a:lstStyle/>
        <a:p>
          <a:endParaRPr lang="ru-RU"/>
        </a:p>
      </dgm:t>
    </dgm:pt>
    <dgm:pt modelId="{7FA1A257-E914-46C0-99C5-FEA0B894D073}" type="pres">
      <dgm:prSet presAssocID="{A7B3D0CE-8826-402D-9368-5D6642CCD4F0}" presName="linear" presStyleCnt="0">
        <dgm:presLayoutVars>
          <dgm:animLvl val="lvl"/>
          <dgm:resizeHandles val="exact"/>
        </dgm:presLayoutVars>
      </dgm:prSet>
      <dgm:spPr/>
    </dgm:pt>
    <dgm:pt modelId="{BAC63E7D-AF9A-4A88-B3DA-C2534C28D10B}" type="pres">
      <dgm:prSet presAssocID="{5511C3F0-907F-45B3-BB78-4DFFC6AE9F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F8B878-2C79-4546-8616-4C091A34DB5D}" type="pres">
      <dgm:prSet presAssocID="{5511C3F0-907F-45B3-BB78-4DFFC6AE9F7C}" presName="childText" presStyleLbl="revTx" presStyleIdx="0" presStyleCnt="2">
        <dgm:presLayoutVars>
          <dgm:bulletEnabled val="1"/>
        </dgm:presLayoutVars>
      </dgm:prSet>
      <dgm:spPr/>
    </dgm:pt>
    <dgm:pt modelId="{E5B134F5-FF1C-4FA7-BCF0-9E5A925998EB}" type="pres">
      <dgm:prSet presAssocID="{EBE865D8-C502-42DC-B5B7-9CDD1F7E5C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CB69DB-D0B1-4C77-A96D-8AC876A858AA}" type="pres">
      <dgm:prSet presAssocID="{EBE865D8-C502-42DC-B5B7-9CDD1F7E5CD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C02207-A2BD-47B9-8F7D-24BA82D1B89D}" type="presOf" srcId="{85CE57D9-059D-4402-9AC6-5A060FB1885C}" destId="{A4F8B878-2C79-4546-8616-4C091A34DB5D}" srcOrd="0" destOrd="0" presId="urn:microsoft.com/office/officeart/2005/8/layout/vList2"/>
    <dgm:cxn modelId="{1F47B607-8C7B-4979-9F84-6CF4EFE4DEAF}" type="presOf" srcId="{2C84A775-891E-4ABB-B746-EF1E93A25615}" destId="{FBCB69DB-D0B1-4C77-A96D-8AC876A858AA}" srcOrd="0" destOrd="0" presId="urn:microsoft.com/office/officeart/2005/8/layout/vList2"/>
    <dgm:cxn modelId="{0CC05F5E-9692-468A-9624-7D337A757C04}" srcId="{5511C3F0-907F-45B3-BB78-4DFFC6AE9F7C}" destId="{85CE57D9-059D-4402-9AC6-5A060FB1885C}" srcOrd="0" destOrd="0" parTransId="{948AA8B3-BF81-43AD-9813-1DAAC26A2FA5}" sibTransId="{D802EE75-40C5-4FF1-9396-6C828B3084C7}"/>
    <dgm:cxn modelId="{33424A5E-9919-49E6-9FEF-55EA9EDCAEDE}" type="presOf" srcId="{5511C3F0-907F-45B3-BB78-4DFFC6AE9F7C}" destId="{BAC63E7D-AF9A-4A88-B3DA-C2534C28D10B}" srcOrd="0" destOrd="0" presId="urn:microsoft.com/office/officeart/2005/8/layout/vList2"/>
    <dgm:cxn modelId="{5236D164-2550-4930-8DBF-AD677360ADCA}" type="presOf" srcId="{EBE865D8-C502-42DC-B5B7-9CDD1F7E5CD2}" destId="{E5B134F5-FF1C-4FA7-BCF0-9E5A925998EB}" srcOrd="0" destOrd="0" presId="urn:microsoft.com/office/officeart/2005/8/layout/vList2"/>
    <dgm:cxn modelId="{59852C4F-2632-4E13-A165-CBFF7B6E207A}" type="presOf" srcId="{A7B3D0CE-8826-402D-9368-5D6642CCD4F0}" destId="{7FA1A257-E914-46C0-99C5-FEA0B894D073}" srcOrd="0" destOrd="0" presId="urn:microsoft.com/office/officeart/2005/8/layout/vList2"/>
    <dgm:cxn modelId="{68313555-814A-4363-A6D2-2BF683F2EC6A}" srcId="{EBE865D8-C502-42DC-B5B7-9CDD1F7E5CD2}" destId="{2C84A775-891E-4ABB-B746-EF1E93A25615}" srcOrd="0" destOrd="0" parTransId="{F7D6FB13-5D9E-4BF1-8E7A-7E1AE5DD4C8E}" sibTransId="{29667A6B-1AA7-4E16-9688-41A86D807839}"/>
    <dgm:cxn modelId="{15BACC9A-9032-410F-8AFF-20E576BC53CB}" srcId="{A7B3D0CE-8826-402D-9368-5D6642CCD4F0}" destId="{5511C3F0-907F-45B3-BB78-4DFFC6AE9F7C}" srcOrd="0" destOrd="0" parTransId="{2D7BEC18-98B7-47B5-A018-2EBC156E56BA}" sibTransId="{90072AE6-84FB-43E3-8B96-1134AECC5528}"/>
    <dgm:cxn modelId="{FF1FE5AD-2AAE-4C82-8B23-A13CE6DB4A4E}" srcId="{A7B3D0CE-8826-402D-9368-5D6642CCD4F0}" destId="{EBE865D8-C502-42DC-B5B7-9CDD1F7E5CD2}" srcOrd="1" destOrd="0" parTransId="{F9B82DFF-B2AC-4A40-85B1-6CBDA343CA63}" sibTransId="{FF7F5A15-44B7-4024-99D3-FA8D622E5097}"/>
    <dgm:cxn modelId="{674505B8-B54B-465E-901C-6E4676C98A2D}" type="presParOf" srcId="{7FA1A257-E914-46C0-99C5-FEA0B894D073}" destId="{BAC63E7D-AF9A-4A88-B3DA-C2534C28D10B}" srcOrd="0" destOrd="0" presId="urn:microsoft.com/office/officeart/2005/8/layout/vList2"/>
    <dgm:cxn modelId="{A7E44FE2-E3D1-40AF-9FB1-686C0FEFB70D}" type="presParOf" srcId="{7FA1A257-E914-46C0-99C5-FEA0B894D073}" destId="{A4F8B878-2C79-4546-8616-4C091A34DB5D}" srcOrd="1" destOrd="0" presId="urn:microsoft.com/office/officeart/2005/8/layout/vList2"/>
    <dgm:cxn modelId="{82470C5B-B49E-4930-B720-57F51E64B5E8}" type="presParOf" srcId="{7FA1A257-E914-46C0-99C5-FEA0B894D073}" destId="{E5B134F5-FF1C-4FA7-BCF0-9E5A925998EB}" srcOrd="2" destOrd="0" presId="urn:microsoft.com/office/officeart/2005/8/layout/vList2"/>
    <dgm:cxn modelId="{3EF160BE-80A8-4A7E-88C7-9E9681E14AAA}" type="presParOf" srcId="{7FA1A257-E914-46C0-99C5-FEA0B894D073}" destId="{FBCB69DB-D0B1-4C77-A96D-8AC876A858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8E9230-1B59-4A2D-A772-5E535AD27C85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77163C-1715-4564-9EA9-9CAC59758CE5}">
      <dgm:prSet/>
      <dgm:spPr/>
      <dgm:t>
        <a:bodyPr/>
        <a:lstStyle/>
        <a:p>
          <a:pPr rtl="0"/>
          <a:r>
            <a:rPr lang="ru-RU"/>
            <a:t>Контрактная служба действует в соответствии с положением (регламентом)</a:t>
          </a:r>
        </a:p>
      </dgm:t>
    </dgm:pt>
    <dgm:pt modelId="{95D6B784-778D-4254-AEC5-C8FA4F1C487E}" type="parTrans" cxnId="{3E4E64DC-996F-4681-B744-C37A9984F7F6}">
      <dgm:prSet/>
      <dgm:spPr/>
      <dgm:t>
        <a:bodyPr/>
        <a:lstStyle/>
        <a:p>
          <a:endParaRPr lang="ru-RU"/>
        </a:p>
      </dgm:t>
    </dgm:pt>
    <dgm:pt modelId="{B479A4B4-203C-459E-ACE4-50A07C7B91FA}" type="sibTrans" cxnId="{3E4E64DC-996F-4681-B744-C37A9984F7F6}">
      <dgm:prSet phldrT="01"/>
      <dgm:spPr/>
      <dgm:t>
        <a:bodyPr/>
        <a:lstStyle/>
        <a:p>
          <a:r>
            <a:rPr lang="ru-RU"/>
            <a:t>01</a:t>
          </a:r>
        </a:p>
      </dgm:t>
    </dgm:pt>
    <dgm:pt modelId="{CFB7950E-231C-4D2A-95E2-812FD7D7CD9E}">
      <dgm:prSet/>
      <dgm:spPr/>
      <dgm:t>
        <a:bodyPr/>
        <a:lstStyle/>
        <a:p>
          <a:pPr rtl="0"/>
          <a:r>
            <a:rPr lang="ru-RU"/>
            <a:t>разработанным и утвержденным на основании типового положения (регламента) </a:t>
          </a:r>
        </a:p>
      </dgm:t>
    </dgm:pt>
    <dgm:pt modelId="{3D927788-56E5-494F-99B6-99E83F88BDDB}" type="parTrans" cxnId="{9B26DD27-6475-4AAD-994D-50115BB00784}">
      <dgm:prSet/>
      <dgm:spPr/>
      <dgm:t>
        <a:bodyPr/>
        <a:lstStyle/>
        <a:p>
          <a:endParaRPr lang="ru-RU"/>
        </a:p>
      </dgm:t>
    </dgm:pt>
    <dgm:pt modelId="{07042EBB-8F67-4EF1-92DF-8D66E8735135}" type="sibTrans" cxnId="{9B26DD27-6475-4AAD-994D-50115BB00784}">
      <dgm:prSet phldrT="02"/>
      <dgm:spPr/>
      <dgm:t>
        <a:bodyPr/>
        <a:lstStyle/>
        <a:p>
          <a:r>
            <a:rPr lang="ru-RU"/>
            <a:t>02</a:t>
          </a:r>
        </a:p>
      </dgm:t>
    </dgm:pt>
    <dgm:pt modelId="{9BBBABF6-FE6C-495E-9794-0B543F5DB4B9}">
      <dgm:prSet/>
      <dgm:spPr/>
      <dgm:t>
        <a:bodyPr/>
        <a:lstStyle/>
        <a:p>
          <a:pPr rtl="0"/>
          <a:r>
            <a:rPr lang="ru-RU"/>
            <a:t>утвержденного федеральным органом исполнительной власти по регулированию контрактной системы в сфере закупок</a:t>
          </a:r>
        </a:p>
      </dgm:t>
    </dgm:pt>
    <dgm:pt modelId="{3EC5F2A5-E629-4389-B137-A7C106E78150}" type="parTrans" cxnId="{F6DEACB5-6781-4C4B-A199-28E7BA6D72B0}">
      <dgm:prSet/>
      <dgm:spPr/>
      <dgm:t>
        <a:bodyPr/>
        <a:lstStyle/>
        <a:p>
          <a:endParaRPr lang="ru-RU"/>
        </a:p>
      </dgm:t>
    </dgm:pt>
    <dgm:pt modelId="{34CA0032-BF4B-4D18-BCC3-8BC1789CF78C}" type="sibTrans" cxnId="{F6DEACB5-6781-4C4B-A199-28E7BA6D72B0}">
      <dgm:prSet phldrT="03"/>
      <dgm:spPr/>
      <dgm:t>
        <a:bodyPr/>
        <a:lstStyle/>
        <a:p>
          <a:r>
            <a:rPr lang="ru-RU"/>
            <a:t>03</a:t>
          </a:r>
        </a:p>
      </dgm:t>
    </dgm:pt>
    <dgm:pt modelId="{4174685B-420A-429C-921B-4BD490C69A20}" type="pres">
      <dgm:prSet presAssocID="{4F8E9230-1B59-4A2D-A772-5E535AD27C85}" presName="Name0" presStyleCnt="0">
        <dgm:presLayoutVars>
          <dgm:animLvl val="lvl"/>
          <dgm:resizeHandles val="exact"/>
        </dgm:presLayoutVars>
      </dgm:prSet>
      <dgm:spPr/>
    </dgm:pt>
    <dgm:pt modelId="{266AA6B2-E2C2-4A92-9C55-B9D90CA5B4DC}" type="pres">
      <dgm:prSet presAssocID="{9F77163C-1715-4564-9EA9-9CAC59758CE5}" presName="compositeNode" presStyleCnt="0">
        <dgm:presLayoutVars>
          <dgm:bulletEnabled val="1"/>
        </dgm:presLayoutVars>
      </dgm:prSet>
      <dgm:spPr/>
    </dgm:pt>
    <dgm:pt modelId="{A8492D0F-C859-474B-997E-8B0A31E57451}" type="pres">
      <dgm:prSet presAssocID="{9F77163C-1715-4564-9EA9-9CAC59758CE5}" presName="bgRect" presStyleLbl="alignNode1" presStyleIdx="0" presStyleCnt="3"/>
      <dgm:spPr/>
    </dgm:pt>
    <dgm:pt modelId="{A1C0E30D-B7CC-4672-8952-BE18A76B1ED9}" type="pres">
      <dgm:prSet presAssocID="{B479A4B4-203C-459E-ACE4-50A07C7B91F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CC43BDC-0661-467E-A41A-E4888B557020}" type="pres">
      <dgm:prSet presAssocID="{9F77163C-1715-4564-9EA9-9CAC59758CE5}" presName="nodeRect" presStyleLbl="alignNode1" presStyleIdx="0" presStyleCnt="3">
        <dgm:presLayoutVars>
          <dgm:bulletEnabled val="1"/>
        </dgm:presLayoutVars>
      </dgm:prSet>
      <dgm:spPr/>
    </dgm:pt>
    <dgm:pt modelId="{DFD9110E-A753-4B9B-A444-CD6537E44720}" type="pres">
      <dgm:prSet presAssocID="{B479A4B4-203C-459E-ACE4-50A07C7B91FA}" presName="sibTrans" presStyleCnt="0"/>
      <dgm:spPr/>
    </dgm:pt>
    <dgm:pt modelId="{699507C7-5194-4148-B963-C8678C352A00}" type="pres">
      <dgm:prSet presAssocID="{CFB7950E-231C-4D2A-95E2-812FD7D7CD9E}" presName="compositeNode" presStyleCnt="0">
        <dgm:presLayoutVars>
          <dgm:bulletEnabled val="1"/>
        </dgm:presLayoutVars>
      </dgm:prSet>
      <dgm:spPr/>
    </dgm:pt>
    <dgm:pt modelId="{BA1C7677-F309-4C19-87CB-7A92CF48297C}" type="pres">
      <dgm:prSet presAssocID="{CFB7950E-231C-4D2A-95E2-812FD7D7CD9E}" presName="bgRect" presStyleLbl="alignNode1" presStyleIdx="1" presStyleCnt="3"/>
      <dgm:spPr/>
    </dgm:pt>
    <dgm:pt modelId="{E9F21030-C85F-4632-B7BC-903E179B7825}" type="pres">
      <dgm:prSet presAssocID="{07042EBB-8F67-4EF1-92DF-8D66E873513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06EB7EE-D9B8-4CA6-9766-B4C728D3D93A}" type="pres">
      <dgm:prSet presAssocID="{CFB7950E-231C-4D2A-95E2-812FD7D7CD9E}" presName="nodeRect" presStyleLbl="alignNode1" presStyleIdx="1" presStyleCnt="3">
        <dgm:presLayoutVars>
          <dgm:bulletEnabled val="1"/>
        </dgm:presLayoutVars>
      </dgm:prSet>
      <dgm:spPr/>
    </dgm:pt>
    <dgm:pt modelId="{83D45584-C673-493F-BDEE-C868E29CF63C}" type="pres">
      <dgm:prSet presAssocID="{07042EBB-8F67-4EF1-92DF-8D66E8735135}" presName="sibTrans" presStyleCnt="0"/>
      <dgm:spPr/>
    </dgm:pt>
    <dgm:pt modelId="{54787A40-1B83-47BC-8FB5-F815BF3AA5BD}" type="pres">
      <dgm:prSet presAssocID="{9BBBABF6-FE6C-495E-9794-0B543F5DB4B9}" presName="compositeNode" presStyleCnt="0">
        <dgm:presLayoutVars>
          <dgm:bulletEnabled val="1"/>
        </dgm:presLayoutVars>
      </dgm:prSet>
      <dgm:spPr/>
    </dgm:pt>
    <dgm:pt modelId="{E69B1A81-297C-4F7E-A265-920896B42DBC}" type="pres">
      <dgm:prSet presAssocID="{9BBBABF6-FE6C-495E-9794-0B543F5DB4B9}" presName="bgRect" presStyleLbl="alignNode1" presStyleIdx="2" presStyleCnt="3"/>
      <dgm:spPr/>
    </dgm:pt>
    <dgm:pt modelId="{7DCE9CF4-4437-449D-8433-A0D283F541B5}" type="pres">
      <dgm:prSet presAssocID="{34CA0032-BF4B-4D18-BCC3-8BC1789CF78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356DBA5-0309-42A2-8B4A-220E8A55878F}" type="pres">
      <dgm:prSet presAssocID="{9BBBABF6-FE6C-495E-9794-0B543F5DB4B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B26DD27-6475-4AAD-994D-50115BB00784}" srcId="{4F8E9230-1B59-4A2D-A772-5E535AD27C85}" destId="{CFB7950E-231C-4D2A-95E2-812FD7D7CD9E}" srcOrd="1" destOrd="0" parTransId="{3D927788-56E5-494F-99B6-99E83F88BDDB}" sibTransId="{07042EBB-8F67-4EF1-92DF-8D66E8735135}"/>
    <dgm:cxn modelId="{7B7FCA5B-F816-4397-92D7-1FD76199FA8A}" type="presOf" srcId="{07042EBB-8F67-4EF1-92DF-8D66E8735135}" destId="{E9F21030-C85F-4632-B7BC-903E179B7825}" srcOrd="0" destOrd="0" presId="urn:microsoft.com/office/officeart/2016/7/layout/LinearBlockProcessNumbered"/>
    <dgm:cxn modelId="{DACB205E-B50E-4B54-9D53-751856F60E7F}" type="presOf" srcId="{9F77163C-1715-4564-9EA9-9CAC59758CE5}" destId="{A8492D0F-C859-474B-997E-8B0A31E57451}" srcOrd="0" destOrd="0" presId="urn:microsoft.com/office/officeart/2016/7/layout/LinearBlockProcessNumbered"/>
    <dgm:cxn modelId="{89B95B5A-D4B8-41F6-BFC0-1048DDDD7E0C}" type="presOf" srcId="{34CA0032-BF4B-4D18-BCC3-8BC1789CF78C}" destId="{7DCE9CF4-4437-449D-8433-A0D283F541B5}" srcOrd="0" destOrd="0" presId="urn:microsoft.com/office/officeart/2016/7/layout/LinearBlockProcessNumbered"/>
    <dgm:cxn modelId="{8A48965A-8051-45AA-8D40-79A8981841DF}" type="presOf" srcId="{CFB7950E-231C-4D2A-95E2-812FD7D7CD9E}" destId="{706EB7EE-D9B8-4CA6-9766-B4C728D3D93A}" srcOrd="1" destOrd="0" presId="urn:microsoft.com/office/officeart/2016/7/layout/LinearBlockProcessNumbered"/>
    <dgm:cxn modelId="{BBBCD28C-40DF-4916-B295-C9E1DF512103}" type="presOf" srcId="{B479A4B4-203C-459E-ACE4-50A07C7B91FA}" destId="{A1C0E30D-B7CC-4672-8952-BE18A76B1ED9}" srcOrd="0" destOrd="0" presId="urn:microsoft.com/office/officeart/2016/7/layout/LinearBlockProcessNumbered"/>
    <dgm:cxn modelId="{A2387A8D-893D-4B9F-A938-B162480838BE}" type="presOf" srcId="{9BBBABF6-FE6C-495E-9794-0B543F5DB4B9}" destId="{E69B1A81-297C-4F7E-A265-920896B42DBC}" srcOrd="0" destOrd="0" presId="urn:microsoft.com/office/officeart/2016/7/layout/LinearBlockProcessNumbered"/>
    <dgm:cxn modelId="{84C9FA95-534E-45F7-A199-80CB7A7755BB}" type="presOf" srcId="{9F77163C-1715-4564-9EA9-9CAC59758CE5}" destId="{8CC43BDC-0661-467E-A41A-E4888B557020}" srcOrd="1" destOrd="0" presId="urn:microsoft.com/office/officeart/2016/7/layout/LinearBlockProcessNumbered"/>
    <dgm:cxn modelId="{C3364BA2-0695-4E9E-BC8C-5AA08E30DF7C}" type="presOf" srcId="{4F8E9230-1B59-4A2D-A772-5E535AD27C85}" destId="{4174685B-420A-429C-921B-4BD490C69A20}" srcOrd="0" destOrd="0" presId="urn:microsoft.com/office/officeart/2016/7/layout/LinearBlockProcessNumbered"/>
    <dgm:cxn modelId="{F6DEACB5-6781-4C4B-A199-28E7BA6D72B0}" srcId="{4F8E9230-1B59-4A2D-A772-5E535AD27C85}" destId="{9BBBABF6-FE6C-495E-9794-0B543F5DB4B9}" srcOrd="2" destOrd="0" parTransId="{3EC5F2A5-E629-4389-B137-A7C106E78150}" sibTransId="{34CA0032-BF4B-4D18-BCC3-8BC1789CF78C}"/>
    <dgm:cxn modelId="{3E4E64DC-996F-4681-B744-C37A9984F7F6}" srcId="{4F8E9230-1B59-4A2D-A772-5E535AD27C85}" destId="{9F77163C-1715-4564-9EA9-9CAC59758CE5}" srcOrd="0" destOrd="0" parTransId="{95D6B784-778D-4254-AEC5-C8FA4F1C487E}" sibTransId="{B479A4B4-203C-459E-ACE4-50A07C7B91FA}"/>
    <dgm:cxn modelId="{AE6CBBE3-895C-4181-8FDF-4A848EC20A59}" type="presOf" srcId="{9BBBABF6-FE6C-495E-9794-0B543F5DB4B9}" destId="{B356DBA5-0309-42A2-8B4A-220E8A55878F}" srcOrd="1" destOrd="0" presId="urn:microsoft.com/office/officeart/2016/7/layout/LinearBlockProcessNumbered"/>
    <dgm:cxn modelId="{75D763F5-9939-43F6-B562-17B62FC6C9E2}" type="presOf" srcId="{CFB7950E-231C-4D2A-95E2-812FD7D7CD9E}" destId="{BA1C7677-F309-4C19-87CB-7A92CF48297C}" srcOrd="0" destOrd="0" presId="urn:microsoft.com/office/officeart/2016/7/layout/LinearBlockProcessNumbered"/>
    <dgm:cxn modelId="{75708609-8554-45BD-966F-753771CCAC78}" type="presParOf" srcId="{4174685B-420A-429C-921B-4BD490C69A20}" destId="{266AA6B2-E2C2-4A92-9C55-B9D90CA5B4DC}" srcOrd="0" destOrd="0" presId="urn:microsoft.com/office/officeart/2016/7/layout/LinearBlockProcessNumbered"/>
    <dgm:cxn modelId="{3D148B49-19C1-493D-80AB-C0EE75FDA09D}" type="presParOf" srcId="{266AA6B2-E2C2-4A92-9C55-B9D90CA5B4DC}" destId="{A8492D0F-C859-474B-997E-8B0A31E57451}" srcOrd="0" destOrd="0" presId="urn:microsoft.com/office/officeart/2016/7/layout/LinearBlockProcessNumbered"/>
    <dgm:cxn modelId="{A7F45EE0-B42A-444D-9C08-4C3A836DF633}" type="presParOf" srcId="{266AA6B2-E2C2-4A92-9C55-B9D90CA5B4DC}" destId="{A1C0E30D-B7CC-4672-8952-BE18A76B1ED9}" srcOrd="1" destOrd="0" presId="urn:microsoft.com/office/officeart/2016/7/layout/LinearBlockProcessNumbered"/>
    <dgm:cxn modelId="{10E8598F-7335-4B46-BF6B-DC0CEAA85FF3}" type="presParOf" srcId="{266AA6B2-E2C2-4A92-9C55-B9D90CA5B4DC}" destId="{8CC43BDC-0661-467E-A41A-E4888B557020}" srcOrd="2" destOrd="0" presId="urn:microsoft.com/office/officeart/2016/7/layout/LinearBlockProcessNumbered"/>
    <dgm:cxn modelId="{7232831F-694A-48D4-A3FE-0F38C91529A9}" type="presParOf" srcId="{4174685B-420A-429C-921B-4BD490C69A20}" destId="{DFD9110E-A753-4B9B-A444-CD6537E44720}" srcOrd="1" destOrd="0" presId="urn:microsoft.com/office/officeart/2016/7/layout/LinearBlockProcessNumbered"/>
    <dgm:cxn modelId="{E1BD54FD-F740-406E-BFC3-08DE12A8A657}" type="presParOf" srcId="{4174685B-420A-429C-921B-4BD490C69A20}" destId="{699507C7-5194-4148-B963-C8678C352A00}" srcOrd="2" destOrd="0" presId="urn:microsoft.com/office/officeart/2016/7/layout/LinearBlockProcessNumbered"/>
    <dgm:cxn modelId="{1AC93DED-9838-4B45-9E1A-3F1CD5991494}" type="presParOf" srcId="{699507C7-5194-4148-B963-C8678C352A00}" destId="{BA1C7677-F309-4C19-87CB-7A92CF48297C}" srcOrd="0" destOrd="0" presId="urn:microsoft.com/office/officeart/2016/7/layout/LinearBlockProcessNumbered"/>
    <dgm:cxn modelId="{E171FF2C-7036-47E0-A605-299C8BE9CC53}" type="presParOf" srcId="{699507C7-5194-4148-B963-C8678C352A00}" destId="{E9F21030-C85F-4632-B7BC-903E179B7825}" srcOrd="1" destOrd="0" presId="urn:microsoft.com/office/officeart/2016/7/layout/LinearBlockProcessNumbered"/>
    <dgm:cxn modelId="{C9F2B07C-8D1A-4846-AD93-9306AADBD348}" type="presParOf" srcId="{699507C7-5194-4148-B963-C8678C352A00}" destId="{706EB7EE-D9B8-4CA6-9766-B4C728D3D93A}" srcOrd="2" destOrd="0" presId="urn:microsoft.com/office/officeart/2016/7/layout/LinearBlockProcessNumbered"/>
    <dgm:cxn modelId="{2D40FB5F-9F73-4A2A-BFD5-E65F629F6C19}" type="presParOf" srcId="{4174685B-420A-429C-921B-4BD490C69A20}" destId="{83D45584-C673-493F-BDEE-C868E29CF63C}" srcOrd="3" destOrd="0" presId="urn:microsoft.com/office/officeart/2016/7/layout/LinearBlockProcessNumbered"/>
    <dgm:cxn modelId="{C84A2A52-D3CA-49B8-BAAE-86C269AF6BA3}" type="presParOf" srcId="{4174685B-420A-429C-921B-4BD490C69A20}" destId="{54787A40-1B83-47BC-8FB5-F815BF3AA5BD}" srcOrd="4" destOrd="0" presId="urn:microsoft.com/office/officeart/2016/7/layout/LinearBlockProcessNumbered"/>
    <dgm:cxn modelId="{1DA2245D-3443-4339-883F-4E19BDEE4986}" type="presParOf" srcId="{54787A40-1B83-47BC-8FB5-F815BF3AA5BD}" destId="{E69B1A81-297C-4F7E-A265-920896B42DBC}" srcOrd="0" destOrd="0" presId="urn:microsoft.com/office/officeart/2016/7/layout/LinearBlockProcessNumbered"/>
    <dgm:cxn modelId="{E5D9E152-0303-44A9-A9E8-9836BB4A49E3}" type="presParOf" srcId="{54787A40-1B83-47BC-8FB5-F815BF3AA5BD}" destId="{7DCE9CF4-4437-449D-8433-A0D283F541B5}" srcOrd="1" destOrd="0" presId="urn:microsoft.com/office/officeart/2016/7/layout/LinearBlockProcessNumbered"/>
    <dgm:cxn modelId="{F7DC9135-3539-424D-B1FF-C0A9E9BA6F67}" type="presParOf" srcId="{54787A40-1B83-47BC-8FB5-F815BF3AA5BD}" destId="{B356DBA5-0309-42A2-8B4A-220E8A55878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0BDCC2-6504-4BF6-BF70-B8D4319BC045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032EF0-F5E8-4661-88D2-A3FFC229BDA7}">
      <dgm:prSet/>
      <dgm:spPr/>
      <dgm:t>
        <a:bodyPr/>
        <a:lstStyle/>
        <a:p>
          <a:pPr rtl="0"/>
          <a:r>
            <a:rPr lang="ru-RU" dirty="0"/>
            <a:t>1) разрабатывают план закупок, осуществляют подготовку изменений для внесения в план закупок, размещают в единой информационной системе план закупок и внесенные в него изменения</a:t>
          </a:r>
        </a:p>
      </dgm:t>
    </dgm:pt>
    <dgm:pt modelId="{E04148ED-75FE-444D-8005-BEFAF8ED1C7B}" type="parTrans" cxnId="{44D93EB4-0558-4E83-9CE1-C1B9DF38EE94}">
      <dgm:prSet/>
      <dgm:spPr/>
      <dgm:t>
        <a:bodyPr/>
        <a:lstStyle/>
        <a:p>
          <a:endParaRPr lang="ru-RU"/>
        </a:p>
      </dgm:t>
    </dgm:pt>
    <dgm:pt modelId="{3E6E50DE-8BE1-4762-9FE4-6468B12711D2}" type="sibTrans" cxnId="{44D93EB4-0558-4E83-9CE1-C1B9DF38EE94}">
      <dgm:prSet/>
      <dgm:spPr/>
      <dgm:t>
        <a:bodyPr/>
        <a:lstStyle/>
        <a:p>
          <a:endParaRPr lang="ru-RU"/>
        </a:p>
      </dgm:t>
    </dgm:pt>
    <dgm:pt modelId="{485BAEFA-9972-47FA-AC08-ACE51872BB79}">
      <dgm:prSet/>
      <dgm:spPr/>
      <dgm:t>
        <a:bodyPr/>
        <a:lstStyle/>
        <a:p>
          <a:pPr rtl="0"/>
          <a:r>
            <a:rPr lang="ru-RU"/>
            <a:t>2) разрабатывают план-график, осуществляют подготовку изменений для внесения в план-график, размещают в единой информационной системе план-график и внесенные в него изменения</a:t>
          </a:r>
        </a:p>
      </dgm:t>
    </dgm:pt>
    <dgm:pt modelId="{613B5449-FFFA-47F5-BFAF-78792D4F3050}" type="parTrans" cxnId="{4B0D3F9F-649E-48BA-997E-5B09390EFB3E}">
      <dgm:prSet/>
      <dgm:spPr/>
      <dgm:t>
        <a:bodyPr/>
        <a:lstStyle/>
        <a:p>
          <a:endParaRPr lang="ru-RU"/>
        </a:p>
      </dgm:t>
    </dgm:pt>
    <dgm:pt modelId="{D6BF5F22-BA6D-43E6-9123-9057019FAFDF}" type="sibTrans" cxnId="{4B0D3F9F-649E-48BA-997E-5B09390EFB3E}">
      <dgm:prSet/>
      <dgm:spPr/>
      <dgm:t>
        <a:bodyPr/>
        <a:lstStyle/>
        <a:p>
          <a:endParaRPr lang="ru-RU"/>
        </a:p>
      </dgm:t>
    </dgm:pt>
    <dgm:pt modelId="{8FE0464C-CBB9-43A7-AD02-CB94F171C958}">
      <dgm:prSet/>
      <dgm:spPr/>
      <dgm:t>
        <a:bodyPr/>
        <a:lstStyle/>
        <a:p>
          <a:pPr rtl="0"/>
          <a:r>
            <a:rPr lang="ru-RU"/>
            <a:t>3) осуществляют подготовку и размещение в единой информационной системе извещений об осуществлении закупок, документации о закупках и проектов контрактов, подготовку и направление приглашений принять участие в определении поставщиков (подрядчиков, исполнителей) закрытыми способами</a:t>
          </a:r>
        </a:p>
      </dgm:t>
    </dgm:pt>
    <dgm:pt modelId="{AFC0C961-ABD4-47E9-837A-3EA1B4BB7428}" type="parTrans" cxnId="{D69003AE-EBE7-4D67-A5CC-B5BF7AF755C1}">
      <dgm:prSet/>
      <dgm:spPr/>
      <dgm:t>
        <a:bodyPr/>
        <a:lstStyle/>
        <a:p>
          <a:endParaRPr lang="ru-RU"/>
        </a:p>
      </dgm:t>
    </dgm:pt>
    <dgm:pt modelId="{B38B6220-080F-43E7-83E1-49297C39F93F}" type="sibTrans" cxnId="{D69003AE-EBE7-4D67-A5CC-B5BF7AF755C1}">
      <dgm:prSet/>
      <dgm:spPr/>
      <dgm:t>
        <a:bodyPr/>
        <a:lstStyle/>
        <a:p>
          <a:endParaRPr lang="ru-RU"/>
        </a:p>
      </dgm:t>
    </dgm:pt>
    <dgm:pt modelId="{C7905F33-F490-4985-BC8D-10A397474033}">
      <dgm:prSet/>
      <dgm:spPr/>
      <dgm:t>
        <a:bodyPr/>
        <a:lstStyle/>
        <a:p>
          <a:pPr rtl="0"/>
          <a:r>
            <a:rPr lang="ru-RU"/>
            <a:t>4) обеспечивают осуществление закупок, в том числе заключение контрактов</a:t>
          </a:r>
        </a:p>
      </dgm:t>
    </dgm:pt>
    <dgm:pt modelId="{C986913E-9779-4E64-88AA-9800A8AD964E}" type="parTrans" cxnId="{34D4F136-146D-427A-AF66-A1908A66D5CF}">
      <dgm:prSet/>
      <dgm:spPr/>
      <dgm:t>
        <a:bodyPr/>
        <a:lstStyle/>
        <a:p>
          <a:endParaRPr lang="ru-RU"/>
        </a:p>
      </dgm:t>
    </dgm:pt>
    <dgm:pt modelId="{B539EBAD-4457-4B53-83E9-8802E74ED30D}" type="sibTrans" cxnId="{34D4F136-146D-427A-AF66-A1908A66D5CF}">
      <dgm:prSet/>
      <dgm:spPr/>
      <dgm:t>
        <a:bodyPr/>
        <a:lstStyle/>
        <a:p>
          <a:endParaRPr lang="ru-RU"/>
        </a:p>
      </dgm:t>
    </dgm:pt>
    <dgm:pt modelId="{BD862789-D7E2-410C-BBB8-E682CCB3F2EC}">
      <dgm:prSet/>
      <dgm:spPr/>
      <dgm:t>
        <a:bodyPr/>
        <a:lstStyle/>
        <a:p>
          <a:pPr rtl="0"/>
          <a:r>
            <a:rPr lang="ru-RU"/>
            <a:t>5) участвуют в рассмотрении дел об обжаловании результатов определения поставщиков (подрядчиков, исполнителей) и осуществляют подготовку материалов для выполнения претензионно-исковой работы</a:t>
          </a:r>
        </a:p>
      </dgm:t>
    </dgm:pt>
    <dgm:pt modelId="{13678AEA-6ADF-4FC6-8878-15E45AC196B7}" type="parTrans" cxnId="{C1A615C7-765D-4A92-A6C8-C61599CB7147}">
      <dgm:prSet/>
      <dgm:spPr/>
      <dgm:t>
        <a:bodyPr/>
        <a:lstStyle/>
        <a:p>
          <a:endParaRPr lang="ru-RU"/>
        </a:p>
      </dgm:t>
    </dgm:pt>
    <dgm:pt modelId="{B07C7134-CF85-46EB-ACC5-8ABF0AEB72CB}" type="sibTrans" cxnId="{C1A615C7-765D-4A92-A6C8-C61599CB7147}">
      <dgm:prSet/>
      <dgm:spPr/>
      <dgm:t>
        <a:bodyPr/>
        <a:lstStyle/>
        <a:p>
          <a:endParaRPr lang="ru-RU"/>
        </a:p>
      </dgm:t>
    </dgm:pt>
    <dgm:pt modelId="{6F974080-E5DB-4FF6-95DD-A4A2B593FE7C}">
      <dgm:prSet/>
      <dgm:spPr/>
      <dgm:t>
        <a:bodyPr/>
        <a:lstStyle/>
        <a:p>
          <a:pPr rtl="0"/>
          <a:r>
            <a:rPr lang="ru-RU"/>
            <a:t>6) организуют в случае необходимости на стадии планирования закупок консультации с поставщиками (подрядчиками, исполнителями) и участвуют в таких консультациях в целях определения состояния конкурентной среды на соответствующих рынках товаров, работ, услуг, определения наилучших технологий и других решений для обеспечения государственных и муниципальных нужд;</a:t>
          </a:r>
        </a:p>
      </dgm:t>
    </dgm:pt>
    <dgm:pt modelId="{A1AC7E35-FE31-4A4E-8834-A84FDF70D7C6}" type="parTrans" cxnId="{117FFA19-1241-41C4-9E14-E3DE72139393}">
      <dgm:prSet/>
      <dgm:spPr/>
      <dgm:t>
        <a:bodyPr/>
        <a:lstStyle/>
        <a:p>
          <a:endParaRPr lang="ru-RU"/>
        </a:p>
      </dgm:t>
    </dgm:pt>
    <dgm:pt modelId="{B3EA62D7-11AC-4D79-B9DC-58A0A280B83E}" type="sibTrans" cxnId="{117FFA19-1241-41C4-9E14-E3DE72139393}">
      <dgm:prSet/>
      <dgm:spPr/>
      <dgm:t>
        <a:bodyPr/>
        <a:lstStyle/>
        <a:p>
          <a:endParaRPr lang="ru-RU"/>
        </a:p>
      </dgm:t>
    </dgm:pt>
    <dgm:pt modelId="{34045BA3-7F83-4720-B937-A162F9181E83}">
      <dgm:prSet/>
      <dgm:spPr/>
      <dgm:t>
        <a:bodyPr/>
        <a:lstStyle/>
        <a:p>
          <a:pPr rtl="0"/>
          <a:r>
            <a:rPr lang="ru-RU"/>
            <a:t>7) осуществляют иные полномочия, предусмотренные законом.</a:t>
          </a:r>
        </a:p>
      </dgm:t>
    </dgm:pt>
    <dgm:pt modelId="{9B4F4E1D-5673-4AF2-B6FF-CF846111AE5A}" type="parTrans" cxnId="{A8876BD8-E2C8-45C6-B5DB-DDE33653BDB9}">
      <dgm:prSet/>
      <dgm:spPr/>
      <dgm:t>
        <a:bodyPr/>
        <a:lstStyle/>
        <a:p>
          <a:endParaRPr lang="ru-RU"/>
        </a:p>
      </dgm:t>
    </dgm:pt>
    <dgm:pt modelId="{5C9F41CD-42FD-4D38-AB09-73332543C5E3}" type="sibTrans" cxnId="{A8876BD8-E2C8-45C6-B5DB-DDE33653BDB9}">
      <dgm:prSet/>
      <dgm:spPr/>
      <dgm:t>
        <a:bodyPr/>
        <a:lstStyle/>
        <a:p>
          <a:endParaRPr lang="ru-RU"/>
        </a:p>
      </dgm:t>
    </dgm:pt>
    <dgm:pt modelId="{D43B8AC9-34C8-47E4-8164-8CD142794536}" type="pres">
      <dgm:prSet presAssocID="{3F0BDCC2-6504-4BF6-BF70-B8D4319BC045}" presName="linear" presStyleCnt="0">
        <dgm:presLayoutVars>
          <dgm:animLvl val="lvl"/>
          <dgm:resizeHandles val="exact"/>
        </dgm:presLayoutVars>
      </dgm:prSet>
      <dgm:spPr/>
    </dgm:pt>
    <dgm:pt modelId="{34745229-92F7-455B-8F71-24506C4C3FE4}" type="pres">
      <dgm:prSet presAssocID="{DD032EF0-F5E8-4661-88D2-A3FFC229BD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F6CEDC8-A982-46FB-95E1-D592379E35E3}" type="pres">
      <dgm:prSet presAssocID="{3E6E50DE-8BE1-4762-9FE4-6468B12711D2}" presName="spacer" presStyleCnt="0"/>
      <dgm:spPr/>
    </dgm:pt>
    <dgm:pt modelId="{35B1A99B-03CB-43CB-94A7-4774875E86CD}" type="pres">
      <dgm:prSet presAssocID="{485BAEFA-9972-47FA-AC08-ACE51872BB7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19C5A01-AB3C-4355-B03A-3A392A946665}" type="pres">
      <dgm:prSet presAssocID="{D6BF5F22-BA6D-43E6-9123-9057019FAFDF}" presName="spacer" presStyleCnt="0"/>
      <dgm:spPr/>
    </dgm:pt>
    <dgm:pt modelId="{71F7EBEF-A618-4062-9870-74F45A02C6C2}" type="pres">
      <dgm:prSet presAssocID="{8FE0464C-CBB9-43A7-AD02-CB94F171C95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DFCA863-42AB-4CFB-9832-9BC685E19FAB}" type="pres">
      <dgm:prSet presAssocID="{B38B6220-080F-43E7-83E1-49297C39F93F}" presName="spacer" presStyleCnt="0"/>
      <dgm:spPr/>
    </dgm:pt>
    <dgm:pt modelId="{C9E324CC-F2AD-4AF0-BEC0-FD6328646CF4}" type="pres">
      <dgm:prSet presAssocID="{C7905F33-F490-4985-BC8D-10A39747403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F3034D-51D0-4161-AAD3-4E16EBB27994}" type="pres">
      <dgm:prSet presAssocID="{B539EBAD-4457-4B53-83E9-8802E74ED30D}" presName="spacer" presStyleCnt="0"/>
      <dgm:spPr/>
    </dgm:pt>
    <dgm:pt modelId="{738BEAF1-1AAD-498B-8586-5389EA91CF96}" type="pres">
      <dgm:prSet presAssocID="{BD862789-D7E2-410C-BBB8-E682CCB3F2E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71E0460-A9F9-4583-8B7C-42D443C5E2EE}" type="pres">
      <dgm:prSet presAssocID="{B07C7134-CF85-46EB-ACC5-8ABF0AEB72CB}" presName="spacer" presStyleCnt="0"/>
      <dgm:spPr/>
    </dgm:pt>
    <dgm:pt modelId="{FF2A40DC-D237-433B-8A7A-DD0A24F7D0EA}" type="pres">
      <dgm:prSet presAssocID="{6F974080-E5DB-4FF6-95DD-A4A2B593FE7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C2ACC96-3C1A-457F-956D-57D3728EEC38}" type="pres">
      <dgm:prSet presAssocID="{B3EA62D7-11AC-4D79-B9DC-58A0A280B83E}" presName="spacer" presStyleCnt="0"/>
      <dgm:spPr/>
    </dgm:pt>
    <dgm:pt modelId="{67AA15B4-5CC6-497E-A5A9-DF5B89CF93BE}" type="pres">
      <dgm:prSet presAssocID="{34045BA3-7F83-4720-B937-A162F9181E8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17FFA19-1241-41C4-9E14-E3DE72139393}" srcId="{3F0BDCC2-6504-4BF6-BF70-B8D4319BC045}" destId="{6F974080-E5DB-4FF6-95DD-A4A2B593FE7C}" srcOrd="5" destOrd="0" parTransId="{A1AC7E35-FE31-4A4E-8834-A84FDF70D7C6}" sibTransId="{B3EA62D7-11AC-4D79-B9DC-58A0A280B83E}"/>
    <dgm:cxn modelId="{34D4F136-146D-427A-AF66-A1908A66D5CF}" srcId="{3F0BDCC2-6504-4BF6-BF70-B8D4319BC045}" destId="{C7905F33-F490-4985-BC8D-10A397474033}" srcOrd="3" destOrd="0" parTransId="{C986913E-9779-4E64-88AA-9800A8AD964E}" sibTransId="{B539EBAD-4457-4B53-83E9-8802E74ED30D}"/>
    <dgm:cxn modelId="{5EFA7E49-FB22-4C64-805E-5992E2EBC28D}" type="presOf" srcId="{485BAEFA-9972-47FA-AC08-ACE51872BB79}" destId="{35B1A99B-03CB-43CB-94A7-4774875E86CD}" srcOrd="0" destOrd="0" presId="urn:microsoft.com/office/officeart/2005/8/layout/vList2"/>
    <dgm:cxn modelId="{A705DB6D-ADCA-4FC7-A43B-13AE19D49DEB}" type="presOf" srcId="{3F0BDCC2-6504-4BF6-BF70-B8D4319BC045}" destId="{D43B8AC9-34C8-47E4-8164-8CD142794536}" srcOrd="0" destOrd="0" presId="urn:microsoft.com/office/officeart/2005/8/layout/vList2"/>
    <dgm:cxn modelId="{90BE2156-7251-487C-9FCC-4A91E4FA814C}" type="presOf" srcId="{DD032EF0-F5E8-4661-88D2-A3FFC229BDA7}" destId="{34745229-92F7-455B-8F71-24506C4C3FE4}" srcOrd="0" destOrd="0" presId="urn:microsoft.com/office/officeart/2005/8/layout/vList2"/>
    <dgm:cxn modelId="{E38C9894-00C6-4EB4-907F-4559624E4EC1}" type="presOf" srcId="{6F974080-E5DB-4FF6-95DD-A4A2B593FE7C}" destId="{FF2A40DC-D237-433B-8A7A-DD0A24F7D0EA}" srcOrd="0" destOrd="0" presId="urn:microsoft.com/office/officeart/2005/8/layout/vList2"/>
    <dgm:cxn modelId="{4B0D3F9F-649E-48BA-997E-5B09390EFB3E}" srcId="{3F0BDCC2-6504-4BF6-BF70-B8D4319BC045}" destId="{485BAEFA-9972-47FA-AC08-ACE51872BB79}" srcOrd="1" destOrd="0" parTransId="{613B5449-FFFA-47F5-BFAF-78792D4F3050}" sibTransId="{D6BF5F22-BA6D-43E6-9123-9057019FAFDF}"/>
    <dgm:cxn modelId="{EC1453A0-2710-43F3-BDF3-A60752966BD8}" type="presOf" srcId="{C7905F33-F490-4985-BC8D-10A397474033}" destId="{C9E324CC-F2AD-4AF0-BEC0-FD6328646CF4}" srcOrd="0" destOrd="0" presId="urn:microsoft.com/office/officeart/2005/8/layout/vList2"/>
    <dgm:cxn modelId="{FD2FE1A5-097B-4D8A-B828-CCF0F375E7C7}" type="presOf" srcId="{8FE0464C-CBB9-43A7-AD02-CB94F171C958}" destId="{71F7EBEF-A618-4062-9870-74F45A02C6C2}" srcOrd="0" destOrd="0" presId="urn:microsoft.com/office/officeart/2005/8/layout/vList2"/>
    <dgm:cxn modelId="{D69003AE-EBE7-4D67-A5CC-B5BF7AF755C1}" srcId="{3F0BDCC2-6504-4BF6-BF70-B8D4319BC045}" destId="{8FE0464C-CBB9-43A7-AD02-CB94F171C958}" srcOrd="2" destOrd="0" parTransId="{AFC0C961-ABD4-47E9-837A-3EA1B4BB7428}" sibTransId="{B38B6220-080F-43E7-83E1-49297C39F93F}"/>
    <dgm:cxn modelId="{44D93EB4-0558-4E83-9CE1-C1B9DF38EE94}" srcId="{3F0BDCC2-6504-4BF6-BF70-B8D4319BC045}" destId="{DD032EF0-F5E8-4661-88D2-A3FFC229BDA7}" srcOrd="0" destOrd="0" parTransId="{E04148ED-75FE-444D-8005-BEFAF8ED1C7B}" sibTransId="{3E6E50DE-8BE1-4762-9FE4-6468B12711D2}"/>
    <dgm:cxn modelId="{C1A615C7-765D-4A92-A6C8-C61599CB7147}" srcId="{3F0BDCC2-6504-4BF6-BF70-B8D4319BC045}" destId="{BD862789-D7E2-410C-BBB8-E682CCB3F2EC}" srcOrd="4" destOrd="0" parTransId="{13678AEA-6ADF-4FC6-8878-15E45AC196B7}" sibTransId="{B07C7134-CF85-46EB-ACC5-8ABF0AEB72CB}"/>
    <dgm:cxn modelId="{A8876BD8-E2C8-45C6-B5DB-DDE33653BDB9}" srcId="{3F0BDCC2-6504-4BF6-BF70-B8D4319BC045}" destId="{34045BA3-7F83-4720-B937-A162F9181E83}" srcOrd="6" destOrd="0" parTransId="{9B4F4E1D-5673-4AF2-B6FF-CF846111AE5A}" sibTransId="{5C9F41CD-42FD-4D38-AB09-73332543C5E3}"/>
    <dgm:cxn modelId="{74B4D4DE-9705-4A1D-8958-3D20CB4B90B2}" type="presOf" srcId="{BD862789-D7E2-410C-BBB8-E682CCB3F2EC}" destId="{738BEAF1-1AAD-498B-8586-5389EA91CF96}" srcOrd="0" destOrd="0" presId="urn:microsoft.com/office/officeart/2005/8/layout/vList2"/>
    <dgm:cxn modelId="{24FFC9E4-E735-4507-BC5A-F70D6161DF7B}" type="presOf" srcId="{34045BA3-7F83-4720-B937-A162F9181E83}" destId="{67AA15B4-5CC6-497E-A5A9-DF5B89CF93BE}" srcOrd="0" destOrd="0" presId="urn:microsoft.com/office/officeart/2005/8/layout/vList2"/>
    <dgm:cxn modelId="{23424536-7A50-4C9F-8D84-65973EC349A1}" type="presParOf" srcId="{D43B8AC9-34C8-47E4-8164-8CD142794536}" destId="{34745229-92F7-455B-8F71-24506C4C3FE4}" srcOrd="0" destOrd="0" presId="urn:microsoft.com/office/officeart/2005/8/layout/vList2"/>
    <dgm:cxn modelId="{A90FA00F-B5B6-4548-83BC-AED4254E0852}" type="presParOf" srcId="{D43B8AC9-34C8-47E4-8164-8CD142794536}" destId="{0F6CEDC8-A982-46FB-95E1-D592379E35E3}" srcOrd="1" destOrd="0" presId="urn:microsoft.com/office/officeart/2005/8/layout/vList2"/>
    <dgm:cxn modelId="{F4A5BDDC-4555-43C5-97EF-308227915E42}" type="presParOf" srcId="{D43B8AC9-34C8-47E4-8164-8CD142794536}" destId="{35B1A99B-03CB-43CB-94A7-4774875E86CD}" srcOrd="2" destOrd="0" presId="urn:microsoft.com/office/officeart/2005/8/layout/vList2"/>
    <dgm:cxn modelId="{361B10C5-E5D2-4769-B36F-12C214AF7C8B}" type="presParOf" srcId="{D43B8AC9-34C8-47E4-8164-8CD142794536}" destId="{019C5A01-AB3C-4355-B03A-3A392A946665}" srcOrd="3" destOrd="0" presId="urn:microsoft.com/office/officeart/2005/8/layout/vList2"/>
    <dgm:cxn modelId="{50198266-AFCD-4BF2-A48D-62DA911537B6}" type="presParOf" srcId="{D43B8AC9-34C8-47E4-8164-8CD142794536}" destId="{71F7EBEF-A618-4062-9870-74F45A02C6C2}" srcOrd="4" destOrd="0" presId="urn:microsoft.com/office/officeart/2005/8/layout/vList2"/>
    <dgm:cxn modelId="{F16ED09E-9951-48E4-8223-FDF8DC517802}" type="presParOf" srcId="{D43B8AC9-34C8-47E4-8164-8CD142794536}" destId="{2DFCA863-42AB-4CFB-9832-9BC685E19FAB}" srcOrd="5" destOrd="0" presId="urn:microsoft.com/office/officeart/2005/8/layout/vList2"/>
    <dgm:cxn modelId="{9AF5B142-6550-4B67-B529-A70477EB818B}" type="presParOf" srcId="{D43B8AC9-34C8-47E4-8164-8CD142794536}" destId="{C9E324CC-F2AD-4AF0-BEC0-FD6328646CF4}" srcOrd="6" destOrd="0" presId="urn:microsoft.com/office/officeart/2005/8/layout/vList2"/>
    <dgm:cxn modelId="{5FAFFE79-2C19-4A1D-BAF9-08B7BC590100}" type="presParOf" srcId="{D43B8AC9-34C8-47E4-8164-8CD142794536}" destId="{DFF3034D-51D0-4161-AAD3-4E16EBB27994}" srcOrd="7" destOrd="0" presId="urn:microsoft.com/office/officeart/2005/8/layout/vList2"/>
    <dgm:cxn modelId="{C2893279-463F-4371-AE89-0F776E48FF1C}" type="presParOf" srcId="{D43B8AC9-34C8-47E4-8164-8CD142794536}" destId="{738BEAF1-1AAD-498B-8586-5389EA91CF96}" srcOrd="8" destOrd="0" presId="urn:microsoft.com/office/officeart/2005/8/layout/vList2"/>
    <dgm:cxn modelId="{42E73F82-6AFB-475E-AF10-70A92D237E5D}" type="presParOf" srcId="{D43B8AC9-34C8-47E4-8164-8CD142794536}" destId="{B71E0460-A9F9-4583-8B7C-42D443C5E2EE}" srcOrd="9" destOrd="0" presId="urn:microsoft.com/office/officeart/2005/8/layout/vList2"/>
    <dgm:cxn modelId="{02638AF3-4FDC-4071-AE83-4BF926966FB3}" type="presParOf" srcId="{D43B8AC9-34C8-47E4-8164-8CD142794536}" destId="{FF2A40DC-D237-433B-8A7A-DD0A24F7D0EA}" srcOrd="10" destOrd="0" presId="urn:microsoft.com/office/officeart/2005/8/layout/vList2"/>
    <dgm:cxn modelId="{6F923378-01C2-4683-9938-D9446FB95278}" type="presParOf" srcId="{D43B8AC9-34C8-47E4-8164-8CD142794536}" destId="{7C2ACC96-3C1A-457F-956D-57D3728EEC38}" srcOrd="11" destOrd="0" presId="urn:microsoft.com/office/officeart/2005/8/layout/vList2"/>
    <dgm:cxn modelId="{485B4278-E194-4E32-93C7-7FAB1D1A085A}" type="presParOf" srcId="{D43B8AC9-34C8-47E4-8164-8CD142794536}" destId="{67AA15B4-5CC6-497E-A5A9-DF5B89CF93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84F1D7-77D2-417E-9BAE-968AA959634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ACB52D-EAFB-4A1A-8B4E-90B62A713982}">
      <dgm:prSet/>
      <dgm:spPr/>
      <dgm:t>
        <a:bodyPr/>
        <a:lstStyle/>
        <a:p>
          <a:pPr rtl="0"/>
          <a:r>
            <a:rPr lang="ru-RU"/>
            <a:t>несут ответственность в пределах осуществляемых ими полномочий.</a:t>
          </a:r>
        </a:p>
      </dgm:t>
    </dgm:pt>
    <dgm:pt modelId="{CB6EC96B-951B-4441-9A6D-3C6DEDA1657E}" type="parTrans" cxnId="{3FAC59CB-1BB6-4CFA-B033-9B6E9482D1CA}">
      <dgm:prSet/>
      <dgm:spPr/>
      <dgm:t>
        <a:bodyPr/>
        <a:lstStyle/>
        <a:p>
          <a:endParaRPr lang="ru-RU"/>
        </a:p>
      </dgm:t>
    </dgm:pt>
    <dgm:pt modelId="{E1EF3867-358B-4A85-BFCC-F55E0C4C9724}" type="sibTrans" cxnId="{3FAC59CB-1BB6-4CFA-B033-9B6E9482D1CA}">
      <dgm:prSet/>
      <dgm:spPr/>
      <dgm:t>
        <a:bodyPr/>
        <a:lstStyle/>
        <a:p>
          <a:endParaRPr lang="ru-RU"/>
        </a:p>
      </dgm:t>
    </dgm:pt>
    <dgm:pt modelId="{33425240-8FBB-4047-BFC6-A5641EB20065}">
      <dgm:prSet/>
      <dgm:spPr/>
      <dgm:t>
        <a:bodyPr/>
        <a:lstStyle/>
        <a:p>
          <a:pPr rtl="0"/>
          <a:r>
            <a:rPr lang="ru-RU"/>
            <a:t>должны иметь высшее образование или дополнительное профессиональное образование в сфере закупок.</a:t>
          </a:r>
        </a:p>
      </dgm:t>
    </dgm:pt>
    <dgm:pt modelId="{6155C3BF-B804-41F0-B2E9-23521FF5D55C}" type="parTrans" cxnId="{31EE2442-368A-45E4-A8E6-F3B7EE6C0C0C}">
      <dgm:prSet/>
      <dgm:spPr/>
      <dgm:t>
        <a:bodyPr/>
        <a:lstStyle/>
        <a:p>
          <a:endParaRPr lang="ru-RU"/>
        </a:p>
      </dgm:t>
    </dgm:pt>
    <dgm:pt modelId="{44B06D0C-B421-4104-BD21-630F569754C1}" type="sibTrans" cxnId="{31EE2442-368A-45E4-A8E6-F3B7EE6C0C0C}">
      <dgm:prSet/>
      <dgm:spPr/>
      <dgm:t>
        <a:bodyPr/>
        <a:lstStyle/>
        <a:p>
          <a:endParaRPr lang="ru-RU"/>
        </a:p>
      </dgm:t>
    </dgm:pt>
    <dgm:pt modelId="{307A5F71-486E-46FB-884A-8E666948774F}" type="pres">
      <dgm:prSet presAssocID="{2684F1D7-77D2-417E-9BAE-968AA95963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CB4FDF-9266-4451-9CEB-DE29522049EE}" type="pres">
      <dgm:prSet presAssocID="{FCACB52D-EAFB-4A1A-8B4E-90B62A713982}" presName="hierRoot1" presStyleCnt="0"/>
      <dgm:spPr/>
    </dgm:pt>
    <dgm:pt modelId="{540E50E3-08E0-4FDB-824A-9BE6ADFB57BD}" type="pres">
      <dgm:prSet presAssocID="{FCACB52D-EAFB-4A1A-8B4E-90B62A713982}" presName="composite" presStyleCnt="0"/>
      <dgm:spPr/>
    </dgm:pt>
    <dgm:pt modelId="{9C8058C8-B11E-4B91-8BC1-885945F50A50}" type="pres">
      <dgm:prSet presAssocID="{FCACB52D-EAFB-4A1A-8B4E-90B62A713982}" presName="background" presStyleLbl="node0" presStyleIdx="0" presStyleCnt="2"/>
      <dgm:spPr/>
    </dgm:pt>
    <dgm:pt modelId="{9566A4A3-6037-40C1-A40F-C63332C5D1EA}" type="pres">
      <dgm:prSet presAssocID="{FCACB52D-EAFB-4A1A-8B4E-90B62A713982}" presName="text" presStyleLbl="fgAcc0" presStyleIdx="0" presStyleCnt="2">
        <dgm:presLayoutVars>
          <dgm:chPref val="3"/>
        </dgm:presLayoutVars>
      </dgm:prSet>
      <dgm:spPr/>
    </dgm:pt>
    <dgm:pt modelId="{F139D3EC-F8BE-48F6-8B5A-A96A8E66A952}" type="pres">
      <dgm:prSet presAssocID="{FCACB52D-EAFB-4A1A-8B4E-90B62A713982}" presName="hierChild2" presStyleCnt="0"/>
      <dgm:spPr/>
    </dgm:pt>
    <dgm:pt modelId="{509F5736-344F-4100-9DE7-0B031D16DCE8}" type="pres">
      <dgm:prSet presAssocID="{33425240-8FBB-4047-BFC6-A5641EB20065}" presName="hierRoot1" presStyleCnt="0"/>
      <dgm:spPr/>
    </dgm:pt>
    <dgm:pt modelId="{85D58799-2420-4974-ABD6-567C5D6758EC}" type="pres">
      <dgm:prSet presAssocID="{33425240-8FBB-4047-BFC6-A5641EB20065}" presName="composite" presStyleCnt="0"/>
      <dgm:spPr/>
    </dgm:pt>
    <dgm:pt modelId="{943F4523-065D-421D-A798-1D2557076E65}" type="pres">
      <dgm:prSet presAssocID="{33425240-8FBB-4047-BFC6-A5641EB20065}" presName="background" presStyleLbl="node0" presStyleIdx="1" presStyleCnt="2"/>
      <dgm:spPr/>
    </dgm:pt>
    <dgm:pt modelId="{703B5AE2-24C8-40F9-ACF9-01441E707A2B}" type="pres">
      <dgm:prSet presAssocID="{33425240-8FBB-4047-BFC6-A5641EB20065}" presName="text" presStyleLbl="fgAcc0" presStyleIdx="1" presStyleCnt="2">
        <dgm:presLayoutVars>
          <dgm:chPref val="3"/>
        </dgm:presLayoutVars>
      </dgm:prSet>
      <dgm:spPr/>
    </dgm:pt>
    <dgm:pt modelId="{F0A9A5D5-F682-45FF-ABAE-61582F7048FF}" type="pres">
      <dgm:prSet presAssocID="{33425240-8FBB-4047-BFC6-A5641EB20065}" presName="hierChild2" presStyleCnt="0"/>
      <dgm:spPr/>
    </dgm:pt>
  </dgm:ptLst>
  <dgm:cxnLst>
    <dgm:cxn modelId="{CC814703-7495-4324-AF91-971A0E94AAFF}" type="presOf" srcId="{33425240-8FBB-4047-BFC6-A5641EB20065}" destId="{703B5AE2-24C8-40F9-ACF9-01441E707A2B}" srcOrd="0" destOrd="0" presId="urn:microsoft.com/office/officeart/2005/8/layout/hierarchy1"/>
    <dgm:cxn modelId="{31EE2442-368A-45E4-A8E6-F3B7EE6C0C0C}" srcId="{2684F1D7-77D2-417E-9BAE-968AA9596348}" destId="{33425240-8FBB-4047-BFC6-A5641EB20065}" srcOrd="1" destOrd="0" parTransId="{6155C3BF-B804-41F0-B2E9-23521FF5D55C}" sibTransId="{44B06D0C-B421-4104-BD21-630F569754C1}"/>
    <dgm:cxn modelId="{1E7BD873-DC67-4417-988C-1D2707F71D05}" type="presOf" srcId="{FCACB52D-EAFB-4A1A-8B4E-90B62A713982}" destId="{9566A4A3-6037-40C1-A40F-C63332C5D1EA}" srcOrd="0" destOrd="0" presId="urn:microsoft.com/office/officeart/2005/8/layout/hierarchy1"/>
    <dgm:cxn modelId="{160771C4-E6D9-44F0-9887-10D45D14A269}" type="presOf" srcId="{2684F1D7-77D2-417E-9BAE-968AA9596348}" destId="{307A5F71-486E-46FB-884A-8E666948774F}" srcOrd="0" destOrd="0" presId="urn:microsoft.com/office/officeart/2005/8/layout/hierarchy1"/>
    <dgm:cxn modelId="{3FAC59CB-1BB6-4CFA-B033-9B6E9482D1CA}" srcId="{2684F1D7-77D2-417E-9BAE-968AA9596348}" destId="{FCACB52D-EAFB-4A1A-8B4E-90B62A713982}" srcOrd="0" destOrd="0" parTransId="{CB6EC96B-951B-4441-9A6D-3C6DEDA1657E}" sibTransId="{E1EF3867-358B-4A85-BFCC-F55E0C4C9724}"/>
    <dgm:cxn modelId="{5501DB81-F18D-4F3E-9052-28C4CB4E2388}" type="presParOf" srcId="{307A5F71-486E-46FB-884A-8E666948774F}" destId="{C8CB4FDF-9266-4451-9CEB-DE29522049EE}" srcOrd="0" destOrd="0" presId="urn:microsoft.com/office/officeart/2005/8/layout/hierarchy1"/>
    <dgm:cxn modelId="{6953F59D-D4A6-4088-A5F6-5A03BA3BCDC9}" type="presParOf" srcId="{C8CB4FDF-9266-4451-9CEB-DE29522049EE}" destId="{540E50E3-08E0-4FDB-824A-9BE6ADFB57BD}" srcOrd="0" destOrd="0" presId="urn:microsoft.com/office/officeart/2005/8/layout/hierarchy1"/>
    <dgm:cxn modelId="{C70367EA-1F99-4062-A658-BC32D415B295}" type="presParOf" srcId="{540E50E3-08E0-4FDB-824A-9BE6ADFB57BD}" destId="{9C8058C8-B11E-4B91-8BC1-885945F50A50}" srcOrd="0" destOrd="0" presId="urn:microsoft.com/office/officeart/2005/8/layout/hierarchy1"/>
    <dgm:cxn modelId="{6DFA950D-FDB0-4949-9C5C-7FF59B2369F4}" type="presParOf" srcId="{540E50E3-08E0-4FDB-824A-9BE6ADFB57BD}" destId="{9566A4A3-6037-40C1-A40F-C63332C5D1EA}" srcOrd="1" destOrd="0" presId="urn:microsoft.com/office/officeart/2005/8/layout/hierarchy1"/>
    <dgm:cxn modelId="{A9CE177E-12E2-4FF3-AF2B-80C9AEAB2DD6}" type="presParOf" srcId="{C8CB4FDF-9266-4451-9CEB-DE29522049EE}" destId="{F139D3EC-F8BE-48F6-8B5A-A96A8E66A952}" srcOrd="1" destOrd="0" presId="urn:microsoft.com/office/officeart/2005/8/layout/hierarchy1"/>
    <dgm:cxn modelId="{32965F63-B553-49DE-9781-314BABE7E55A}" type="presParOf" srcId="{307A5F71-486E-46FB-884A-8E666948774F}" destId="{509F5736-344F-4100-9DE7-0B031D16DCE8}" srcOrd="1" destOrd="0" presId="urn:microsoft.com/office/officeart/2005/8/layout/hierarchy1"/>
    <dgm:cxn modelId="{1B473373-38DE-4090-AC3F-D7AE5C3222E2}" type="presParOf" srcId="{509F5736-344F-4100-9DE7-0B031D16DCE8}" destId="{85D58799-2420-4974-ABD6-567C5D6758EC}" srcOrd="0" destOrd="0" presId="urn:microsoft.com/office/officeart/2005/8/layout/hierarchy1"/>
    <dgm:cxn modelId="{81CF1360-3007-462F-A2F6-05160531CB17}" type="presParOf" srcId="{85D58799-2420-4974-ABD6-567C5D6758EC}" destId="{943F4523-065D-421D-A798-1D2557076E65}" srcOrd="0" destOrd="0" presId="urn:microsoft.com/office/officeart/2005/8/layout/hierarchy1"/>
    <dgm:cxn modelId="{006BA10A-E8D0-4B09-AA2C-317ADD611062}" type="presParOf" srcId="{85D58799-2420-4974-ABD6-567C5D6758EC}" destId="{703B5AE2-24C8-40F9-ACF9-01441E707A2B}" srcOrd="1" destOrd="0" presId="urn:microsoft.com/office/officeart/2005/8/layout/hierarchy1"/>
    <dgm:cxn modelId="{8F503E15-12AF-4C02-81C4-63713CFC3C20}" type="presParOf" srcId="{509F5736-344F-4100-9DE7-0B031D16DCE8}" destId="{F0A9A5D5-F682-45FF-ABAE-61582F7048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9E5CA-0582-4ABC-90AC-840488F42F7F}">
      <dsp:nvSpPr>
        <dsp:cNvPr id="0" name=""/>
        <dsp:cNvSpPr/>
      </dsp:nvSpPr>
      <dsp:spPr>
        <a:xfrm>
          <a:off x="3747" y="593543"/>
          <a:ext cx="3369229" cy="9511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cap="all" baseline="0" dirty="0">
              <a:latin typeface="+mj-lt"/>
            </a:rPr>
            <a:t>Основы контрактной системы</a:t>
          </a:r>
        </a:p>
      </dsp:txBody>
      <dsp:txXfrm>
        <a:off x="479313" y="593543"/>
        <a:ext cx="2418098" cy="951131"/>
      </dsp:txXfrm>
    </dsp:sp>
    <dsp:sp modelId="{2D5F1865-CD4C-431A-8F07-508BDE573461}">
      <dsp:nvSpPr>
        <dsp:cNvPr id="0" name=""/>
        <dsp:cNvSpPr/>
      </dsp:nvSpPr>
      <dsp:spPr>
        <a:xfrm rot="19457599">
          <a:off x="3284900" y="755624"/>
          <a:ext cx="937057" cy="80068"/>
        </a:xfrm>
        <a:custGeom>
          <a:avLst/>
          <a:gdLst/>
          <a:ahLst/>
          <a:cxnLst/>
          <a:rect l="0" t="0" r="0" b="0"/>
          <a:pathLst>
            <a:path>
              <a:moveTo>
                <a:pt x="0" y="40034"/>
              </a:moveTo>
              <a:lnTo>
                <a:pt x="937057" y="4003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30003" y="772232"/>
        <a:ext cx="46852" cy="46852"/>
      </dsp:txXfrm>
    </dsp:sp>
    <dsp:sp modelId="{F14AFF1B-0CA8-49B9-AC9D-367F0D0978E2}">
      <dsp:nvSpPr>
        <dsp:cNvPr id="0" name=""/>
        <dsp:cNvSpPr/>
      </dsp:nvSpPr>
      <dsp:spPr>
        <a:xfrm>
          <a:off x="4133881" y="46643"/>
          <a:ext cx="7934298" cy="951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Цели, задачи и принципы контрактной системы.</a:t>
          </a:r>
        </a:p>
      </dsp:txBody>
      <dsp:txXfrm>
        <a:off x="4161739" y="74501"/>
        <a:ext cx="7878582" cy="895415"/>
      </dsp:txXfrm>
    </dsp:sp>
    <dsp:sp modelId="{388E6EE2-37DD-44BA-A842-2A9C548C83C0}">
      <dsp:nvSpPr>
        <dsp:cNvPr id="0" name=""/>
        <dsp:cNvSpPr/>
      </dsp:nvSpPr>
      <dsp:spPr>
        <a:xfrm rot="2142401">
          <a:off x="3284900" y="1302525"/>
          <a:ext cx="937057" cy="80068"/>
        </a:xfrm>
        <a:custGeom>
          <a:avLst/>
          <a:gdLst/>
          <a:ahLst/>
          <a:cxnLst/>
          <a:rect l="0" t="0" r="0" b="0"/>
          <a:pathLst>
            <a:path>
              <a:moveTo>
                <a:pt x="0" y="40034"/>
              </a:moveTo>
              <a:lnTo>
                <a:pt x="937057" y="4003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30003" y="1319132"/>
        <a:ext cx="46852" cy="46852"/>
      </dsp:txXfrm>
    </dsp:sp>
    <dsp:sp modelId="{98D89EA7-A400-4383-B3FB-9D17C5208E60}">
      <dsp:nvSpPr>
        <dsp:cNvPr id="0" name=""/>
        <dsp:cNvSpPr/>
      </dsp:nvSpPr>
      <dsp:spPr>
        <a:xfrm>
          <a:off x="4133881" y="1140443"/>
          <a:ext cx="7934298" cy="951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 Участники контрактной системы, их права и обязанности</a:t>
          </a:r>
        </a:p>
      </dsp:txBody>
      <dsp:txXfrm>
        <a:off x="4161739" y="1168301"/>
        <a:ext cx="7878582" cy="8954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87014-B1F9-4C17-ADEE-AA06396EF259}">
      <dsp:nvSpPr>
        <dsp:cNvPr id="0" name=""/>
        <dsp:cNvSpPr/>
      </dsp:nvSpPr>
      <dsp:spPr>
        <a:xfrm>
          <a:off x="0" y="120138"/>
          <a:ext cx="7888468" cy="1560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Для определения поставщиков (подрядчиков, исполнителей), за исключением осуществления закупки у единственного поставщика (подрядчика, исполнителя), заказчик создает</a:t>
          </a:r>
        </a:p>
      </dsp:txBody>
      <dsp:txXfrm>
        <a:off x="76191" y="196329"/>
        <a:ext cx="7736086" cy="1408398"/>
      </dsp:txXfrm>
    </dsp:sp>
    <dsp:sp modelId="{87ED13F5-55E4-4799-B18C-DC2153CD97DE}">
      <dsp:nvSpPr>
        <dsp:cNvPr id="0" name=""/>
        <dsp:cNvSpPr/>
      </dsp:nvSpPr>
      <dsp:spPr>
        <a:xfrm>
          <a:off x="0" y="1680918"/>
          <a:ext cx="788846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/>
            <a:t>комиссию по осуществлению закупок.</a:t>
          </a:r>
        </a:p>
      </dsp:txBody>
      <dsp:txXfrm>
        <a:off x="0" y="1680918"/>
        <a:ext cx="7888468" cy="380880"/>
      </dsp:txXfrm>
    </dsp:sp>
    <dsp:sp modelId="{9968BF24-964D-44B2-B299-88395914A5DD}">
      <dsp:nvSpPr>
        <dsp:cNvPr id="0" name=""/>
        <dsp:cNvSpPr/>
      </dsp:nvSpPr>
      <dsp:spPr>
        <a:xfrm>
          <a:off x="0" y="2061798"/>
          <a:ext cx="7888468" cy="15607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Решение о создании комиссии принимается заказчиком</a:t>
          </a:r>
        </a:p>
      </dsp:txBody>
      <dsp:txXfrm>
        <a:off x="76191" y="2137989"/>
        <a:ext cx="7736086" cy="1408398"/>
      </dsp:txXfrm>
    </dsp:sp>
    <dsp:sp modelId="{283D831A-4FDB-4BC3-93D4-DFBB2C25360A}">
      <dsp:nvSpPr>
        <dsp:cNvPr id="0" name=""/>
        <dsp:cNvSpPr/>
      </dsp:nvSpPr>
      <dsp:spPr>
        <a:xfrm>
          <a:off x="0" y="3622578"/>
          <a:ext cx="788846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/>
            <a:t>до </a:t>
          </a:r>
          <a:r>
            <a:rPr lang="ru-RU" sz="1800" kern="1200" dirty="0"/>
            <a:t>начала проведения закупки. </a:t>
          </a:r>
        </a:p>
      </dsp:txBody>
      <dsp:txXfrm>
        <a:off x="0" y="3622578"/>
        <a:ext cx="7888468" cy="380880"/>
      </dsp:txXfrm>
    </dsp:sp>
    <dsp:sp modelId="{3929DCD5-D2B7-4036-AA32-6A06476E153A}">
      <dsp:nvSpPr>
        <dsp:cNvPr id="0" name=""/>
        <dsp:cNvSpPr/>
      </dsp:nvSpPr>
      <dsp:spPr>
        <a:xfrm>
          <a:off x="0" y="4003458"/>
          <a:ext cx="7888468" cy="15607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При этом</a:t>
          </a:r>
        </a:p>
      </dsp:txBody>
      <dsp:txXfrm>
        <a:off x="76191" y="4079649"/>
        <a:ext cx="7736086" cy="1408398"/>
      </dsp:txXfrm>
    </dsp:sp>
    <dsp:sp modelId="{49198DDF-0AE7-4A43-9CA1-4FAAE9F901A0}">
      <dsp:nvSpPr>
        <dsp:cNvPr id="0" name=""/>
        <dsp:cNvSpPr/>
      </dsp:nvSpPr>
      <dsp:spPr>
        <a:xfrm>
          <a:off x="0" y="5564238"/>
          <a:ext cx="7888468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определяются состав комиссии и порядок ее работы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назначается председатель комиссии.</a:t>
          </a:r>
        </a:p>
      </dsp:txBody>
      <dsp:txXfrm>
        <a:off x="0" y="5564238"/>
        <a:ext cx="7888468" cy="5951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ABB1C-7A76-417F-85F8-BB29A68E5E93}">
      <dsp:nvSpPr>
        <dsp:cNvPr id="0" name=""/>
        <dsp:cNvSpPr/>
      </dsp:nvSpPr>
      <dsp:spPr>
        <a:xfrm>
          <a:off x="0" y="1787721"/>
          <a:ext cx="10265786" cy="1172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ЕИС</a:t>
          </a:r>
          <a:r>
            <a:rPr lang="ru-RU" sz="1700" kern="1200"/>
            <a:t> - совокупность информации, содержащейся в базах данных, информационных технологий и технических средств, обеспечивающих формирование, обработку, хранение такой информации, а также ее предоставление с использованием официального сайта ЕИС в информационно-телекоммуникационной сети Интернет</a:t>
          </a:r>
        </a:p>
      </dsp:txBody>
      <dsp:txXfrm>
        <a:off x="0" y="1787721"/>
        <a:ext cx="10265786" cy="1172938"/>
      </dsp:txXfrm>
    </dsp:sp>
    <dsp:sp modelId="{53B311EE-F391-441E-A1F3-251446D85267}">
      <dsp:nvSpPr>
        <dsp:cNvPr id="0" name=""/>
        <dsp:cNvSpPr/>
      </dsp:nvSpPr>
      <dsp:spPr>
        <a:xfrm rot="10800000">
          <a:off x="0" y="1335"/>
          <a:ext cx="10265786" cy="180397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целях информационного обеспечения контрактной системы в сфере закупок </a:t>
          </a:r>
          <a:r>
            <a:rPr lang="ru-RU" sz="1700" b="1" kern="1200"/>
            <a:t>создается и ведется единая информационная система (ЕИС)</a:t>
          </a:r>
          <a:endParaRPr lang="ru-RU" sz="1700" kern="1200"/>
        </a:p>
      </dsp:txBody>
      <dsp:txXfrm rot="10800000">
        <a:off x="0" y="1335"/>
        <a:ext cx="10265786" cy="1172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77511-94E9-40BE-BB93-84E44319DA3F}">
      <dsp:nvSpPr>
        <dsp:cNvPr id="0" name=""/>
        <dsp:cNvSpPr/>
      </dsp:nvSpPr>
      <dsp:spPr>
        <a:xfrm>
          <a:off x="5265512" y="1783241"/>
          <a:ext cx="1620260" cy="162026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ЕИС содержит следующую информацию: </a:t>
          </a:r>
        </a:p>
      </dsp:txBody>
      <dsp:txXfrm>
        <a:off x="5344607" y="1862336"/>
        <a:ext cx="1462070" cy="1462070"/>
      </dsp:txXfrm>
    </dsp:sp>
    <dsp:sp modelId="{68ACAEBD-E1C1-4F94-A2AE-E55960E5F69B}">
      <dsp:nvSpPr>
        <dsp:cNvPr id="0" name=""/>
        <dsp:cNvSpPr/>
      </dsp:nvSpPr>
      <dsp:spPr>
        <a:xfrm rot="16200000">
          <a:off x="5599485" y="1307083"/>
          <a:ext cx="952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2315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5547D-4C96-4293-A165-046A79AA7C48}">
      <dsp:nvSpPr>
        <dsp:cNvPr id="0" name=""/>
        <dsp:cNvSpPr/>
      </dsp:nvSpPr>
      <dsp:spPr>
        <a:xfrm>
          <a:off x="5174496" y="41452"/>
          <a:ext cx="1802292" cy="789473"/>
        </a:xfrm>
        <a:prstGeom prst="roundRect">
          <a:avLst/>
        </a:prstGeom>
        <a:solidFill>
          <a:schemeClr val="accent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планы закупок </a:t>
          </a:r>
        </a:p>
      </dsp:txBody>
      <dsp:txXfrm>
        <a:off x="5213035" y="79991"/>
        <a:ext cx="1725214" cy="712395"/>
      </dsp:txXfrm>
    </dsp:sp>
    <dsp:sp modelId="{D1029B54-5E8E-4C87-A8FA-A5D7337F52F1}">
      <dsp:nvSpPr>
        <dsp:cNvPr id="0" name=""/>
        <dsp:cNvSpPr/>
      </dsp:nvSpPr>
      <dsp:spPr>
        <a:xfrm rot="20100366">
          <a:off x="6819076" y="1914778"/>
          <a:ext cx="14244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437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1A435-4A2C-4452-8680-E82580B2DF47}">
      <dsp:nvSpPr>
        <dsp:cNvPr id="0" name=""/>
        <dsp:cNvSpPr/>
      </dsp:nvSpPr>
      <dsp:spPr>
        <a:xfrm>
          <a:off x="7750002" y="976499"/>
          <a:ext cx="2220813" cy="637351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планы-графики </a:t>
          </a:r>
        </a:p>
      </dsp:txBody>
      <dsp:txXfrm>
        <a:off x="7781115" y="1007612"/>
        <a:ext cx="2158587" cy="575125"/>
      </dsp:txXfrm>
    </dsp:sp>
    <dsp:sp modelId="{55AF2428-B793-481B-8CB4-AB6387B83C7F}">
      <dsp:nvSpPr>
        <dsp:cNvPr id="0" name=""/>
        <dsp:cNvSpPr/>
      </dsp:nvSpPr>
      <dsp:spPr>
        <a:xfrm rot="743022">
          <a:off x="6872255" y="2895845"/>
          <a:ext cx="1161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967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43DC5-7DC8-4EFD-B98F-6B67351A26D1}">
      <dsp:nvSpPr>
        <dsp:cNvPr id="0" name=""/>
        <dsp:cNvSpPr/>
      </dsp:nvSpPr>
      <dsp:spPr>
        <a:xfrm>
          <a:off x="8020706" y="2870672"/>
          <a:ext cx="2936022" cy="944189"/>
        </a:xfrm>
        <a:prstGeom prst="roundRect">
          <a:avLst/>
        </a:prstGeom>
        <a:solidFill>
          <a:schemeClr val="accent6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информацию о реализации планов закупок и планов-графиков</a:t>
          </a:r>
        </a:p>
      </dsp:txBody>
      <dsp:txXfrm>
        <a:off x="8066798" y="2916764"/>
        <a:ext cx="2843838" cy="852005"/>
      </dsp:txXfrm>
    </dsp:sp>
    <dsp:sp modelId="{20731387-C2C5-4384-992A-C1536031798C}">
      <dsp:nvSpPr>
        <dsp:cNvPr id="0" name=""/>
        <dsp:cNvSpPr/>
      </dsp:nvSpPr>
      <dsp:spPr>
        <a:xfrm rot="5400000">
          <a:off x="5706547" y="3772597"/>
          <a:ext cx="738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191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83A6F-0A60-40F3-9813-B80E0899D14E}">
      <dsp:nvSpPr>
        <dsp:cNvPr id="0" name=""/>
        <dsp:cNvSpPr/>
      </dsp:nvSpPr>
      <dsp:spPr>
        <a:xfrm>
          <a:off x="4064659" y="4141693"/>
          <a:ext cx="4021966" cy="1217721"/>
        </a:xfrm>
        <a:prstGeom prst="roundRect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информацию об условиях, о запретах и об ограничениях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 </a:t>
          </a:r>
        </a:p>
      </dsp:txBody>
      <dsp:txXfrm>
        <a:off x="4124103" y="4201137"/>
        <a:ext cx="3903078" cy="1098833"/>
      </dsp:txXfrm>
    </dsp:sp>
    <dsp:sp modelId="{F1E066AA-879A-4C9C-BBE1-A3EAE18B066D}">
      <dsp:nvSpPr>
        <dsp:cNvPr id="0" name=""/>
        <dsp:cNvSpPr/>
      </dsp:nvSpPr>
      <dsp:spPr>
        <a:xfrm rot="10030428">
          <a:off x="4159873" y="2902091"/>
          <a:ext cx="1119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9607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80CFF-3767-4952-A59F-D376968FB595}">
      <dsp:nvSpPr>
        <dsp:cNvPr id="0" name=""/>
        <dsp:cNvSpPr/>
      </dsp:nvSpPr>
      <dsp:spPr>
        <a:xfrm>
          <a:off x="1267737" y="2671524"/>
          <a:ext cx="2906104" cy="1371330"/>
        </a:xfrm>
        <a:prstGeom prst="roundRect">
          <a:avLst/>
        </a:prstGeom>
        <a:solidFill>
          <a:schemeClr val="accent3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перечень иностранных государств, групп иностранных государств, с которыми Российской Федерацией заключены международные договоры о взаимном применении национального режима при осуществлении закупок </a:t>
          </a:r>
        </a:p>
      </dsp:txBody>
      <dsp:txXfrm>
        <a:off x="1334680" y="2738467"/>
        <a:ext cx="2772218" cy="1237444"/>
      </dsp:txXfrm>
    </dsp:sp>
    <dsp:sp modelId="{640F0913-A7AA-44BE-AAAC-3A57D30BB2D3}">
      <dsp:nvSpPr>
        <dsp:cNvPr id="0" name=""/>
        <dsp:cNvSpPr/>
      </dsp:nvSpPr>
      <dsp:spPr>
        <a:xfrm rot="11985894">
          <a:off x="4200891" y="2116797"/>
          <a:ext cx="10969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6932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AF5E3-8E5E-4C86-91DC-A70FDE8A5E81}">
      <dsp:nvSpPr>
        <dsp:cNvPr id="0" name=""/>
        <dsp:cNvSpPr/>
      </dsp:nvSpPr>
      <dsp:spPr>
        <a:xfrm>
          <a:off x="1141934" y="845752"/>
          <a:ext cx="3161431" cy="1085574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условия применения такого национального режима и пр.</a:t>
          </a:r>
        </a:p>
      </dsp:txBody>
      <dsp:txXfrm>
        <a:off x="1194927" y="898745"/>
        <a:ext cx="3055445" cy="9795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7F56C-6E1F-4CB6-9088-E7DF0F90052F}">
      <dsp:nvSpPr>
        <dsp:cNvPr id="0" name=""/>
        <dsp:cNvSpPr/>
      </dsp:nvSpPr>
      <dsp:spPr>
        <a:xfrm>
          <a:off x="0" y="3238072"/>
          <a:ext cx="2072070" cy="789751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ЕИС обеспечивает: </a:t>
          </a:r>
        </a:p>
      </dsp:txBody>
      <dsp:txXfrm>
        <a:off x="394876" y="3238072"/>
        <a:ext cx="1282319" cy="789751"/>
      </dsp:txXfrm>
    </dsp:sp>
    <dsp:sp modelId="{E2ACEBA8-6A45-4BB4-A225-8C02F1942801}">
      <dsp:nvSpPr>
        <dsp:cNvPr id="0" name=""/>
        <dsp:cNvSpPr/>
      </dsp:nvSpPr>
      <dsp:spPr>
        <a:xfrm rot="16326344">
          <a:off x="994740" y="2504785"/>
          <a:ext cx="2236850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236850" y="1049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57244" y="2459357"/>
        <a:ext cx="111842" cy="111842"/>
      </dsp:txXfrm>
    </dsp:sp>
    <dsp:sp modelId="{AB545922-D39F-46BD-AD1D-5C755B43CDC4}">
      <dsp:nvSpPr>
        <dsp:cNvPr id="0" name=""/>
        <dsp:cNvSpPr/>
      </dsp:nvSpPr>
      <dsp:spPr>
        <a:xfrm>
          <a:off x="2154261" y="664545"/>
          <a:ext cx="2421314" cy="146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  <a:cs typeface="Times New Roman" panose="02020603050405020304" pitchFamily="18" charset="0"/>
            </a:rPr>
            <a:t>формирование, обработку, хранение и предоставление данных (в том числе автоматизированные) участникам контрактной системы в сфере закупок</a:t>
          </a:r>
        </a:p>
      </dsp:txBody>
      <dsp:txXfrm>
        <a:off x="2197202" y="707486"/>
        <a:ext cx="2335432" cy="1380243"/>
      </dsp:txXfrm>
    </dsp:sp>
    <dsp:sp modelId="{2F5B9544-C5CB-459B-AF1B-D2A1F9637C5F}">
      <dsp:nvSpPr>
        <dsp:cNvPr id="0" name=""/>
        <dsp:cNvSpPr/>
      </dsp:nvSpPr>
      <dsp:spPr>
        <a:xfrm rot="16485055">
          <a:off x="1616991" y="3127986"/>
          <a:ext cx="992347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992347" y="1049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88357" y="3113670"/>
        <a:ext cx="49617" cy="49617"/>
      </dsp:txXfrm>
    </dsp:sp>
    <dsp:sp modelId="{C6459F47-2046-4ECA-9C70-1AF8CEF3C2E9}">
      <dsp:nvSpPr>
        <dsp:cNvPr id="0" name=""/>
        <dsp:cNvSpPr/>
      </dsp:nvSpPr>
      <dsp:spPr>
        <a:xfrm>
          <a:off x="2154261" y="2249134"/>
          <a:ext cx="2421314" cy="789751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контроль за соответствием:</a:t>
          </a:r>
        </a:p>
      </dsp:txBody>
      <dsp:txXfrm>
        <a:off x="2177392" y="2272265"/>
        <a:ext cx="2375052" cy="743489"/>
      </dsp:txXfrm>
    </dsp:sp>
    <dsp:sp modelId="{0AE5BBD9-081F-4BF5-9863-BA546BCDD1E3}">
      <dsp:nvSpPr>
        <dsp:cNvPr id="0" name=""/>
        <dsp:cNvSpPr/>
      </dsp:nvSpPr>
      <dsp:spPr>
        <a:xfrm rot="18346460">
          <a:off x="4001407" y="1512113"/>
          <a:ext cx="2764372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764372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14484" y="1453497"/>
        <a:ext cx="138218" cy="138218"/>
      </dsp:txXfrm>
    </dsp:sp>
    <dsp:sp modelId="{6808333D-D769-4CC7-AB18-2F96D366D1D0}">
      <dsp:nvSpPr>
        <dsp:cNvPr id="0" name=""/>
        <dsp:cNvSpPr/>
      </dsp:nvSpPr>
      <dsp:spPr>
        <a:xfrm>
          <a:off x="6191611" y="6327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заказчика;</a:t>
          </a:r>
        </a:p>
      </dsp:txBody>
      <dsp:txXfrm>
        <a:off x="6214742" y="29458"/>
        <a:ext cx="5220921" cy="743489"/>
      </dsp:txXfrm>
    </dsp:sp>
    <dsp:sp modelId="{B226B52D-F936-4ECE-98EC-9E2274E8D039}">
      <dsp:nvSpPr>
        <dsp:cNvPr id="0" name=""/>
        <dsp:cNvSpPr/>
      </dsp:nvSpPr>
      <dsp:spPr>
        <a:xfrm rot="19226918">
          <a:off x="4335653" y="1966220"/>
          <a:ext cx="2095879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095879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31196" y="1924316"/>
        <a:ext cx="104793" cy="104793"/>
      </dsp:txXfrm>
    </dsp:sp>
    <dsp:sp modelId="{CAEBBBDE-4BAF-45CE-934A-F3FB06EDEF27}">
      <dsp:nvSpPr>
        <dsp:cNvPr id="0" name=""/>
        <dsp:cNvSpPr/>
      </dsp:nvSpPr>
      <dsp:spPr>
        <a:xfrm>
          <a:off x="6191611" y="914541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включенной в планы-графики закупок (далее также - планы-графики), информации, содержащейся в планах закупок;</a:t>
          </a:r>
          <a:endParaRPr lang="ru-RU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6214742" y="937672"/>
        <a:ext cx="5220921" cy="743489"/>
      </dsp:txXfrm>
    </dsp:sp>
    <dsp:sp modelId="{23BA61F9-E81A-4DA0-B27C-E71D91969553}">
      <dsp:nvSpPr>
        <dsp:cNvPr id="0" name=""/>
        <dsp:cNvSpPr/>
      </dsp:nvSpPr>
      <dsp:spPr>
        <a:xfrm rot="20713186">
          <a:off x="4547924" y="2420327"/>
          <a:ext cx="1671338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1671338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41810" y="2389037"/>
        <a:ext cx="83566" cy="83566"/>
      </dsp:txXfrm>
    </dsp:sp>
    <dsp:sp modelId="{CF732DB2-63BF-4A6E-834B-9445E918E732}">
      <dsp:nvSpPr>
        <dsp:cNvPr id="0" name=""/>
        <dsp:cNvSpPr/>
      </dsp:nvSpPr>
      <dsp:spPr>
        <a:xfrm>
          <a:off x="6191611" y="1822755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содержащейся в извещениях об осуществлении закупок, в документации о закупках, информации, содержащейся в планах-графиках;</a:t>
          </a:r>
          <a:endParaRPr lang="ru-RU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6214742" y="1845886"/>
        <a:ext cx="5220921" cy="743489"/>
      </dsp:txXfrm>
    </dsp:sp>
    <dsp:sp modelId="{67CA9942-D85F-4D59-A4F6-5B4006AC99B6}">
      <dsp:nvSpPr>
        <dsp:cNvPr id="0" name=""/>
        <dsp:cNvSpPr/>
      </dsp:nvSpPr>
      <dsp:spPr>
        <a:xfrm rot="996144">
          <a:off x="4540424" y="2874434"/>
          <a:ext cx="1686338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1686338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41435" y="2842769"/>
        <a:ext cx="84316" cy="84316"/>
      </dsp:txXfrm>
    </dsp:sp>
    <dsp:sp modelId="{B4D1A4E6-370E-488F-957E-2CA9B195EB36}">
      <dsp:nvSpPr>
        <dsp:cNvPr id="0" name=""/>
        <dsp:cNvSpPr/>
      </dsp:nvSpPr>
      <dsp:spPr>
        <a:xfrm>
          <a:off x="6191611" y="2730969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информации, содержащейся в протоколах определения поставщиков (подрядчиков, исполнителей), информации, содержащейся в документации о закупках; </a:t>
          </a:r>
        </a:p>
      </dsp:txBody>
      <dsp:txXfrm>
        <a:off x="6214742" y="2754100"/>
        <a:ext cx="5220921" cy="743489"/>
      </dsp:txXfrm>
    </dsp:sp>
    <dsp:sp modelId="{99849FA9-BDB2-47C0-BBED-1E773116841E}">
      <dsp:nvSpPr>
        <dsp:cNvPr id="0" name=""/>
        <dsp:cNvSpPr/>
      </dsp:nvSpPr>
      <dsp:spPr>
        <a:xfrm rot="2442047">
          <a:off x="4317782" y="3328541"/>
          <a:ext cx="2131621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131621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30303" y="3285744"/>
        <a:ext cx="106581" cy="106581"/>
      </dsp:txXfrm>
    </dsp:sp>
    <dsp:sp modelId="{DCE61C79-BF14-4C08-8966-A8CAFD509E89}">
      <dsp:nvSpPr>
        <dsp:cNvPr id="0" name=""/>
        <dsp:cNvSpPr/>
      </dsp:nvSpPr>
      <dsp:spPr>
        <a:xfrm>
          <a:off x="6191611" y="3639183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условий проекта контракта, направляемого в форме электронного документа участнику закупки, с которым заключается контракт, информации, содержащейся в протоколе определения поставщика (подрядчика, исполнителя);</a:t>
          </a:r>
        </a:p>
      </dsp:txBody>
      <dsp:txXfrm>
        <a:off x="6214742" y="3662314"/>
        <a:ext cx="5220921" cy="743489"/>
      </dsp:txXfrm>
    </dsp:sp>
    <dsp:sp modelId="{FD276FF7-751A-46CA-B6E1-1A2339A83013}">
      <dsp:nvSpPr>
        <dsp:cNvPr id="0" name=""/>
        <dsp:cNvSpPr/>
      </dsp:nvSpPr>
      <dsp:spPr>
        <a:xfrm rot="3293209">
          <a:off x="3978817" y="3782648"/>
          <a:ext cx="2809552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809552" y="1049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313354" y="3722902"/>
        <a:ext cx="140477" cy="140477"/>
      </dsp:txXfrm>
    </dsp:sp>
    <dsp:sp modelId="{62D8853F-1626-4F71-8FE4-4F502ABBD208}">
      <dsp:nvSpPr>
        <dsp:cNvPr id="0" name=""/>
        <dsp:cNvSpPr/>
      </dsp:nvSpPr>
      <dsp:spPr>
        <a:xfrm>
          <a:off x="6191611" y="4547397"/>
          <a:ext cx="5267183" cy="78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информации о контракте, включенной в реестр контрактов, заключенных заказчиками, условиям контракта;</a:t>
          </a:r>
        </a:p>
      </dsp:txBody>
      <dsp:txXfrm>
        <a:off x="6214742" y="4570528"/>
        <a:ext cx="5220921" cy="743489"/>
      </dsp:txXfrm>
    </dsp:sp>
    <dsp:sp modelId="{39683396-C7B2-4960-B160-C1844F1150B0}">
      <dsp:nvSpPr>
        <dsp:cNvPr id="0" name=""/>
        <dsp:cNvSpPr/>
      </dsp:nvSpPr>
      <dsp:spPr>
        <a:xfrm rot="3949889">
          <a:off x="2012791" y="3714031"/>
          <a:ext cx="200747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200747" y="1049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108147" y="3719505"/>
        <a:ext cx="10037" cy="10037"/>
      </dsp:txXfrm>
    </dsp:sp>
    <dsp:sp modelId="{AB23BE6F-7FD0-4F9B-BC87-E68BD5282C82}">
      <dsp:nvSpPr>
        <dsp:cNvPr id="0" name=""/>
        <dsp:cNvSpPr/>
      </dsp:nvSpPr>
      <dsp:spPr>
        <a:xfrm>
          <a:off x="2154261" y="3157348"/>
          <a:ext cx="2421314" cy="13175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использование усиленной неквалифицированной электронной подписи (усиленная электронная подпись) для подписания электронных документов</a:t>
          </a:r>
        </a:p>
      </dsp:txBody>
      <dsp:txXfrm>
        <a:off x="2192849" y="3195936"/>
        <a:ext cx="2344138" cy="1240326"/>
      </dsp:txXfrm>
    </dsp:sp>
    <dsp:sp modelId="{799AEB81-3892-45AF-9E92-05183B2AC9FE}">
      <dsp:nvSpPr>
        <dsp:cNvPr id="0" name=""/>
        <dsp:cNvSpPr/>
      </dsp:nvSpPr>
      <dsp:spPr>
        <a:xfrm rot="5500951">
          <a:off x="1236341" y="4433996"/>
          <a:ext cx="1623781" cy="20985"/>
        </a:xfrm>
        <a:custGeom>
          <a:avLst/>
          <a:gdLst/>
          <a:ahLst/>
          <a:cxnLst/>
          <a:rect l="0" t="0" r="0" b="0"/>
          <a:pathLst>
            <a:path>
              <a:moveTo>
                <a:pt x="0" y="10492"/>
              </a:moveTo>
              <a:lnTo>
                <a:pt x="1623781" y="1049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2007637" y="4403894"/>
        <a:ext cx="81189" cy="81189"/>
      </dsp:txXfrm>
    </dsp:sp>
    <dsp:sp modelId="{42ACB385-7E30-4C9E-9A72-5EEFC701D833}">
      <dsp:nvSpPr>
        <dsp:cNvPr id="0" name=""/>
        <dsp:cNvSpPr/>
      </dsp:nvSpPr>
      <dsp:spPr>
        <a:xfrm>
          <a:off x="2024394" y="4599987"/>
          <a:ext cx="3281874" cy="131208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подачу заявок на участие в определении поставщика (подрядчика, исполнителя) в форме электронного документа, а также открытие доступа к таким заявкам в день и во время, которые указаны в извещении об осуществлении закупки</a:t>
          </a:r>
        </a:p>
      </dsp:txBody>
      <dsp:txXfrm>
        <a:off x="2062824" y="4638417"/>
        <a:ext cx="3205014" cy="1235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074F-ABBC-431C-B39B-D58DE4A1C749}">
      <dsp:nvSpPr>
        <dsp:cNvPr id="0" name=""/>
        <dsp:cNvSpPr/>
      </dsp:nvSpPr>
      <dsp:spPr>
        <a:xfrm>
          <a:off x="4783759" y="1679"/>
          <a:ext cx="6705512" cy="1332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документооборот с применением информационной системы</a:t>
          </a:r>
        </a:p>
      </dsp:txBody>
      <dsp:txXfrm>
        <a:off x="4783759" y="168185"/>
        <a:ext cx="6205994" cy="999035"/>
      </dsp:txXfrm>
    </dsp:sp>
    <dsp:sp modelId="{5E68FDC1-229E-4863-BF9E-7ABDB2FC6CF8}">
      <dsp:nvSpPr>
        <dsp:cNvPr id="0" name=""/>
        <dsp:cNvSpPr/>
      </dsp:nvSpPr>
      <dsp:spPr>
        <a:xfrm>
          <a:off x="762" y="1679"/>
          <a:ext cx="4782997" cy="1332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 dirty="0">
              <a:latin typeface="+mj-lt"/>
            </a:rPr>
            <a:t>Электронный документооборот</a:t>
          </a:r>
        </a:p>
      </dsp:txBody>
      <dsp:txXfrm>
        <a:off x="666786" y="1679"/>
        <a:ext cx="3450950" cy="1332047"/>
      </dsp:txXfrm>
    </dsp:sp>
    <dsp:sp modelId="{4CBDBF5A-34D1-4D3D-B79D-7B708527D77C}">
      <dsp:nvSpPr>
        <dsp:cNvPr id="0" name=""/>
        <dsp:cNvSpPr/>
      </dsp:nvSpPr>
      <dsp:spPr>
        <a:xfrm>
          <a:off x="4783759" y="1466931"/>
          <a:ext cx="6705512" cy="1332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документированная информация, представленная в электронной форме, то есть в виде, пригодном для восприятия человеком с использованием электронных вычислительных машин, а также для передачи по информационно-телекоммуникационным сетям или обработки в информационных системах</a:t>
          </a:r>
        </a:p>
      </dsp:txBody>
      <dsp:txXfrm>
        <a:off x="4783759" y="1633437"/>
        <a:ext cx="6205994" cy="999035"/>
      </dsp:txXfrm>
    </dsp:sp>
    <dsp:sp modelId="{CAC8239B-9D3E-4D1F-9B4C-B31085486664}">
      <dsp:nvSpPr>
        <dsp:cNvPr id="0" name=""/>
        <dsp:cNvSpPr/>
      </dsp:nvSpPr>
      <dsp:spPr>
        <a:xfrm>
          <a:off x="762" y="1466931"/>
          <a:ext cx="4782997" cy="13320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 dirty="0">
              <a:latin typeface="+mj-lt"/>
            </a:rPr>
            <a:t>Электронный документ</a:t>
          </a:r>
        </a:p>
      </dsp:txBody>
      <dsp:txXfrm>
        <a:off x="666786" y="1466931"/>
        <a:ext cx="3450950" cy="1332047"/>
      </dsp:txXfrm>
    </dsp:sp>
    <dsp:sp modelId="{2EEADD92-C6D5-4DF9-81F3-779A5512C03A}">
      <dsp:nvSpPr>
        <dsp:cNvPr id="0" name=""/>
        <dsp:cNvSpPr/>
      </dsp:nvSpPr>
      <dsp:spPr>
        <a:xfrm>
          <a:off x="4783759" y="2932184"/>
          <a:ext cx="6705512" cy="1332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уникальная последовательность символов, предназначенная для создания электронной подписи.</a:t>
          </a:r>
        </a:p>
      </dsp:txBody>
      <dsp:txXfrm>
        <a:off x="4783759" y="3098690"/>
        <a:ext cx="6205994" cy="999035"/>
      </dsp:txXfrm>
    </dsp:sp>
    <dsp:sp modelId="{64C82A4D-20F7-423B-ACE0-04EF514E7BA1}">
      <dsp:nvSpPr>
        <dsp:cNvPr id="0" name=""/>
        <dsp:cNvSpPr/>
      </dsp:nvSpPr>
      <dsp:spPr>
        <a:xfrm>
          <a:off x="762" y="2932184"/>
          <a:ext cx="4782997" cy="13320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 dirty="0">
              <a:latin typeface="+mj-lt"/>
            </a:rPr>
            <a:t>Ключ электронной подписи</a:t>
          </a:r>
        </a:p>
      </dsp:txBody>
      <dsp:txXfrm>
        <a:off x="666786" y="2932184"/>
        <a:ext cx="3450950" cy="1332047"/>
      </dsp:txXfrm>
    </dsp:sp>
    <dsp:sp modelId="{5383FF53-6F2E-4690-B7E3-DA3616A0C3FE}">
      <dsp:nvSpPr>
        <dsp:cNvPr id="0" name=""/>
        <dsp:cNvSpPr/>
      </dsp:nvSpPr>
      <dsp:spPr>
        <a:xfrm>
          <a:off x="4783759" y="4397437"/>
          <a:ext cx="6705512" cy="1332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электронный </a:t>
          </a:r>
          <a:r>
            <a:rPr lang="ru-RU" sz="1400" kern="1200" dirty="0">
              <a:latin typeface="+mj-lt"/>
            </a:rPr>
            <a:t>документ или документ на бумажном носителе, выданные удостоверяющим центром либо доверенным лицом удостоверяющего центра и подтверждающие принадлежность ключа проверки электронной подписи владельцу сертификата ключа проверки электронной подписи</a:t>
          </a:r>
        </a:p>
      </dsp:txBody>
      <dsp:txXfrm>
        <a:off x="4783759" y="4563943"/>
        <a:ext cx="6205994" cy="999035"/>
      </dsp:txXfrm>
    </dsp:sp>
    <dsp:sp modelId="{25EF756E-51E5-482E-A923-5FABFA7C09CC}">
      <dsp:nvSpPr>
        <dsp:cNvPr id="0" name=""/>
        <dsp:cNvSpPr/>
      </dsp:nvSpPr>
      <dsp:spPr>
        <a:xfrm>
          <a:off x="762" y="4397437"/>
          <a:ext cx="4782997" cy="1332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 dirty="0">
              <a:latin typeface="+mj-lt"/>
            </a:rPr>
            <a:t>Сертификат ключа проверки электронной подписи</a:t>
          </a:r>
        </a:p>
      </dsp:txBody>
      <dsp:txXfrm>
        <a:off x="666786" y="4397437"/>
        <a:ext cx="3450950" cy="13320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0878D-3B86-4DDA-9E86-601E6DF4ECEE}">
      <dsp:nvSpPr>
        <dsp:cNvPr id="0" name=""/>
        <dsp:cNvSpPr/>
      </dsp:nvSpPr>
      <dsp:spPr>
        <a:xfrm>
          <a:off x="2765" y="1088"/>
          <a:ext cx="7487468" cy="1804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Электронный документооборот в рамках 44-ФЗ допускается с соблюдением двух обязательных требований: </a:t>
          </a:r>
        </a:p>
      </dsp:txBody>
      <dsp:txXfrm>
        <a:off x="55618" y="53941"/>
        <a:ext cx="7381762" cy="1698834"/>
      </dsp:txXfrm>
    </dsp:sp>
    <dsp:sp modelId="{5548FA26-08D6-43D2-991D-979A7438F21F}">
      <dsp:nvSpPr>
        <dsp:cNvPr id="0" name=""/>
        <dsp:cNvSpPr/>
      </dsp:nvSpPr>
      <dsp:spPr>
        <a:xfrm>
          <a:off x="2765" y="2004369"/>
          <a:ext cx="3592834" cy="180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заявки на участие в определении поставщика (подрядчика, исполнителя), окончательные предложения и документы должны быть подписаны усиленной электронной подписью</a:t>
          </a:r>
        </a:p>
      </dsp:txBody>
      <dsp:txXfrm>
        <a:off x="55618" y="2057222"/>
        <a:ext cx="3487128" cy="1698834"/>
      </dsp:txXfrm>
    </dsp:sp>
    <dsp:sp modelId="{BB9E141B-CA2C-47EB-97EC-068D3B4F120B}">
      <dsp:nvSpPr>
        <dsp:cNvPr id="0" name=""/>
        <dsp:cNvSpPr/>
      </dsp:nvSpPr>
      <dsp:spPr>
        <a:xfrm>
          <a:off x="3897399" y="2004369"/>
          <a:ext cx="3592834" cy="180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заявки на участие в определении поставщика (подрядчика, исполнителя), окончательные предложения и документы поданы с использованием ЕИС</a:t>
          </a:r>
        </a:p>
      </dsp:txBody>
      <dsp:txXfrm>
        <a:off x="3950252" y="2057222"/>
        <a:ext cx="3487128" cy="16988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04FF7-8052-47B2-88E2-E3DC6000801C}">
      <dsp:nvSpPr>
        <dsp:cNvPr id="0" name=""/>
        <dsp:cNvSpPr/>
      </dsp:nvSpPr>
      <dsp:spPr>
        <a:xfrm>
          <a:off x="898452" y="737456"/>
          <a:ext cx="2560546" cy="1280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</a:rPr>
            <a:t>Виды электронных подписей: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35950" y="774954"/>
        <a:ext cx="2485550" cy="1205277"/>
      </dsp:txXfrm>
    </dsp:sp>
    <dsp:sp modelId="{94C04CCA-5242-4319-858C-1D70EA71A251}">
      <dsp:nvSpPr>
        <dsp:cNvPr id="0" name=""/>
        <dsp:cNvSpPr/>
      </dsp:nvSpPr>
      <dsp:spPr>
        <a:xfrm rot="19457599">
          <a:off x="3340443" y="976512"/>
          <a:ext cx="126132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61328" y="3300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39574" y="977981"/>
        <a:ext cx="63066" cy="63066"/>
      </dsp:txXfrm>
    </dsp:sp>
    <dsp:sp modelId="{246DBE3A-0000-4BF4-B187-78EFFDC13D7F}">
      <dsp:nvSpPr>
        <dsp:cNvPr id="0" name=""/>
        <dsp:cNvSpPr/>
      </dsp:nvSpPr>
      <dsp:spPr>
        <a:xfrm>
          <a:off x="4483217" y="1299"/>
          <a:ext cx="2560546" cy="1280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</a:rPr>
            <a:t>простая электронная подпись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20715" y="38797"/>
        <a:ext cx="2485550" cy="1205277"/>
      </dsp:txXfrm>
    </dsp:sp>
    <dsp:sp modelId="{D5C46274-39A8-4CA6-894C-5CC694B42D56}">
      <dsp:nvSpPr>
        <dsp:cNvPr id="0" name=""/>
        <dsp:cNvSpPr/>
      </dsp:nvSpPr>
      <dsp:spPr>
        <a:xfrm rot="2142401">
          <a:off x="3340443" y="1712669"/>
          <a:ext cx="126132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61328" y="3300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39574" y="1714138"/>
        <a:ext cx="63066" cy="63066"/>
      </dsp:txXfrm>
    </dsp:sp>
    <dsp:sp modelId="{D54D6770-6CA0-49A8-95C2-D214A659FF5D}">
      <dsp:nvSpPr>
        <dsp:cNvPr id="0" name=""/>
        <dsp:cNvSpPr/>
      </dsp:nvSpPr>
      <dsp:spPr>
        <a:xfrm>
          <a:off x="4483217" y="1473613"/>
          <a:ext cx="2560546" cy="128027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</a:rPr>
            <a:t>усиленная электронная подпись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20715" y="1511111"/>
        <a:ext cx="2485550" cy="1205277"/>
      </dsp:txXfrm>
    </dsp:sp>
    <dsp:sp modelId="{9402501A-3915-4542-9425-10F7F833F6E2}">
      <dsp:nvSpPr>
        <dsp:cNvPr id="0" name=""/>
        <dsp:cNvSpPr/>
      </dsp:nvSpPr>
      <dsp:spPr>
        <a:xfrm rot="19457599">
          <a:off x="6925208" y="1712669"/>
          <a:ext cx="126132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61328" y="3300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524339" y="1714138"/>
        <a:ext cx="63066" cy="63066"/>
      </dsp:txXfrm>
    </dsp:sp>
    <dsp:sp modelId="{56014C74-DB76-4CD9-858F-13D00278B578}">
      <dsp:nvSpPr>
        <dsp:cNvPr id="0" name=""/>
        <dsp:cNvSpPr/>
      </dsp:nvSpPr>
      <dsp:spPr>
        <a:xfrm>
          <a:off x="8067982" y="737456"/>
          <a:ext cx="2560546" cy="1280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усиленная неквалифицированная электронная подпись</a:t>
          </a:r>
        </a:p>
      </dsp:txBody>
      <dsp:txXfrm>
        <a:off x="8105480" y="774954"/>
        <a:ext cx="2485550" cy="1205277"/>
      </dsp:txXfrm>
    </dsp:sp>
    <dsp:sp modelId="{8CB46AA4-9E01-4FFA-9861-F97622CF97BF}">
      <dsp:nvSpPr>
        <dsp:cNvPr id="0" name=""/>
        <dsp:cNvSpPr/>
      </dsp:nvSpPr>
      <dsp:spPr>
        <a:xfrm rot="2142401">
          <a:off x="6925208" y="2448826"/>
          <a:ext cx="126132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61328" y="33002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524339" y="2450295"/>
        <a:ext cx="63066" cy="63066"/>
      </dsp:txXfrm>
    </dsp:sp>
    <dsp:sp modelId="{DF6856CB-DFBB-4392-9360-0832D236F45B}">
      <dsp:nvSpPr>
        <dsp:cNvPr id="0" name=""/>
        <dsp:cNvSpPr/>
      </dsp:nvSpPr>
      <dsp:spPr>
        <a:xfrm>
          <a:off x="8067982" y="2209771"/>
          <a:ext cx="2560546" cy="1280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усиленная </a:t>
          </a:r>
          <a:r>
            <a:rPr lang="ru-RU" sz="1800" kern="1200" dirty="0"/>
            <a:t>квалифицированная электронная подпись.</a:t>
          </a:r>
        </a:p>
      </dsp:txBody>
      <dsp:txXfrm>
        <a:off x="8105480" y="2247269"/>
        <a:ext cx="2485550" cy="12052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C14E1-FC3B-4313-9C77-6D3FDCDDDACE}">
      <dsp:nvSpPr>
        <dsp:cNvPr id="0" name=""/>
        <dsp:cNvSpPr/>
      </dsp:nvSpPr>
      <dsp:spPr>
        <a:xfrm rot="5400000">
          <a:off x="7937214" y="-2771898"/>
          <a:ext cx="910746" cy="66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электронная подпись, которая посредством использования кодов, паролей или иных средств подтверждает факт формирования электронной подписи определенным лицом.</a:t>
          </a:r>
        </a:p>
      </dsp:txBody>
      <dsp:txXfrm rot="-5400000">
        <a:off x="5050523" y="159252"/>
        <a:ext cx="6639670" cy="821828"/>
      </dsp:txXfrm>
    </dsp:sp>
    <dsp:sp modelId="{3325BB7D-53FB-4E36-B428-21C522EFEDF4}">
      <dsp:nvSpPr>
        <dsp:cNvPr id="0" name=""/>
        <dsp:cNvSpPr/>
      </dsp:nvSpPr>
      <dsp:spPr>
        <a:xfrm>
          <a:off x="27" y="352"/>
          <a:ext cx="5050495" cy="11396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 dirty="0">
              <a:latin typeface="+mj-lt"/>
            </a:rPr>
            <a:t>Простая электронная подпись</a:t>
          </a:r>
        </a:p>
      </dsp:txBody>
      <dsp:txXfrm>
        <a:off x="569841" y="352"/>
        <a:ext cx="3910867" cy="1139628"/>
      </dsp:txXfrm>
    </dsp:sp>
    <dsp:sp modelId="{F1737B37-C5A5-4F1A-9968-B11E98C34AA6}">
      <dsp:nvSpPr>
        <dsp:cNvPr id="0" name=""/>
        <dsp:cNvSpPr/>
      </dsp:nvSpPr>
      <dsp:spPr>
        <a:xfrm rot="5400000">
          <a:off x="7000962" y="-2037143"/>
          <a:ext cx="1504380" cy="79724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электронная подпись, которая:</a:t>
          </a:r>
          <a:endParaRPr lang="ru-RU" sz="1400" kern="1200" dirty="0">
            <a:latin typeface="+mj-lt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1) получена в результате криптографического преобразования информации с использованием ключа электронной подписи;</a:t>
          </a:r>
          <a:endParaRPr lang="ru-RU" sz="1400" kern="1200" dirty="0">
            <a:latin typeface="+mj-lt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2) позволяет определить лицо, подписавшее электронный документ;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3) позволяет обнаружить факт внесения изменений в электронный документ после момента его подписания;</a:t>
          </a:r>
          <a:endParaRPr lang="ru-RU" sz="1400" kern="1200" dirty="0">
            <a:latin typeface="+mj-lt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4) создается с использованием средств электронной подписи.</a:t>
          </a:r>
          <a:endParaRPr lang="ru-RU" sz="1400" kern="1200" dirty="0">
            <a:latin typeface="+mj-lt"/>
          </a:endParaRPr>
        </a:p>
      </dsp:txBody>
      <dsp:txXfrm rot="-5400000">
        <a:off x="3766917" y="1270340"/>
        <a:ext cx="7899033" cy="1357504"/>
      </dsp:txXfrm>
    </dsp:sp>
    <dsp:sp modelId="{43B6E357-7F64-46F0-9407-410A31860C62}">
      <dsp:nvSpPr>
        <dsp:cNvPr id="0" name=""/>
        <dsp:cNvSpPr/>
      </dsp:nvSpPr>
      <dsp:spPr>
        <a:xfrm>
          <a:off x="27" y="1379278"/>
          <a:ext cx="3766888" cy="11396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cap="all" baseline="0">
              <a:latin typeface="+mj-lt"/>
            </a:rPr>
            <a:t>Неквалифицированная электронная подпись</a:t>
          </a:r>
          <a:endParaRPr lang="ru-RU" sz="1400" kern="1200" cap="all" baseline="0" dirty="0">
            <a:latin typeface="+mj-lt"/>
          </a:endParaRPr>
        </a:p>
      </dsp:txBody>
      <dsp:txXfrm>
        <a:off x="569841" y="1379278"/>
        <a:ext cx="2627260" cy="11396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B98C-6AEB-4E87-AEF5-F7D12C51B595}">
      <dsp:nvSpPr>
        <dsp:cNvPr id="0" name=""/>
        <dsp:cNvSpPr/>
      </dsp:nvSpPr>
      <dsp:spPr>
        <a:xfrm>
          <a:off x="0" y="4956815"/>
          <a:ext cx="11706900" cy="1261850"/>
        </a:xfrm>
        <a:prstGeom prst="rect">
          <a:avLst/>
        </a:prstGeom>
        <a:solidFill>
          <a:srgbClr val="002060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иная информация: уникальный номер квалифицированного сертификата, даты начала и окончания его действия; страховой номер индивидуального лицевого счета владельца квалифицированного сертификата - для физического лица либо идентификационный номер налогоплательщика владельца квалифицированного сертификата - для юридического лица; ограничения использования квалифицированного сертификата (если такие ограничения устанавливаются); иная информация о владельце квалифицированного сертификата (по требованию заявителя).</a:t>
          </a:r>
        </a:p>
      </dsp:txBody>
      <dsp:txXfrm>
        <a:off x="0" y="4956815"/>
        <a:ext cx="11706900" cy="1261850"/>
      </dsp:txXfrm>
    </dsp:sp>
    <dsp:sp modelId="{2023604C-7DD7-4043-A0CA-940D6BF1D9B5}">
      <dsp:nvSpPr>
        <dsp:cNvPr id="0" name=""/>
        <dsp:cNvSpPr/>
      </dsp:nvSpPr>
      <dsp:spPr>
        <a:xfrm rot="10800000">
          <a:off x="0" y="3965762"/>
          <a:ext cx="11706900" cy="100081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5) наименование удостоверяющего центра, который выдал сертификат ключа проверки электронной подписи;</a:t>
          </a:r>
        </a:p>
      </dsp:txBody>
      <dsp:txXfrm rot="10800000">
        <a:off x="0" y="3965762"/>
        <a:ext cx="11706900" cy="650298"/>
      </dsp:txXfrm>
    </dsp:sp>
    <dsp:sp modelId="{04FC6FDE-9E26-42A4-8BE1-0E40C1706100}">
      <dsp:nvSpPr>
        <dsp:cNvPr id="0" name=""/>
        <dsp:cNvSpPr/>
      </dsp:nvSpPr>
      <dsp:spPr>
        <a:xfrm rot="10800000">
          <a:off x="0" y="2974710"/>
          <a:ext cx="11706900" cy="100081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4) наименование используемого средства электронной подписи и (или) стандарты, требованиям которых соответствуют ключ электронной подписи и ключ проверки электронной подписи;</a:t>
          </a:r>
        </a:p>
      </dsp:txBody>
      <dsp:txXfrm rot="10800000">
        <a:off x="0" y="2974710"/>
        <a:ext cx="11706900" cy="650298"/>
      </dsp:txXfrm>
    </dsp:sp>
    <dsp:sp modelId="{3F72A44F-2F62-4804-A6B3-1252016EDFA5}">
      <dsp:nvSpPr>
        <dsp:cNvPr id="0" name=""/>
        <dsp:cNvSpPr/>
      </dsp:nvSpPr>
      <dsp:spPr>
        <a:xfrm rot="10800000">
          <a:off x="0" y="1983658"/>
          <a:ext cx="11706900" cy="100081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3) ключ проверки электронной подписи;</a:t>
          </a:r>
        </a:p>
      </dsp:txBody>
      <dsp:txXfrm rot="10800000">
        <a:off x="0" y="1983658"/>
        <a:ext cx="11706900" cy="650298"/>
      </dsp:txXfrm>
    </dsp:sp>
    <dsp:sp modelId="{D0404C0C-30F8-4D42-B457-C2377147764F}">
      <dsp:nvSpPr>
        <dsp:cNvPr id="0" name=""/>
        <dsp:cNvSpPr/>
      </dsp:nvSpPr>
      <dsp:spPr>
        <a:xfrm rot="10800000">
          <a:off x="0" y="992606"/>
          <a:ext cx="11706900" cy="1000813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2) фамилия, имя и отчество (если имеется) - для физических лиц, наименование и место нахождения - для юридических лиц или иная информация, позволяющая идентифицировать владельца сертификата ключа проверки электронной подписи;</a:t>
          </a:r>
        </a:p>
      </dsp:txBody>
      <dsp:txXfrm rot="10800000">
        <a:off x="0" y="992606"/>
        <a:ext cx="11706900" cy="650298"/>
      </dsp:txXfrm>
    </dsp:sp>
    <dsp:sp modelId="{DD0029BD-8373-4154-B59B-11C16633E38A}">
      <dsp:nvSpPr>
        <dsp:cNvPr id="0" name=""/>
        <dsp:cNvSpPr/>
      </dsp:nvSpPr>
      <dsp:spPr>
        <a:xfrm rot="10800000">
          <a:off x="0" y="0"/>
          <a:ext cx="11706900" cy="100081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даты начала и окончания срока его действия;</a:t>
          </a:r>
        </a:p>
      </dsp:txBody>
      <dsp:txXfrm rot="10800000">
        <a:off x="0" y="0"/>
        <a:ext cx="11706900" cy="6502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9E3A-4BEA-49CB-8D86-85E01975CEB5}">
      <dsp:nvSpPr>
        <dsp:cNvPr id="0" name=""/>
        <dsp:cNvSpPr/>
      </dsp:nvSpPr>
      <dsp:spPr>
        <a:xfrm>
          <a:off x="1911924" y="0"/>
          <a:ext cx="8201895" cy="1057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all" dirty="0">
              <a:latin typeface="+mj-lt"/>
            </a:rPr>
            <a:t>Сертификат ключа проверки электронной </a:t>
          </a:r>
          <a:r>
            <a:rPr lang="ru-RU" sz="1600" kern="1200" cap="all" baseline="0" dirty="0">
              <a:latin typeface="+mj-lt"/>
            </a:rPr>
            <a:t>подписи</a:t>
          </a:r>
          <a:r>
            <a:rPr lang="ru-RU" sz="1600" kern="1200" cap="all" dirty="0">
              <a:latin typeface="+mj-lt"/>
            </a:rPr>
            <a:t> прекращает свое действие</a:t>
          </a:r>
        </a:p>
      </dsp:txBody>
      <dsp:txXfrm>
        <a:off x="1942886" y="30962"/>
        <a:ext cx="8139971" cy="995206"/>
      </dsp:txXfrm>
    </dsp:sp>
    <dsp:sp modelId="{71DD5194-8BEE-4CE5-9FF3-6E7356EE9C37}">
      <dsp:nvSpPr>
        <dsp:cNvPr id="0" name=""/>
        <dsp:cNvSpPr/>
      </dsp:nvSpPr>
      <dsp:spPr>
        <a:xfrm rot="5400000">
          <a:off x="5920373" y="1149629"/>
          <a:ext cx="184997" cy="1849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60B7-9D0A-4318-8C90-7D88E904CD9A}">
      <dsp:nvSpPr>
        <dsp:cNvPr id="0" name=""/>
        <dsp:cNvSpPr/>
      </dsp:nvSpPr>
      <dsp:spPr>
        <a:xfrm>
          <a:off x="3898611" y="1427126"/>
          <a:ext cx="4228522" cy="1057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1) в связи с истечением установленного срока его действия;</a:t>
          </a:r>
        </a:p>
      </dsp:txBody>
      <dsp:txXfrm>
        <a:off x="3929573" y="1458088"/>
        <a:ext cx="4166598" cy="995206"/>
      </dsp:txXfrm>
    </dsp:sp>
    <dsp:sp modelId="{AE8FA2DC-D160-4DB6-A90A-5B046A07796B}">
      <dsp:nvSpPr>
        <dsp:cNvPr id="0" name=""/>
        <dsp:cNvSpPr/>
      </dsp:nvSpPr>
      <dsp:spPr>
        <a:xfrm rot="5400000">
          <a:off x="5920373" y="2576755"/>
          <a:ext cx="184997" cy="1849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6C857-2902-4740-A28E-85E9C832B067}">
      <dsp:nvSpPr>
        <dsp:cNvPr id="0" name=""/>
        <dsp:cNvSpPr/>
      </dsp:nvSpPr>
      <dsp:spPr>
        <a:xfrm>
          <a:off x="3898611" y="2854252"/>
          <a:ext cx="4228522" cy="10571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2) на основании заявления владельца сертификата ключа проверки электронной подписи, подаваемого в форме документа на бумажном носителе или в форме электронного документа;</a:t>
          </a:r>
        </a:p>
      </dsp:txBody>
      <dsp:txXfrm>
        <a:off x="3929573" y="2885214"/>
        <a:ext cx="4166598" cy="995206"/>
      </dsp:txXfrm>
    </dsp:sp>
    <dsp:sp modelId="{2BE6E83A-88D9-4C93-96AE-AC4E56B0362A}">
      <dsp:nvSpPr>
        <dsp:cNvPr id="0" name=""/>
        <dsp:cNvSpPr/>
      </dsp:nvSpPr>
      <dsp:spPr>
        <a:xfrm rot="5400000">
          <a:off x="5920373" y="4003882"/>
          <a:ext cx="184997" cy="1849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921D5-AF43-446F-8F53-F4F93C6EB077}">
      <dsp:nvSpPr>
        <dsp:cNvPr id="0" name=""/>
        <dsp:cNvSpPr/>
      </dsp:nvSpPr>
      <dsp:spPr>
        <a:xfrm>
          <a:off x="3898611" y="4281379"/>
          <a:ext cx="4228522" cy="105713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3) в случае прекращения деятельности удостоверяющего центра без перехода его функций другим лицам;</a:t>
          </a:r>
        </a:p>
      </dsp:txBody>
      <dsp:txXfrm>
        <a:off x="3929573" y="4312341"/>
        <a:ext cx="4166598" cy="995206"/>
      </dsp:txXfrm>
    </dsp:sp>
    <dsp:sp modelId="{7BCDFD8D-C05D-4D18-9431-3BD8321ACB92}">
      <dsp:nvSpPr>
        <dsp:cNvPr id="0" name=""/>
        <dsp:cNvSpPr/>
      </dsp:nvSpPr>
      <dsp:spPr>
        <a:xfrm rot="5400000">
          <a:off x="5920373" y="5431008"/>
          <a:ext cx="184997" cy="1849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2687F-739C-4963-81F0-A5175EBA9F81}">
      <dsp:nvSpPr>
        <dsp:cNvPr id="0" name=""/>
        <dsp:cNvSpPr/>
      </dsp:nvSpPr>
      <dsp:spPr>
        <a:xfrm>
          <a:off x="3898611" y="5708505"/>
          <a:ext cx="4228522" cy="10571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4) в иных случаях, установленных законом</a:t>
          </a:r>
        </a:p>
      </dsp:txBody>
      <dsp:txXfrm>
        <a:off x="3929573" y="5739467"/>
        <a:ext cx="4166598" cy="995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9AEB-0E77-45A5-9846-59E929291A35}">
      <dsp:nvSpPr>
        <dsp:cNvPr id="0" name=""/>
        <dsp:cNvSpPr/>
      </dsp:nvSpPr>
      <dsp:spPr>
        <a:xfrm>
          <a:off x="0" y="550824"/>
          <a:ext cx="6832212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Контрактная система в сфере закупок товаров, работ, услуг для обеспечения государственных и муниципальных нужд (контрактная система в сфере закупок)</a:t>
          </a:r>
        </a:p>
      </dsp:txBody>
      <dsp:txXfrm>
        <a:off x="43693" y="594517"/>
        <a:ext cx="6744826" cy="807664"/>
      </dsp:txXfrm>
    </dsp:sp>
    <dsp:sp modelId="{E90A8F4C-D570-4EB8-AB80-2AE20572DBED}">
      <dsp:nvSpPr>
        <dsp:cNvPr id="0" name=""/>
        <dsp:cNvSpPr/>
      </dsp:nvSpPr>
      <dsp:spPr>
        <a:xfrm>
          <a:off x="0" y="1445874"/>
          <a:ext cx="683221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совокупность участников контрактной системы в сфере закупок</a:t>
          </a:r>
        </a:p>
      </dsp:txBody>
      <dsp:txXfrm>
        <a:off x="0" y="1445874"/>
        <a:ext cx="6832212" cy="281520"/>
      </dsp:txXfrm>
    </dsp:sp>
    <dsp:sp modelId="{3FBF2DD5-AE24-4232-9778-3088557D6949}">
      <dsp:nvSpPr>
        <dsp:cNvPr id="0" name=""/>
        <dsp:cNvSpPr/>
      </dsp:nvSpPr>
      <dsp:spPr>
        <a:xfrm>
          <a:off x="0" y="1727394"/>
          <a:ext cx="6832212" cy="89505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15000"/>
                <a:satMod val="180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hade val="45000"/>
                <a:satMod val="17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элементы контрактной системы в сфере закупок</a:t>
          </a:r>
        </a:p>
      </dsp:txBody>
      <dsp:txXfrm>
        <a:off x="43693" y="1771087"/>
        <a:ext cx="6744826" cy="807664"/>
      </dsp:txXfrm>
    </dsp:sp>
    <dsp:sp modelId="{F59BE926-FB0F-4D33-BEA6-C8280018142D}">
      <dsp:nvSpPr>
        <dsp:cNvPr id="0" name=""/>
        <dsp:cNvSpPr/>
      </dsp:nvSpPr>
      <dsp:spPr>
        <a:xfrm>
          <a:off x="0" y="2622444"/>
          <a:ext cx="6832212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системы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действия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цель, на которые действия направлены</a:t>
          </a:r>
        </a:p>
      </dsp:txBody>
      <dsp:txXfrm>
        <a:off x="0" y="2622444"/>
        <a:ext cx="6832212" cy="633420"/>
      </dsp:txXfrm>
    </dsp:sp>
    <dsp:sp modelId="{055DDA06-C3BE-4E7C-9CEA-6705CC9FB6F0}">
      <dsp:nvSpPr>
        <dsp:cNvPr id="0" name=""/>
        <dsp:cNvSpPr/>
      </dsp:nvSpPr>
      <dsp:spPr>
        <a:xfrm>
          <a:off x="0" y="3255864"/>
          <a:ext cx="6832212" cy="89505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контрактной системы</a:t>
          </a:r>
        </a:p>
      </dsp:txBody>
      <dsp:txXfrm>
        <a:off x="43693" y="3299557"/>
        <a:ext cx="6744826" cy="807664"/>
      </dsp:txXfrm>
    </dsp:sp>
    <dsp:sp modelId="{99AA5A0F-F385-4461-AAE4-1C5AEBD41C9A}">
      <dsp:nvSpPr>
        <dsp:cNvPr id="0" name=""/>
        <dsp:cNvSpPr/>
      </dsp:nvSpPr>
      <dsp:spPr>
        <a:xfrm>
          <a:off x="0" y="4150914"/>
          <a:ext cx="6832212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единого цикла формирования, размещения государственного заказа и исполнения государственных контрактов для обеспечения государственных и муниципальных нужд</a:t>
          </a:r>
        </a:p>
      </dsp:txBody>
      <dsp:txXfrm>
        <a:off x="0" y="4150914"/>
        <a:ext cx="6832212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F3AAE-DCF0-4FD3-94D3-DC74BDC764F3}">
      <dsp:nvSpPr>
        <dsp:cNvPr id="0" name=""/>
        <dsp:cNvSpPr/>
      </dsp:nvSpPr>
      <dsp:spPr>
        <a:xfrm>
          <a:off x="3854262" y="1041373"/>
          <a:ext cx="1278879" cy="1278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72441E-C661-46F5-9291-8E00FD704EE5}">
      <dsp:nvSpPr>
        <dsp:cNvPr id="0" name=""/>
        <dsp:cNvSpPr/>
      </dsp:nvSpPr>
      <dsp:spPr>
        <a:xfrm>
          <a:off x="3751951" y="0"/>
          <a:ext cx="1483500" cy="8586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Выполнение публичных обязательств государства, адекватное его потребностям</a:t>
          </a:r>
        </a:p>
      </dsp:txBody>
      <dsp:txXfrm>
        <a:off x="3751951" y="0"/>
        <a:ext cx="1483500" cy="858676"/>
      </dsp:txXfrm>
    </dsp:sp>
    <dsp:sp modelId="{A1273572-BC00-4B17-91DD-0B16BE720852}">
      <dsp:nvSpPr>
        <dsp:cNvPr id="0" name=""/>
        <dsp:cNvSpPr/>
      </dsp:nvSpPr>
      <dsp:spPr>
        <a:xfrm>
          <a:off x="4340748" y="1394709"/>
          <a:ext cx="1278879" cy="1278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769A95-080B-4AD8-93E9-8AB0F93298FF}">
      <dsp:nvSpPr>
        <dsp:cNvPr id="0" name=""/>
        <dsp:cNvSpPr/>
      </dsp:nvSpPr>
      <dsp:spPr>
        <a:xfrm>
          <a:off x="5721426" y="1132721"/>
          <a:ext cx="1330034" cy="9317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Эффективное использование ресурсов</a:t>
          </a:r>
        </a:p>
      </dsp:txBody>
      <dsp:txXfrm>
        <a:off x="5721426" y="1132721"/>
        <a:ext cx="1330034" cy="931754"/>
      </dsp:txXfrm>
    </dsp:sp>
    <dsp:sp modelId="{8D6A2BF9-0586-4D61-88F1-D3AD41896859}">
      <dsp:nvSpPr>
        <dsp:cNvPr id="0" name=""/>
        <dsp:cNvSpPr/>
      </dsp:nvSpPr>
      <dsp:spPr>
        <a:xfrm>
          <a:off x="4155054" y="1966916"/>
          <a:ext cx="1278879" cy="1278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1B5C53-9A90-4BFB-816F-4B95497BAAE1}">
      <dsp:nvSpPr>
        <dsp:cNvPr id="0" name=""/>
        <dsp:cNvSpPr/>
      </dsp:nvSpPr>
      <dsp:spPr>
        <a:xfrm>
          <a:off x="5516805" y="2722186"/>
          <a:ext cx="1330034" cy="9317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Существенное снижение коррупции в государственном секторе</a:t>
          </a:r>
        </a:p>
      </dsp:txBody>
      <dsp:txXfrm>
        <a:off x="5516805" y="2722186"/>
        <a:ext cx="1330034" cy="931754"/>
      </dsp:txXfrm>
    </dsp:sp>
    <dsp:sp modelId="{DF5E0B24-3258-4E00-8122-08175D7B561D}">
      <dsp:nvSpPr>
        <dsp:cNvPr id="0" name=""/>
        <dsp:cNvSpPr/>
      </dsp:nvSpPr>
      <dsp:spPr>
        <a:xfrm>
          <a:off x="3553469" y="1966916"/>
          <a:ext cx="1278879" cy="1278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207501-2E5C-493F-8501-E124849CC3FB}">
      <dsp:nvSpPr>
        <dsp:cNvPr id="0" name=""/>
        <dsp:cNvSpPr/>
      </dsp:nvSpPr>
      <dsp:spPr>
        <a:xfrm>
          <a:off x="2140563" y="2722186"/>
          <a:ext cx="1330034" cy="9317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Повышение качества поставляемых товаров, работ и услуг</a:t>
          </a:r>
        </a:p>
      </dsp:txBody>
      <dsp:txXfrm>
        <a:off x="2140563" y="2722186"/>
        <a:ext cx="1330034" cy="931754"/>
      </dsp:txXfrm>
    </dsp:sp>
    <dsp:sp modelId="{D5F4B169-5CCA-4D44-9B46-E1B9C7910BE2}">
      <dsp:nvSpPr>
        <dsp:cNvPr id="0" name=""/>
        <dsp:cNvSpPr/>
      </dsp:nvSpPr>
      <dsp:spPr>
        <a:xfrm>
          <a:off x="3367776" y="1394709"/>
          <a:ext cx="1278879" cy="1278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75C41D-CF1B-4329-B297-5AB1A348F083}">
      <dsp:nvSpPr>
        <dsp:cNvPr id="0" name=""/>
        <dsp:cNvSpPr/>
      </dsp:nvSpPr>
      <dsp:spPr>
        <a:xfrm>
          <a:off x="1935943" y="1132721"/>
          <a:ext cx="1330034" cy="9317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Надежное управление технологическими и экономическими рисками </a:t>
          </a:r>
        </a:p>
      </dsp:txBody>
      <dsp:txXfrm>
        <a:off x="1935943" y="1132721"/>
        <a:ext cx="1330034" cy="931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F2D46-3730-4548-9A18-4209821BBF7F}">
      <dsp:nvSpPr>
        <dsp:cNvPr id="0" name=""/>
        <dsp:cNvSpPr/>
      </dsp:nvSpPr>
      <dsp:spPr>
        <a:xfrm>
          <a:off x="0" y="11004"/>
          <a:ext cx="6832212" cy="9886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Принципы открытости и прозрачности</a:t>
          </a:r>
        </a:p>
      </dsp:txBody>
      <dsp:txXfrm>
        <a:off x="48262" y="59266"/>
        <a:ext cx="6735688" cy="892126"/>
      </dsp:txXfrm>
    </dsp:sp>
    <dsp:sp modelId="{FB76B064-2163-4DF5-B4CE-B3BF756E5FDE}">
      <dsp:nvSpPr>
        <dsp:cNvPr id="0" name=""/>
        <dsp:cNvSpPr/>
      </dsp:nvSpPr>
      <dsp:spPr>
        <a:xfrm>
          <a:off x="0" y="1074534"/>
          <a:ext cx="6832212" cy="98865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15000"/>
                <a:satMod val="180000"/>
              </a:schemeClr>
            </a:gs>
            <a:gs pos="50000">
              <a:schemeClr val="accent5">
                <a:hueOff val="-2483469"/>
                <a:satOff val="9953"/>
                <a:lumOff val="2157"/>
                <a:alphaOff val="0"/>
                <a:shade val="45000"/>
                <a:satMod val="170000"/>
              </a:schemeClr>
            </a:gs>
            <a:gs pos="70000">
              <a:schemeClr val="accent5">
                <a:hueOff val="-2483469"/>
                <a:satOff val="9953"/>
                <a:lumOff val="21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Принцип обеспечения конкуренции</a:t>
          </a:r>
        </a:p>
      </dsp:txBody>
      <dsp:txXfrm>
        <a:off x="48262" y="1122796"/>
        <a:ext cx="6735688" cy="892126"/>
      </dsp:txXfrm>
    </dsp:sp>
    <dsp:sp modelId="{3200588A-9F3D-40CE-9566-2E81571148D8}">
      <dsp:nvSpPr>
        <dsp:cNvPr id="0" name=""/>
        <dsp:cNvSpPr/>
      </dsp:nvSpPr>
      <dsp:spPr>
        <a:xfrm>
          <a:off x="0" y="2138064"/>
          <a:ext cx="6832212" cy="98865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Принцип профессионализма заказчика</a:t>
          </a:r>
        </a:p>
      </dsp:txBody>
      <dsp:txXfrm>
        <a:off x="48262" y="2186326"/>
        <a:ext cx="6735688" cy="892126"/>
      </dsp:txXfrm>
    </dsp:sp>
    <dsp:sp modelId="{A78CD822-498E-48E2-B78D-352069449494}">
      <dsp:nvSpPr>
        <dsp:cNvPr id="0" name=""/>
        <dsp:cNvSpPr/>
      </dsp:nvSpPr>
      <dsp:spPr>
        <a:xfrm>
          <a:off x="0" y="3201594"/>
          <a:ext cx="6832212" cy="98865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15000"/>
                <a:satMod val="180000"/>
              </a:schemeClr>
            </a:gs>
            <a:gs pos="50000">
              <a:schemeClr val="accent5">
                <a:hueOff val="-7450407"/>
                <a:satOff val="29858"/>
                <a:lumOff val="6471"/>
                <a:alphaOff val="0"/>
                <a:shade val="45000"/>
                <a:satMod val="170000"/>
              </a:schemeClr>
            </a:gs>
            <a:gs pos="70000">
              <a:schemeClr val="accent5">
                <a:hueOff val="-7450407"/>
                <a:satOff val="29858"/>
                <a:lumOff val="64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Принцип стимулирования инноваций</a:t>
          </a:r>
        </a:p>
      </dsp:txBody>
      <dsp:txXfrm>
        <a:off x="48262" y="3249856"/>
        <a:ext cx="6735688" cy="892126"/>
      </dsp:txXfrm>
    </dsp:sp>
    <dsp:sp modelId="{A80FCBED-746C-4B22-A95E-65E53C9AEEC2}">
      <dsp:nvSpPr>
        <dsp:cNvPr id="0" name=""/>
        <dsp:cNvSpPr/>
      </dsp:nvSpPr>
      <dsp:spPr>
        <a:xfrm>
          <a:off x="0" y="4265124"/>
          <a:ext cx="6832212" cy="98865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Принцип ответственности за результативность</a:t>
          </a:r>
        </a:p>
      </dsp:txBody>
      <dsp:txXfrm>
        <a:off x="48262" y="4313386"/>
        <a:ext cx="6735688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22AA-B27D-4FC5-8198-8B189ECD0850}">
      <dsp:nvSpPr>
        <dsp:cNvPr id="0" name=""/>
        <dsp:cNvSpPr/>
      </dsp:nvSpPr>
      <dsp:spPr>
        <a:xfrm>
          <a:off x="0" y="174897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>
              <a:latin typeface="+mj-lt"/>
              <a:cs typeface="Times New Roman" panose="02020603050405020304" pitchFamily="18" charset="0"/>
            </a:rPr>
            <a:t>органы </a:t>
          </a:r>
          <a:r>
            <a:rPr lang="ru-RU" sz="1700" kern="1200" cap="all" baseline="0">
              <a:latin typeface="+mj-lt"/>
              <a:cs typeface="Times New Roman" panose="02020603050405020304" pitchFamily="18" charset="0"/>
            </a:rPr>
            <a:t>исполнительной власти</a:t>
          </a:r>
        </a:p>
      </dsp:txBody>
      <dsp:txXfrm>
        <a:off x="31556" y="206453"/>
        <a:ext cx="8184886" cy="583313"/>
      </dsp:txXfrm>
    </dsp:sp>
    <dsp:sp modelId="{0ADAE026-FD48-4E6E-BEE2-DB50ADFC8FE0}">
      <dsp:nvSpPr>
        <dsp:cNvPr id="0" name=""/>
        <dsp:cNvSpPr/>
      </dsp:nvSpPr>
      <dsp:spPr>
        <a:xfrm>
          <a:off x="0" y="821322"/>
          <a:ext cx="82479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>
              <a:latin typeface="+mj-lt"/>
            </a:rPr>
            <a:t>по регулированию контрактной системы в сфере закупок</a:t>
          </a:r>
        </a:p>
      </dsp:txBody>
      <dsp:txXfrm>
        <a:off x="0" y="821322"/>
        <a:ext cx="8247998" cy="281520"/>
      </dsp:txXfrm>
    </dsp:sp>
    <dsp:sp modelId="{C88CE473-093C-4C42-A192-C94EA6240EEF}">
      <dsp:nvSpPr>
        <dsp:cNvPr id="0" name=""/>
        <dsp:cNvSpPr/>
      </dsp:nvSpPr>
      <dsp:spPr>
        <a:xfrm>
          <a:off x="0" y="1102842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15000"/>
                <a:satMod val="180000"/>
              </a:schemeClr>
            </a:gs>
            <a:gs pos="50000">
              <a:schemeClr val="accent2">
                <a:hueOff val="936304"/>
                <a:satOff val="-1168"/>
                <a:lumOff val="275"/>
                <a:alphaOff val="0"/>
                <a:shade val="45000"/>
                <a:satMod val="170000"/>
              </a:schemeClr>
            </a:gs>
            <a:gs pos="70000">
              <a:schemeClr val="accent2">
                <a:hueOff val="936304"/>
                <a:satOff val="-1168"/>
                <a:lumOff val="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 baseline="0">
              <a:latin typeface="+mj-lt"/>
              <a:cs typeface="Times New Roman" panose="02020603050405020304" pitchFamily="18" charset="0"/>
            </a:rPr>
            <a:t>заказчики</a:t>
          </a:r>
        </a:p>
      </dsp:txBody>
      <dsp:txXfrm>
        <a:off x="31556" y="1134398"/>
        <a:ext cx="8184886" cy="583313"/>
      </dsp:txXfrm>
    </dsp:sp>
    <dsp:sp modelId="{1DEF0358-D576-417F-AB77-68A21F952480}">
      <dsp:nvSpPr>
        <dsp:cNvPr id="0" name=""/>
        <dsp:cNvSpPr/>
      </dsp:nvSpPr>
      <dsp:spPr>
        <a:xfrm>
          <a:off x="0" y="1749267"/>
          <a:ext cx="82479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>
              <a:latin typeface="+mj-lt"/>
            </a:rPr>
            <a:t>государственный или муниципальный, бюджетное учреждение, осуществляющие закупки</a:t>
          </a:r>
        </a:p>
      </dsp:txBody>
      <dsp:txXfrm>
        <a:off x="0" y="1749267"/>
        <a:ext cx="8247998" cy="281520"/>
      </dsp:txXfrm>
    </dsp:sp>
    <dsp:sp modelId="{442E6B07-6792-4940-96F6-67C26FE05089}">
      <dsp:nvSpPr>
        <dsp:cNvPr id="0" name=""/>
        <dsp:cNvSpPr/>
      </dsp:nvSpPr>
      <dsp:spPr>
        <a:xfrm>
          <a:off x="0" y="2030787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15000"/>
                <a:satMod val="180000"/>
              </a:schemeClr>
            </a:gs>
            <a:gs pos="50000">
              <a:schemeClr val="accent2">
                <a:hueOff val="1872608"/>
                <a:satOff val="-2336"/>
                <a:lumOff val="549"/>
                <a:alphaOff val="0"/>
                <a:shade val="45000"/>
                <a:satMod val="170000"/>
              </a:schemeClr>
            </a:gs>
            <a:gs pos="70000">
              <a:schemeClr val="accent2">
                <a:hueOff val="1872608"/>
                <a:satOff val="-2336"/>
                <a:lumOff val="5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 baseline="0">
              <a:latin typeface="+mj-lt"/>
              <a:cs typeface="Times New Roman" panose="02020603050405020304" pitchFamily="18" charset="0"/>
            </a:rPr>
            <a:t>участники закупок, в том числе признанные поставщиками (подрядчиками, исполнителями)</a:t>
          </a:r>
        </a:p>
      </dsp:txBody>
      <dsp:txXfrm>
        <a:off x="31556" y="2062343"/>
        <a:ext cx="8184886" cy="583313"/>
      </dsp:txXfrm>
    </dsp:sp>
    <dsp:sp modelId="{DB6F4905-5F63-4728-BC51-C4820FCD9FDC}">
      <dsp:nvSpPr>
        <dsp:cNvPr id="0" name=""/>
        <dsp:cNvSpPr/>
      </dsp:nvSpPr>
      <dsp:spPr>
        <a:xfrm>
          <a:off x="0" y="2677212"/>
          <a:ext cx="824799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>
              <a:latin typeface="+mj-lt"/>
            </a:rPr>
            <a:t>юридическое лицо независимо от его организационно-правовой формы, формы собственности, места нахождения и места происхождения капитала или любое физическое лицо, в том числе зарегистрированное в качестве индивидуального предпринимателя)</a:t>
          </a:r>
        </a:p>
      </dsp:txBody>
      <dsp:txXfrm>
        <a:off x="0" y="2677212"/>
        <a:ext cx="8247998" cy="563040"/>
      </dsp:txXfrm>
    </dsp:sp>
    <dsp:sp modelId="{B4AE0D3D-B661-4863-A43B-089D9766F4A4}">
      <dsp:nvSpPr>
        <dsp:cNvPr id="0" name=""/>
        <dsp:cNvSpPr/>
      </dsp:nvSpPr>
      <dsp:spPr>
        <a:xfrm>
          <a:off x="0" y="3240252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15000"/>
                <a:satMod val="180000"/>
              </a:schemeClr>
            </a:gs>
            <a:gs pos="50000">
              <a:schemeClr val="accent2">
                <a:hueOff val="2808911"/>
                <a:satOff val="-3503"/>
                <a:lumOff val="824"/>
                <a:alphaOff val="0"/>
                <a:shade val="45000"/>
                <a:satMod val="170000"/>
              </a:schemeClr>
            </a:gs>
            <a:gs pos="70000">
              <a:schemeClr val="accent2">
                <a:hueOff val="2808911"/>
                <a:satOff val="-3503"/>
                <a:lumOff val="82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 baseline="0">
              <a:latin typeface="+mj-lt"/>
            </a:rPr>
            <a:t>уполномоченные органы, уполномоченные учреждения</a:t>
          </a:r>
        </a:p>
      </dsp:txBody>
      <dsp:txXfrm>
        <a:off x="31556" y="3271808"/>
        <a:ext cx="8184886" cy="583313"/>
      </dsp:txXfrm>
    </dsp:sp>
    <dsp:sp modelId="{FFF7CE38-B759-404C-938B-A217E8CC0FD6}">
      <dsp:nvSpPr>
        <dsp:cNvPr id="0" name=""/>
        <dsp:cNvSpPr/>
      </dsp:nvSpPr>
      <dsp:spPr>
        <a:xfrm>
          <a:off x="0" y="3886677"/>
          <a:ext cx="8247998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>
              <a:latin typeface="+mj-lt"/>
            </a:rPr>
            <a:t>государственные органы, муниципальные органы, казенные учреждения, уполномоченные на определение поставщиков (подрядчиков, исполнителей) для заказчиков</a:t>
          </a:r>
        </a:p>
      </dsp:txBody>
      <dsp:txXfrm>
        <a:off x="0" y="3886677"/>
        <a:ext cx="8247998" cy="387090"/>
      </dsp:txXfrm>
    </dsp:sp>
    <dsp:sp modelId="{2F54D1DE-E480-4D6D-B00E-F57BF8CA6B44}">
      <dsp:nvSpPr>
        <dsp:cNvPr id="0" name=""/>
        <dsp:cNvSpPr/>
      </dsp:nvSpPr>
      <dsp:spPr>
        <a:xfrm>
          <a:off x="0" y="4273767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15000"/>
                <a:satMod val="180000"/>
              </a:schemeClr>
            </a:gs>
            <a:gs pos="50000">
              <a:schemeClr val="accent2">
                <a:hueOff val="3745215"/>
                <a:satOff val="-4671"/>
                <a:lumOff val="1098"/>
                <a:alphaOff val="0"/>
                <a:shade val="45000"/>
                <a:satMod val="170000"/>
              </a:schemeClr>
            </a:gs>
            <a:gs pos="70000">
              <a:schemeClr val="accent2">
                <a:hueOff val="3745215"/>
                <a:satOff val="-4671"/>
                <a:lumOff val="109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 baseline="0">
              <a:latin typeface="+mj-lt"/>
            </a:rPr>
            <a:t>специализированные организации</a:t>
          </a:r>
        </a:p>
      </dsp:txBody>
      <dsp:txXfrm>
        <a:off x="31556" y="4305323"/>
        <a:ext cx="8184886" cy="583313"/>
      </dsp:txXfrm>
    </dsp:sp>
    <dsp:sp modelId="{86B416D2-8FDB-48A4-9205-A5FD6DB14C4E}">
      <dsp:nvSpPr>
        <dsp:cNvPr id="0" name=""/>
        <dsp:cNvSpPr/>
      </dsp:nvSpPr>
      <dsp:spPr>
        <a:xfrm>
          <a:off x="0" y="4920192"/>
          <a:ext cx="8247998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>
              <a:latin typeface="+mj-lt"/>
            </a:rPr>
            <a:t>юридическое лицо, привлекаемое заказчиком для выполнения отдельных функций по определению поставщика (подрядчика, исполнителя) путем проведения конкурса или аукциона</a:t>
          </a:r>
        </a:p>
      </dsp:txBody>
      <dsp:txXfrm>
        <a:off x="0" y="4920192"/>
        <a:ext cx="8247998" cy="387090"/>
      </dsp:txXfrm>
    </dsp:sp>
    <dsp:sp modelId="{9F1E157C-4C7E-45E2-ACCC-3B4CAB241BD9}">
      <dsp:nvSpPr>
        <dsp:cNvPr id="0" name=""/>
        <dsp:cNvSpPr/>
      </dsp:nvSpPr>
      <dsp:spPr>
        <a:xfrm>
          <a:off x="0" y="5307282"/>
          <a:ext cx="8247998" cy="64642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cap="all" baseline="0" dirty="0">
              <a:latin typeface="+mj-lt"/>
            </a:rPr>
            <a:t>операторы электронных площадок</a:t>
          </a:r>
        </a:p>
      </dsp:txBody>
      <dsp:txXfrm>
        <a:off x="31556" y="5338838"/>
        <a:ext cx="8184886" cy="583313"/>
      </dsp:txXfrm>
    </dsp:sp>
    <dsp:sp modelId="{6BCC13A2-3FCA-401E-8CE3-7879C51763D8}">
      <dsp:nvSpPr>
        <dsp:cNvPr id="0" name=""/>
        <dsp:cNvSpPr/>
      </dsp:nvSpPr>
      <dsp:spPr>
        <a:xfrm>
          <a:off x="0" y="5953707"/>
          <a:ext cx="8247998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>
              <a:latin typeface="+mj-lt"/>
            </a:rPr>
            <a:t>юридическое лицо независимо от его организационно-правовой формы, формы собственности, места нахождения и места происхождения капитала, государственная регистрация которого осуществлена на территории РФ, которое владеет электронной площадкой, необходимыми для ее функционирования программно-аппаратными средствами и обеспечивает проведение таких аукционов в соответствии с законодательством РФ о контрактной системе в сфере закупок</a:t>
          </a:r>
        </a:p>
      </dsp:txBody>
      <dsp:txXfrm>
        <a:off x="0" y="5953707"/>
        <a:ext cx="8247998" cy="897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63E7D-AF9A-4A88-B3DA-C2534C28D10B}">
      <dsp:nvSpPr>
        <dsp:cNvPr id="0" name=""/>
        <dsp:cNvSpPr/>
      </dsp:nvSpPr>
      <dsp:spPr>
        <a:xfrm>
          <a:off x="0" y="160539"/>
          <a:ext cx="6832212" cy="702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Контрактная служба </a:t>
          </a:r>
        </a:p>
      </dsp:txBody>
      <dsp:txXfrm>
        <a:off x="34269" y="194808"/>
        <a:ext cx="6763674" cy="633462"/>
      </dsp:txXfrm>
    </dsp:sp>
    <dsp:sp modelId="{A4F8B878-2C79-4546-8616-4C091A34DB5D}">
      <dsp:nvSpPr>
        <dsp:cNvPr id="0" name=""/>
        <dsp:cNvSpPr/>
      </dsp:nvSpPr>
      <dsp:spPr>
        <a:xfrm>
          <a:off x="0" y="862539"/>
          <a:ext cx="6832212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/>
            <a:t>заказчики, совокупный годовой объем закупок которых превышает сто миллионов рублей, создают контрактные службы</a:t>
          </a:r>
        </a:p>
      </dsp:txBody>
      <dsp:txXfrm>
        <a:off x="0" y="862539"/>
        <a:ext cx="6832212" cy="993600"/>
      </dsp:txXfrm>
    </dsp:sp>
    <dsp:sp modelId="{E5B134F5-FF1C-4FA7-BCF0-9E5A925998EB}">
      <dsp:nvSpPr>
        <dsp:cNvPr id="0" name=""/>
        <dsp:cNvSpPr/>
      </dsp:nvSpPr>
      <dsp:spPr>
        <a:xfrm>
          <a:off x="0" y="1856139"/>
          <a:ext cx="6832212" cy="702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Контрактный управляющий</a:t>
          </a:r>
        </a:p>
      </dsp:txBody>
      <dsp:txXfrm>
        <a:off x="34269" y="1890408"/>
        <a:ext cx="6763674" cy="633462"/>
      </dsp:txXfrm>
    </dsp:sp>
    <dsp:sp modelId="{FBCB69DB-D0B1-4C77-A96D-8AC876A858AA}">
      <dsp:nvSpPr>
        <dsp:cNvPr id="0" name=""/>
        <dsp:cNvSpPr/>
      </dsp:nvSpPr>
      <dsp:spPr>
        <a:xfrm>
          <a:off x="0" y="2558139"/>
          <a:ext cx="6832212" cy="254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 случае, если совокупный годовой объем закупок заказчика не превышает сто миллионов рублей и у заказчика отсутствует контрактная служба, заказчик назначает </a:t>
          </a:r>
          <a:r>
            <a:rPr lang="ru-RU" sz="2300" b="1" kern="1200" dirty="0"/>
            <a:t>должностное лицо, ответственное за осуществление закупки или нескольких закупок, включая исполнение каждого контракта – контрактного управляющего</a:t>
          </a:r>
        </a:p>
      </dsp:txBody>
      <dsp:txXfrm>
        <a:off x="0" y="2558139"/>
        <a:ext cx="6832212" cy="2546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92D0F-C859-474B-997E-8B0A31E57451}">
      <dsp:nvSpPr>
        <dsp:cNvPr id="0" name=""/>
        <dsp:cNvSpPr/>
      </dsp:nvSpPr>
      <dsp:spPr>
        <a:xfrm>
          <a:off x="802" y="0"/>
          <a:ext cx="3248158" cy="29619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0" rIns="320846" bIns="33020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Контрактная служба действует в соответствии с положением (регламентом)</a:t>
          </a:r>
        </a:p>
      </dsp:txBody>
      <dsp:txXfrm>
        <a:off x="802" y="1184798"/>
        <a:ext cx="3248158" cy="1777197"/>
      </dsp:txXfrm>
    </dsp:sp>
    <dsp:sp modelId="{A1C0E30D-B7CC-4672-8952-BE18A76B1ED9}">
      <dsp:nvSpPr>
        <dsp:cNvPr id="0" name=""/>
        <dsp:cNvSpPr/>
      </dsp:nvSpPr>
      <dsp:spPr>
        <a:xfrm>
          <a:off x="802" y="0"/>
          <a:ext cx="3248158" cy="118479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165100" rIns="320846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/>
            <a:t>01</a:t>
          </a:r>
        </a:p>
      </dsp:txBody>
      <dsp:txXfrm>
        <a:off x="802" y="0"/>
        <a:ext cx="3248158" cy="1184798"/>
      </dsp:txXfrm>
    </dsp:sp>
    <dsp:sp modelId="{BA1C7677-F309-4C19-87CB-7A92CF48297C}">
      <dsp:nvSpPr>
        <dsp:cNvPr id="0" name=""/>
        <dsp:cNvSpPr/>
      </dsp:nvSpPr>
      <dsp:spPr>
        <a:xfrm>
          <a:off x="3508813" y="0"/>
          <a:ext cx="3248158" cy="296199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0" rIns="320846" bIns="33020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разработанным и утвержденным на основании типового положения (регламента) </a:t>
          </a:r>
        </a:p>
      </dsp:txBody>
      <dsp:txXfrm>
        <a:off x="3508813" y="1184798"/>
        <a:ext cx="3248158" cy="1777197"/>
      </dsp:txXfrm>
    </dsp:sp>
    <dsp:sp modelId="{E9F21030-C85F-4632-B7BC-903E179B7825}">
      <dsp:nvSpPr>
        <dsp:cNvPr id="0" name=""/>
        <dsp:cNvSpPr/>
      </dsp:nvSpPr>
      <dsp:spPr>
        <a:xfrm>
          <a:off x="3508813" y="0"/>
          <a:ext cx="3248158" cy="118479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165100" rIns="320846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/>
            <a:t>02</a:t>
          </a:r>
        </a:p>
      </dsp:txBody>
      <dsp:txXfrm>
        <a:off x="3508813" y="0"/>
        <a:ext cx="3248158" cy="1184798"/>
      </dsp:txXfrm>
    </dsp:sp>
    <dsp:sp modelId="{E69B1A81-297C-4F7E-A265-920896B42DBC}">
      <dsp:nvSpPr>
        <dsp:cNvPr id="0" name=""/>
        <dsp:cNvSpPr/>
      </dsp:nvSpPr>
      <dsp:spPr>
        <a:xfrm>
          <a:off x="7016825" y="0"/>
          <a:ext cx="3248158" cy="296199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0" rIns="320846" bIns="33020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утвержденного федеральным органом исполнительной власти по регулированию контрактной системы в сфере закупок</a:t>
          </a:r>
        </a:p>
      </dsp:txBody>
      <dsp:txXfrm>
        <a:off x="7016825" y="1184798"/>
        <a:ext cx="3248158" cy="1777197"/>
      </dsp:txXfrm>
    </dsp:sp>
    <dsp:sp modelId="{7DCE9CF4-4437-449D-8433-A0D283F541B5}">
      <dsp:nvSpPr>
        <dsp:cNvPr id="0" name=""/>
        <dsp:cNvSpPr/>
      </dsp:nvSpPr>
      <dsp:spPr>
        <a:xfrm>
          <a:off x="7016825" y="0"/>
          <a:ext cx="3248158" cy="118479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846" tIns="165100" rIns="320846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/>
            <a:t>03</a:t>
          </a:r>
        </a:p>
      </dsp:txBody>
      <dsp:txXfrm>
        <a:off x="7016825" y="0"/>
        <a:ext cx="3248158" cy="1184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45229-92F7-455B-8F71-24506C4C3FE4}">
      <dsp:nvSpPr>
        <dsp:cNvPr id="0" name=""/>
        <dsp:cNvSpPr/>
      </dsp:nvSpPr>
      <dsp:spPr>
        <a:xfrm>
          <a:off x="0" y="20787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1) разрабатывают план закупок, осуществляют подготовку изменений для внесения в план закупок, размещают в единой информационной системе план закупок и внесенные в него изменения</a:t>
          </a:r>
        </a:p>
      </dsp:txBody>
      <dsp:txXfrm>
        <a:off x="31099" y="51886"/>
        <a:ext cx="11694371" cy="574867"/>
      </dsp:txXfrm>
    </dsp:sp>
    <dsp:sp modelId="{35B1A99B-03CB-43CB-94A7-4774875E86CD}">
      <dsp:nvSpPr>
        <dsp:cNvPr id="0" name=""/>
        <dsp:cNvSpPr/>
      </dsp:nvSpPr>
      <dsp:spPr>
        <a:xfrm>
          <a:off x="0" y="692412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2) разрабатывают план-график, осуществляют подготовку изменений для внесения в план-график, размещают в единой информационной системе план-график и внесенные в него изменения</a:t>
          </a:r>
        </a:p>
      </dsp:txBody>
      <dsp:txXfrm>
        <a:off x="31099" y="723511"/>
        <a:ext cx="11694371" cy="574867"/>
      </dsp:txXfrm>
    </dsp:sp>
    <dsp:sp modelId="{71F7EBEF-A618-4062-9870-74F45A02C6C2}">
      <dsp:nvSpPr>
        <dsp:cNvPr id="0" name=""/>
        <dsp:cNvSpPr/>
      </dsp:nvSpPr>
      <dsp:spPr>
        <a:xfrm>
          <a:off x="0" y="1364037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3) осуществляют подготовку и размещение в единой информационной системе извещений об осуществлении закупок, документации о закупках и проектов контрактов, подготовку и направление приглашений принять участие в определении поставщиков (подрядчиков, исполнителей) закрытыми способами</a:t>
          </a:r>
        </a:p>
      </dsp:txBody>
      <dsp:txXfrm>
        <a:off x="31099" y="1395136"/>
        <a:ext cx="11694371" cy="574867"/>
      </dsp:txXfrm>
    </dsp:sp>
    <dsp:sp modelId="{C9E324CC-F2AD-4AF0-BEC0-FD6328646CF4}">
      <dsp:nvSpPr>
        <dsp:cNvPr id="0" name=""/>
        <dsp:cNvSpPr/>
      </dsp:nvSpPr>
      <dsp:spPr>
        <a:xfrm>
          <a:off x="0" y="2035662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4) обеспечивают осуществление закупок, в том числе заключение контрактов</a:t>
          </a:r>
        </a:p>
      </dsp:txBody>
      <dsp:txXfrm>
        <a:off x="31099" y="2066761"/>
        <a:ext cx="11694371" cy="574867"/>
      </dsp:txXfrm>
    </dsp:sp>
    <dsp:sp modelId="{738BEAF1-1AAD-498B-8586-5389EA91CF96}">
      <dsp:nvSpPr>
        <dsp:cNvPr id="0" name=""/>
        <dsp:cNvSpPr/>
      </dsp:nvSpPr>
      <dsp:spPr>
        <a:xfrm>
          <a:off x="0" y="2707287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5) участвуют в рассмотрении дел об обжаловании результатов определения поставщиков (подрядчиков, исполнителей) и осуществляют подготовку материалов для выполнения претензионно-исковой работы</a:t>
          </a:r>
        </a:p>
      </dsp:txBody>
      <dsp:txXfrm>
        <a:off x="31099" y="2738386"/>
        <a:ext cx="11694371" cy="574867"/>
      </dsp:txXfrm>
    </dsp:sp>
    <dsp:sp modelId="{FF2A40DC-D237-433B-8A7A-DD0A24F7D0EA}">
      <dsp:nvSpPr>
        <dsp:cNvPr id="0" name=""/>
        <dsp:cNvSpPr/>
      </dsp:nvSpPr>
      <dsp:spPr>
        <a:xfrm>
          <a:off x="0" y="3378912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6) организуют в случае необходимости на стадии планирования закупок консультации с поставщиками (подрядчиками, исполнителями) и участвуют в таких консультациях в целях определения состояния конкурентной среды на соответствующих рынках товаров, работ, услуг, определения наилучших технологий и других решений для обеспечения государственных и муниципальных нужд;</a:t>
          </a:r>
        </a:p>
      </dsp:txBody>
      <dsp:txXfrm>
        <a:off x="31099" y="3410011"/>
        <a:ext cx="11694371" cy="574867"/>
      </dsp:txXfrm>
    </dsp:sp>
    <dsp:sp modelId="{67AA15B4-5CC6-497E-A5A9-DF5B89CF93BE}">
      <dsp:nvSpPr>
        <dsp:cNvPr id="0" name=""/>
        <dsp:cNvSpPr/>
      </dsp:nvSpPr>
      <dsp:spPr>
        <a:xfrm>
          <a:off x="0" y="4050537"/>
          <a:ext cx="11756569" cy="637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7) осуществляют иные полномочия, предусмотренные законом.</a:t>
          </a:r>
        </a:p>
      </dsp:txBody>
      <dsp:txXfrm>
        <a:off x="31099" y="4081636"/>
        <a:ext cx="11694371" cy="574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58C8-B11E-4B91-8BC1-885945F50A50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6A4A3-6037-40C1-A40F-C63332C5D1EA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несут ответственность в пределах осуществляемых ими полномочий.</a:t>
          </a:r>
        </a:p>
      </dsp:txBody>
      <dsp:txXfrm>
        <a:off x="988134" y="497231"/>
        <a:ext cx="3848361" cy="2389442"/>
      </dsp:txXfrm>
    </dsp:sp>
    <dsp:sp modelId="{943F4523-065D-421D-A798-1D2557076E65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B5AE2-24C8-40F9-ACF9-01441E707A2B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должны иметь высшее образование или дополнительное профессиональное образование в сфере закупок.</a:t>
          </a:r>
        </a:p>
      </dsp:txBody>
      <dsp:txXfrm>
        <a:off x="5873405" y="497231"/>
        <a:ext cx="3848361" cy="238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5E2A-63BC-4ADD-87FD-6834225100E3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B59C-445B-4A65-8617-1FB07D903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6B59C-445B-4A65-8617-1FB07D903D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5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6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2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7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6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6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7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3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53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1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0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26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91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10-D124-4FD4-8900-83802846B61F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E30-69F9-44C7-AC89-6D74E5BD7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0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9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7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697D-678E-4BFD-84C8-46899FCDE4DE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9E45B6-B0E2-4592-A009-F791304C7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A1062-058F-45AA-BCA6-9CC868DEE76B}"/>
              </a:ext>
            </a:extLst>
          </p:cNvPr>
          <p:cNvSpPr txBox="1"/>
          <p:nvPr/>
        </p:nvSpPr>
        <p:spPr>
          <a:xfrm>
            <a:off x="120073" y="113144"/>
            <a:ext cx="11905672" cy="3960092"/>
          </a:xfrm>
          <a:prstGeom prst="irregularSeal2">
            <a:avLst/>
          </a:prstGeom>
          <a:solidFill>
            <a:srgbClr val="7030A0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Основы</a:t>
            </a:r>
            <a:r>
              <a:rPr lang="en-US" sz="2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контрактной</a:t>
            </a:r>
            <a:r>
              <a:rPr lang="en-US" sz="2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системы</a:t>
            </a:r>
            <a:endParaRPr lang="en-US" sz="28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332B2DF-DF68-4E6B-A4DC-047065AA7A5F}"/>
              </a:ext>
            </a:extLst>
          </p:cNvPr>
          <p:cNvSpPr txBox="1"/>
          <p:nvPr/>
        </p:nvSpPr>
        <p:spPr>
          <a:xfrm>
            <a:off x="166255" y="4073236"/>
            <a:ext cx="11905672" cy="490776"/>
          </a:xfrm>
          <a:prstGeom prst="horizontalScroll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Иллюстративный учебно-методический материал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D23FF05-8028-4F66-BD42-A76AB828E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304554"/>
              </p:ext>
            </p:extLst>
          </p:nvPr>
        </p:nvGraphicFramePr>
        <p:xfrm>
          <a:off x="120073" y="4719782"/>
          <a:ext cx="12071927" cy="213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95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ru-RU" sz="2700" b="1">
                <a:solidFill>
                  <a:schemeClr val="bg1"/>
                </a:solidFill>
              </a:rPr>
              <a:t>Контрактная служба и контрактный управляющий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1442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30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Контрактная служба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88578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01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13563"/>
            <a:ext cx="11746308" cy="12808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Функции контрактной службы и контрактного управляющего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93274"/>
              </p:ext>
            </p:extLst>
          </p:nvPr>
        </p:nvGraphicFramePr>
        <p:xfrm>
          <a:off x="335903" y="1936047"/>
          <a:ext cx="11756570" cy="470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9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D69AB-7D19-4804-A8F1-947C7A21B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604837"/>
            <a:ext cx="11831217" cy="6253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F66D3-B2AA-47AC-98C5-AC4267BEC92D}"/>
              </a:ext>
            </a:extLst>
          </p:cNvPr>
          <p:cNvSpPr txBox="1"/>
          <p:nvPr/>
        </p:nvSpPr>
        <p:spPr>
          <a:xfrm>
            <a:off x="378691" y="0"/>
            <a:ext cx="11526982" cy="565785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алгоритм действий контрактный управляющий</a:t>
            </a:r>
          </a:p>
        </p:txBody>
      </p:sp>
    </p:spTree>
    <p:extLst>
      <p:ext uri="{BB962C8B-B14F-4D97-AF65-F5344CB8AC3E}">
        <p14:creationId xmlns:p14="http://schemas.microsoft.com/office/powerpoint/2010/main" val="53499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Работники контрактной службы и контрактные управляющие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10512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52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ru-RU" sz="2500" b="1">
                <a:solidFill>
                  <a:schemeClr val="bg1"/>
                </a:solidFill>
              </a:rPr>
              <a:t>Комиссия по осуществлению закупок</a:t>
            </a:r>
            <a:br>
              <a:rPr lang="ru-RU" sz="2500" b="1">
                <a:solidFill>
                  <a:schemeClr val="bg1"/>
                </a:solidFill>
              </a:rPr>
            </a:b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47727"/>
              </p:ext>
            </p:extLst>
          </p:nvPr>
        </p:nvGraphicFramePr>
        <p:xfrm>
          <a:off x="4220939" y="111967"/>
          <a:ext cx="7888468" cy="627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87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>
                <a:solidFill>
                  <a:srgbClr val="FFFFFF"/>
                </a:solidFill>
              </a:rPr>
              <a:t>Информационное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обеспечение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контрактной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системы</a:t>
            </a:r>
            <a:r>
              <a:rPr lang="en-US" sz="3400" dirty="0">
                <a:solidFill>
                  <a:srgbClr val="FFFFFF"/>
                </a:solidFill>
              </a:rPr>
              <a:t> в </a:t>
            </a:r>
            <a:r>
              <a:rPr lang="en-US" sz="3400" dirty="0" err="1">
                <a:solidFill>
                  <a:srgbClr val="FFFFFF"/>
                </a:solidFill>
              </a:rPr>
              <a:t>сфере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закупок</a:t>
            </a:r>
            <a:r>
              <a:rPr lang="en-US" sz="3400" dirty="0">
                <a:solidFill>
                  <a:srgbClr val="FFFFFF"/>
                </a:solidFill>
              </a:rPr>
              <a:t>. </a:t>
            </a:r>
            <a:r>
              <a:rPr lang="en-US" sz="3400" dirty="0" err="1">
                <a:solidFill>
                  <a:srgbClr val="FFFFFF"/>
                </a:solidFill>
              </a:rPr>
              <a:t>Порядок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организации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электронного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документооборота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Информационное обеспечение контрактной системы в сфере закупок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54596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2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80" y="176242"/>
            <a:ext cx="11295608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Информационное обеспечение контрактной системы в сфере закупок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14757"/>
              </p:ext>
            </p:extLst>
          </p:nvPr>
        </p:nvGraphicFramePr>
        <p:xfrm>
          <a:off x="7238" y="1457132"/>
          <a:ext cx="12038582" cy="540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80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255"/>
              </p:ext>
            </p:extLst>
          </p:nvPr>
        </p:nvGraphicFramePr>
        <p:xfrm>
          <a:off x="298580" y="83976"/>
          <a:ext cx="11893420" cy="677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98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136BC-5134-41C8-AEC9-DCCF43B7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26" y="0"/>
            <a:ext cx="1137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51E50-BD3C-4539-B230-3E0285B0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00012"/>
            <a:ext cx="6099662" cy="46026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98E03-6EEC-4491-B46F-C56B60D9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74" y="2892490"/>
            <a:ext cx="5992326" cy="39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92" y="97637"/>
            <a:ext cx="11259126" cy="1280890"/>
          </a:xfrm>
        </p:spPr>
        <p:txBody>
          <a:bodyPr/>
          <a:lstStyle/>
          <a:p>
            <a:pPr algn="ctr"/>
            <a:r>
              <a:rPr lang="ru-RU" dirty="0"/>
              <a:t>Порядок организации электронного документооборота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78561"/>
              </p:ext>
            </p:extLst>
          </p:nvPr>
        </p:nvGraphicFramePr>
        <p:xfrm>
          <a:off x="452582" y="1126836"/>
          <a:ext cx="11490035" cy="57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86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A5A47686-9FEE-4CF5-850A-81E28E6AA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accent1">
              <a:alpha val="9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610161"/>
              </p:ext>
            </p:extLst>
          </p:nvPr>
        </p:nvGraphicFramePr>
        <p:xfrm>
          <a:off x="541868" y="2133599"/>
          <a:ext cx="74930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50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91735"/>
              </p:ext>
            </p:extLst>
          </p:nvPr>
        </p:nvGraphicFramePr>
        <p:xfrm>
          <a:off x="369455" y="147783"/>
          <a:ext cx="11526981" cy="349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7BEB87FC-298B-4AE9-8EE3-F90D84C58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559517"/>
              </p:ext>
            </p:extLst>
          </p:nvPr>
        </p:nvGraphicFramePr>
        <p:xfrm>
          <a:off x="295565" y="4008582"/>
          <a:ext cx="11739416" cy="270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804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63472"/>
              </p:ext>
            </p:extLst>
          </p:nvPr>
        </p:nvGraphicFramePr>
        <p:xfrm>
          <a:off x="485099" y="559272"/>
          <a:ext cx="11706900" cy="622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74A6F-84CC-4790-B6D4-E7BD02C159D2}"/>
              </a:ext>
            </a:extLst>
          </p:cNvPr>
          <p:cNvSpPr txBox="1"/>
          <p:nvPr/>
        </p:nvSpPr>
        <p:spPr>
          <a:xfrm>
            <a:off x="157018" y="0"/>
            <a:ext cx="12034981" cy="565785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Сертификат ключа проверки электронной подписи содержит информацию:</a:t>
            </a:r>
          </a:p>
        </p:txBody>
      </p:sp>
    </p:spTree>
    <p:extLst>
      <p:ext uri="{BB962C8B-B14F-4D97-AF65-F5344CB8AC3E}">
        <p14:creationId xmlns:p14="http://schemas.microsoft.com/office/powerpoint/2010/main" val="16133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701F581-2E50-44FA-BF47-8EF6EE724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445600"/>
              </p:ext>
            </p:extLst>
          </p:nvPr>
        </p:nvGraphicFramePr>
        <p:xfrm>
          <a:off x="166255" y="92364"/>
          <a:ext cx="12025745" cy="676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7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1DB817D0-A9A9-41F6-B7B5-93CD7B929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chemeClr val="tx1"/>
                </a:solidFill>
              </a:rPr>
              <a:t>Цели, задачи и принципы контрактной системы. Участники контрактной системы, их права и обязанности</a:t>
            </a:r>
            <a:br>
              <a:rPr lang="en-US" sz="3800">
                <a:solidFill>
                  <a:schemeClr val="tx1"/>
                </a:solidFill>
              </a:rPr>
            </a:b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F39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534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Цели, задачи и принципы контрактной системы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40082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18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ru-RU"/>
              <a:t>Задачи контрактной системы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06830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30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Принципы контрактной системы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72105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63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ru-RU" sz="3000" b="1">
                <a:solidFill>
                  <a:schemeClr val="bg1"/>
                </a:solidFill>
              </a:rPr>
              <a:t>Участники контрактной системы, их права и обязанности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42632"/>
              </p:ext>
            </p:extLst>
          </p:nvPr>
        </p:nvGraphicFramePr>
        <p:xfrm>
          <a:off x="4059080" y="1"/>
          <a:ext cx="8247998" cy="70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4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40">
            <a:extLst>
              <a:ext uri="{FF2B5EF4-FFF2-40B4-BE49-F238E27FC236}">
                <a16:creationId xmlns:a16="http://schemas.microsoft.com/office/drawing/2014/main" id="{6884825E-EC03-4722-8283-74EC8EECC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C04A4164-FDD3-4AE9-8129-4E1B921E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2BA971-550B-4D73-A876-FA172A0C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F52F4EE2-AD57-433A-87C2-B1418FE2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18466F3-BDB0-4394-BA4A-CF39BF690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B5012CA-30F7-4EAF-9345-0EC48D013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1CEB021-8D0F-48F1-947A-7F206BE2D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3D5F265-52CB-44C4-AC6C-690E2BAFF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AC865DC3-14CF-426B-B727-540299B5F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8D0689D-31AE-4EAE-8B89-90DCD47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7172BB3-0B74-4B5A-B1FC-09313DAC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24BF584C-D8EA-4C47-98AB-CDD5EB007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124EB1F1-5E4E-4599-A171-9D77920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8" name="Group 54">
            <a:extLst>
              <a:ext uri="{FF2B5EF4-FFF2-40B4-BE49-F238E27FC236}">
                <a16:creationId xmlns:a16="http://schemas.microsoft.com/office/drawing/2014/main" id="{2209368F-1AD1-453A-8026-F04870973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0E69BFA4-17AB-4ABA-8D3C-631A60BE0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4292D11E-0C01-4D2E-B100-948220935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A3A4E547-348A-4729-AC00-1E84D8AD9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AE8EC33A-BF4E-4E28-A2F7-033DBBC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38008CFA-8ADB-4AAB-8B54-AB4FE356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F204F925-C7EB-4729-AB29-7487C8ED8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1B850771-3B79-4C27-9CC3-3CBFA90C0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565B2F18-C5EF-495D-AF6F-226B7CA9D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BCA4A062-5E82-4F21-BEBB-7E3C4405C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85F9DBD7-D46E-42F2-96B1-B9EE44691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098B143F-4C52-4FCA-AC4A-E9BEA91C7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A3617AF3-1F02-4D51-9908-2C09CAAB0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9" name="Rectangle 68">
            <a:extLst>
              <a:ext uri="{FF2B5EF4-FFF2-40B4-BE49-F238E27FC236}">
                <a16:creationId xmlns:a16="http://schemas.microsoft.com/office/drawing/2014/main" id="{76CA6318-3044-4469-954D-B2AD9DE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Freeform 6">
            <a:extLst>
              <a:ext uri="{FF2B5EF4-FFF2-40B4-BE49-F238E27FC236}">
                <a16:creationId xmlns:a16="http://schemas.microsoft.com/office/drawing/2014/main" id="{56320D52-458E-414C-8DAD-A51E40CC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1" name="Rectangle 72">
            <a:extLst>
              <a:ext uri="{FF2B5EF4-FFF2-40B4-BE49-F238E27FC236}">
                <a16:creationId xmlns:a16="http://schemas.microsoft.com/office/drawing/2014/main" id="{0472791A-9E3F-4CCB-97A6-DC08C04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74">
            <a:extLst>
              <a:ext uri="{FF2B5EF4-FFF2-40B4-BE49-F238E27FC236}">
                <a16:creationId xmlns:a16="http://schemas.microsoft.com/office/drawing/2014/main" id="{0BA8DAA0-3DFF-4DB3-9433-0E1C2B922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4E3F3B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EFFFF"/>
                </a:solidFill>
              </a:rPr>
              <a:t>Права и обязанности участников контрактной системы, требования к участникам закупки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AFA52F01-0076-42D5-B416-A2EB245C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746" y="-10010"/>
            <a:ext cx="4375356" cy="42468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3296D59-6E8E-49F4-BA27-7BA467FB5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545" y="3297382"/>
            <a:ext cx="4406231" cy="35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Электронная плата">
            <a:extLst>
              <a:ext uri="{FF2B5EF4-FFF2-40B4-BE49-F238E27FC236}">
                <a16:creationId xmlns:a16="http://schemas.microsoft.com/office/drawing/2014/main" id="{55EEDF31-E78F-40C6-8D2B-70A231E15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chemeClr val="tx1"/>
                </a:solidFill>
              </a:rPr>
              <a:t>Контрактная служба. Контрактные управляющие. Комиссия по осуществлению закупок</a:t>
            </a:r>
            <a:br>
              <a:rPr lang="en-US" sz="3800">
                <a:solidFill>
                  <a:schemeClr val="tx1"/>
                </a:solidFill>
              </a:rPr>
            </a:b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354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124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1593</Words>
  <Application>Microsoft Office PowerPoint</Application>
  <PresentationFormat>Широкоэкранный</PresentationFormat>
  <Paragraphs>135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3</vt:lpstr>
      <vt:lpstr>Тема Office</vt:lpstr>
      <vt:lpstr>Легкий дым</vt:lpstr>
      <vt:lpstr>Презентация PowerPoint</vt:lpstr>
      <vt:lpstr>Презентация PowerPoint</vt:lpstr>
      <vt:lpstr>Цели, задачи и принципы контрактной системы. Участники контрактной системы, их права и обязанности </vt:lpstr>
      <vt:lpstr>Цели, задачи и принципы контрактной системы</vt:lpstr>
      <vt:lpstr>Задачи контрактной системы</vt:lpstr>
      <vt:lpstr>Принципы контрактной системы</vt:lpstr>
      <vt:lpstr>Участники контрактной системы, их права и обязанности</vt:lpstr>
      <vt:lpstr>Права и обязанности участников контрактной системы, требования к участникам закупки</vt:lpstr>
      <vt:lpstr>Контрактная служба. Контрактные управляющие. Комиссия по осуществлению закупок </vt:lpstr>
      <vt:lpstr>Контрактная служба и контрактный управляющий</vt:lpstr>
      <vt:lpstr>Контрактная служба</vt:lpstr>
      <vt:lpstr>Функции контрактной службы и контрактного управляющего</vt:lpstr>
      <vt:lpstr>Презентация PowerPoint</vt:lpstr>
      <vt:lpstr>Работники контрактной службы и контрактные управляющие</vt:lpstr>
      <vt:lpstr>Комиссия по осуществлению закупок </vt:lpstr>
      <vt:lpstr>Информационное обеспечение контрактной системы в сфере закупок. Порядок организации электронного документооборота </vt:lpstr>
      <vt:lpstr>Информационное обеспечение контрактной системы в сфере закупок</vt:lpstr>
      <vt:lpstr>Информационное обеспечение контрактной системы в сфере закупок</vt:lpstr>
      <vt:lpstr>Презентация PowerPoint</vt:lpstr>
      <vt:lpstr>Презентация PowerPoint</vt:lpstr>
      <vt:lpstr>Порядок организации электронного документооборота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квалификации</dc:title>
  <dc:creator>Елена Бобкова</dc:creator>
  <cp:lastModifiedBy>Бобкова Елена Юрьевна</cp:lastModifiedBy>
  <cp:revision>12</cp:revision>
  <dcterms:created xsi:type="dcterms:W3CDTF">2017-03-22T17:11:10Z</dcterms:created>
  <dcterms:modified xsi:type="dcterms:W3CDTF">2021-06-14T11:16:21Z</dcterms:modified>
</cp:coreProperties>
</file>