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7"/>
  </p:notesMasterIdLst>
  <p:sldIdLst>
    <p:sldId id="378" r:id="rId2"/>
    <p:sldId id="542" r:id="rId3"/>
    <p:sldId id="543" r:id="rId4"/>
    <p:sldId id="257" r:id="rId5"/>
    <p:sldId id="261" r:id="rId6"/>
    <p:sldId id="265" r:id="rId7"/>
    <p:sldId id="540" r:id="rId8"/>
    <p:sldId id="276" r:id="rId9"/>
    <p:sldId id="287" r:id="rId10"/>
    <p:sldId id="290" r:id="rId11"/>
    <p:sldId id="297" r:id="rId12"/>
    <p:sldId id="308" r:id="rId13"/>
    <p:sldId id="314" r:id="rId14"/>
    <p:sldId id="323" r:id="rId15"/>
    <p:sldId id="337" r:id="rId16"/>
    <p:sldId id="342" r:id="rId17"/>
    <p:sldId id="545" r:id="rId18"/>
    <p:sldId id="345" r:id="rId19"/>
    <p:sldId id="365" r:id="rId20"/>
    <p:sldId id="423" r:id="rId21"/>
    <p:sldId id="541" r:id="rId22"/>
    <p:sldId id="435" r:id="rId23"/>
    <p:sldId id="462" r:id="rId24"/>
    <p:sldId id="492" r:id="rId25"/>
    <p:sldId id="54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664B1-5C7A-48AB-B42C-57AC8BE7A7CE}"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ru-RU"/>
        </a:p>
      </dgm:t>
    </dgm:pt>
    <dgm:pt modelId="{B07441CD-AF63-421B-973F-7BF350B4CA6E}">
      <dgm:prSet custT="1"/>
      <dgm:spPr>
        <a:blipFill rotWithShape="0">
          <a:blip xmlns:r="http://schemas.openxmlformats.org/officeDocument/2006/relationships" r:embed="rId1"/>
          <a:tile tx="0" ty="0" sx="100000" sy="100000" flip="none" algn="tl"/>
        </a:blipFill>
      </dgm:spPr>
      <dgm:t>
        <a:bodyPr/>
        <a:lstStyle/>
        <a:p>
          <a:pPr algn="ctr" rtl="0"/>
          <a:r>
            <a:rPr lang="ru-RU" sz="1400" b="1" cap="all" baseline="0" dirty="0">
              <a:latin typeface="+mj-lt"/>
            </a:rPr>
            <a:t>Заказчики</a:t>
          </a:r>
          <a:r>
            <a:rPr lang="ru-RU" sz="1400" cap="all" baseline="0" dirty="0">
              <a:latin typeface="+mj-lt"/>
            </a:rPr>
            <a:t> при осуществлении закупок</a:t>
          </a:r>
        </a:p>
      </dgm:t>
    </dgm:pt>
    <dgm:pt modelId="{7033F8A9-CB53-4A53-8EB0-604B6947BFD3}" type="parTrans" cxnId="{4BAA66B7-5960-4668-A13A-5BC530E20E67}">
      <dgm:prSet/>
      <dgm:spPr/>
      <dgm:t>
        <a:bodyPr/>
        <a:lstStyle/>
        <a:p>
          <a:endParaRPr lang="ru-RU" sz="1400">
            <a:latin typeface="+mj-lt"/>
          </a:endParaRPr>
        </a:p>
      </dgm:t>
    </dgm:pt>
    <dgm:pt modelId="{171D551F-E491-436E-AF3D-CBF617D1DAB3}" type="sibTrans" cxnId="{4BAA66B7-5960-4668-A13A-5BC530E20E67}">
      <dgm:prSet/>
      <dgm:spPr/>
      <dgm:t>
        <a:bodyPr/>
        <a:lstStyle/>
        <a:p>
          <a:endParaRPr lang="ru-RU" sz="1400">
            <a:latin typeface="+mj-lt"/>
          </a:endParaRPr>
        </a:p>
      </dgm:t>
    </dgm:pt>
    <dgm:pt modelId="{6C72B8FB-CCCE-4CEB-A47E-65293A681B46}">
      <dgm:prSet custT="1"/>
      <dgm:spPr/>
      <dgm:t>
        <a:bodyPr/>
        <a:lstStyle/>
        <a:p>
          <a:pPr algn="l" rtl="0"/>
          <a:r>
            <a:rPr lang="ru-RU" sz="1400" dirty="0">
              <a:latin typeface="+mj-lt"/>
            </a:rPr>
            <a:t>используют </a:t>
          </a:r>
          <a:r>
            <a:rPr lang="ru-RU" sz="1400" b="1" dirty="0">
              <a:latin typeface="+mj-lt"/>
            </a:rPr>
            <a:t>конкурентные способы </a:t>
          </a:r>
          <a:r>
            <a:rPr lang="ru-RU" sz="1400" dirty="0">
              <a:latin typeface="+mj-lt"/>
            </a:rPr>
            <a:t>определения поставщиков (подрядчиков, исполнителей)</a:t>
          </a:r>
        </a:p>
      </dgm:t>
    </dgm:pt>
    <dgm:pt modelId="{31693F86-CE50-44A1-A6CF-02CA1E6C55B4}" type="parTrans" cxnId="{16FD7719-1389-4307-9E0C-79C67CD1A448}">
      <dgm:prSet custT="1"/>
      <dgm:spPr/>
      <dgm:t>
        <a:bodyPr/>
        <a:lstStyle/>
        <a:p>
          <a:endParaRPr lang="ru-RU" sz="1400">
            <a:latin typeface="+mj-lt"/>
          </a:endParaRPr>
        </a:p>
      </dgm:t>
    </dgm:pt>
    <dgm:pt modelId="{312FFFED-12D8-41D6-BB57-B3E26D7AB2EE}" type="sibTrans" cxnId="{16FD7719-1389-4307-9E0C-79C67CD1A448}">
      <dgm:prSet/>
      <dgm:spPr/>
      <dgm:t>
        <a:bodyPr/>
        <a:lstStyle/>
        <a:p>
          <a:endParaRPr lang="ru-RU" sz="1400">
            <a:latin typeface="+mj-lt"/>
          </a:endParaRPr>
        </a:p>
      </dgm:t>
    </dgm:pt>
    <dgm:pt modelId="{77BD4ACF-E579-40A1-83E7-CA7E93326E0D}">
      <dgm:prSet custT="1"/>
      <dgm:spPr/>
      <dgm:t>
        <a:bodyPr/>
        <a:lstStyle/>
        <a:p>
          <a:pPr algn="l" rtl="0"/>
          <a:r>
            <a:rPr lang="ru-RU" sz="1400" dirty="0">
              <a:latin typeface="+mj-lt"/>
            </a:rPr>
            <a:t>или осуществляют закупки у </a:t>
          </a:r>
          <a:r>
            <a:rPr lang="ru-RU" sz="1400" b="1" dirty="0">
              <a:latin typeface="+mj-lt"/>
            </a:rPr>
            <a:t>единственного поставщика </a:t>
          </a:r>
          <a:r>
            <a:rPr lang="ru-RU" sz="1400" dirty="0">
              <a:latin typeface="+mj-lt"/>
            </a:rPr>
            <a:t>(подрядчика, исполнителя).</a:t>
          </a:r>
        </a:p>
      </dgm:t>
    </dgm:pt>
    <dgm:pt modelId="{B77C5E3A-A078-473C-A0F2-0B2B32CB0E77}" type="parTrans" cxnId="{D1A8A946-4F46-4067-B72D-C46C9B657DCF}">
      <dgm:prSet custT="1"/>
      <dgm:spPr/>
      <dgm:t>
        <a:bodyPr/>
        <a:lstStyle/>
        <a:p>
          <a:endParaRPr lang="ru-RU" sz="1400">
            <a:latin typeface="+mj-lt"/>
          </a:endParaRPr>
        </a:p>
      </dgm:t>
    </dgm:pt>
    <dgm:pt modelId="{5F20CCD5-C477-4B1F-89F1-F0F8BC7C6D79}" type="sibTrans" cxnId="{D1A8A946-4F46-4067-B72D-C46C9B657DCF}">
      <dgm:prSet/>
      <dgm:spPr/>
      <dgm:t>
        <a:bodyPr/>
        <a:lstStyle/>
        <a:p>
          <a:endParaRPr lang="ru-RU" sz="1400">
            <a:latin typeface="+mj-lt"/>
          </a:endParaRPr>
        </a:p>
      </dgm:t>
    </dgm:pt>
    <dgm:pt modelId="{C855D1D9-02A1-4512-B314-03782220E486}" type="pres">
      <dgm:prSet presAssocID="{02C664B1-5C7A-48AB-B42C-57AC8BE7A7CE}" presName="diagram" presStyleCnt="0">
        <dgm:presLayoutVars>
          <dgm:chPref val="1"/>
          <dgm:dir/>
          <dgm:animOne val="branch"/>
          <dgm:animLvl val="lvl"/>
          <dgm:resizeHandles val="exact"/>
        </dgm:presLayoutVars>
      </dgm:prSet>
      <dgm:spPr/>
    </dgm:pt>
    <dgm:pt modelId="{D195F03E-0528-463F-86B2-05B003FF79AB}" type="pres">
      <dgm:prSet presAssocID="{B07441CD-AF63-421B-973F-7BF350B4CA6E}" presName="root1" presStyleCnt="0"/>
      <dgm:spPr/>
    </dgm:pt>
    <dgm:pt modelId="{4711A00A-F9BD-45F4-A530-185763C4F9BE}" type="pres">
      <dgm:prSet presAssocID="{B07441CD-AF63-421B-973F-7BF350B4CA6E}" presName="LevelOneTextNode" presStyleLbl="node0" presStyleIdx="0" presStyleCnt="1" custScaleX="184144" custScaleY="90593">
        <dgm:presLayoutVars>
          <dgm:chPref val="3"/>
        </dgm:presLayoutVars>
      </dgm:prSet>
      <dgm:spPr>
        <a:prstGeom prst="chevron">
          <a:avLst/>
        </a:prstGeom>
      </dgm:spPr>
    </dgm:pt>
    <dgm:pt modelId="{AB9C5D83-3D64-45F7-A1EB-F8C308A62F96}" type="pres">
      <dgm:prSet presAssocID="{B07441CD-AF63-421B-973F-7BF350B4CA6E}" presName="level2hierChild" presStyleCnt="0"/>
      <dgm:spPr/>
    </dgm:pt>
    <dgm:pt modelId="{CCA4567D-4F36-4700-AA2B-A114ACA32972}" type="pres">
      <dgm:prSet presAssocID="{31693F86-CE50-44A1-A6CF-02CA1E6C55B4}" presName="conn2-1" presStyleLbl="parChTrans1D2" presStyleIdx="0" presStyleCnt="2"/>
      <dgm:spPr/>
    </dgm:pt>
    <dgm:pt modelId="{3602682B-E7DF-4364-B0E0-5A1BC9CF3671}" type="pres">
      <dgm:prSet presAssocID="{31693F86-CE50-44A1-A6CF-02CA1E6C55B4}" presName="connTx" presStyleLbl="parChTrans1D2" presStyleIdx="0" presStyleCnt="2"/>
      <dgm:spPr/>
    </dgm:pt>
    <dgm:pt modelId="{9BD11186-F38B-4257-9C3A-16AFDFB0E03C}" type="pres">
      <dgm:prSet presAssocID="{6C72B8FB-CCCE-4CEB-A47E-65293A681B46}" presName="root2" presStyleCnt="0"/>
      <dgm:spPr/>
    </dgm:pt>
    <dgm:pt modelId="{7942633B-D0C6-4436-82A0-5C2D4E40F077}" type="pres">
      <dgm:prSet presAssocID="{6C72B8FB-CCCE-4CEB-A47E-65293A681B46}" presName="LevelTwoTextNode" presStyleLbl="node2" presStyleIdx="0" presStyleCnt="2" custScaleX="268888">
        <dgm:presLayoutVars>
          <dgm:chPref val="3"/>
        </dgm:presLayoutVars>
      </dgm:prSet>
      <dgm:spPr/>
    </dgm:pt>
    <dgm:pt modelId="{F3A01EA9-14AE-4974-8C66-C8D99221A23E}" type="pres">
      <dgm:prSet presAssocID="{6C72B8FB-CCCE-4CEB-A47E-65293A681B46}" presName="level3hierChild" presStyleCnt="0"/>
      <dgm:spPr/>
    </dgm:pt>
    <dgm:pt modelId="{537F4456-5488-43DD-AA1B-C77FD1D7DC48}" type="pres">
      <dgm:prSet presAssocID="{B77C5E3A-A078-473C-A0F2-0B2B32CB0E77}" presName="conn2-1" presStyleLbl="parChTrans1D2" presStyleIdx="1" presStyleCnt="2"/>
      <dgm:spPr/>
    </dgm:pt>
    <dgm:pt modelId="{AE070AF3-AC11-4833-85D5-9BBB9E3627BD}" type="pres">
      <dgm:prSet presAssocID="{B77C5E3A-A078-473C-A0F2-0B2B32CB0E77}" presName="connTx" presStyleLbl="parChTrans1D2" presStyleIdx="1" presStyleCnt="2"/>
      <dgm:spPr/>
    </dgm:pt>
    <dgm:pt modelId="{E9B3F9F7-722F-4813-A711-434328EE3C57}" type="pres">
      <dgm:prSet presAssocID="{77BD4ACF-E579-40A1-83E7-CA7E93326E0D}" presName="root2" presStyleCnt="0"/>
      <dgm:spPr/>
    </dgm:pt>
    <dgm:pt modelId="{A0F6479C-CC07-446E-9F67-792E21EC1923}" type="pres">
      <dgm:prSet presAssocID="{77BD4ACF-E579-40A1-83E7-CA7E93326E0D}" presName="LevelTwoTextNode" presStyleLbl="node2" presStyleIdx="1" presStyleCnt="2" custScaleX="268888">
        <dgm:presLayoutVars>
          <dgm:chPref val="3"/>
        </dgm:presLayoutVars>
      </dgm:prSet>
      <dgm:spPr/>
    </dgm:pt>
    <dgm:pt modelId="{A8578843-154C-4783-A645-8047E04DD97C}" type="pres">
      <dgm:prSet presAssocID="{77BD4ACF-E579-40A1-83E7-CA7E93326E0D}" presName="level3hierChild" presStyleCnt="0"/>
      <dgm:spPr/>
    </dgm:pt>
  </dgm:ptLst>
  <dgm:cxnLst>
    <dgm:cxn modelId="{7044E004-58CA-423F-BDFE-945378FF3A0A}" type="presOf" srcId="{77BD4ACF-E579-40A1-83E7-CA7E93326E0D}" destId="{A0F6479C-CC07-446E-9F67-792E21EC1923}" srcOrd="0" destOrd="0" presId="urn:microsoft.com/office/officeart/2005/8/layout/hierarchy2"/>
    <dgm:cxn modelId="{16FD7719-1389-4307-9E0C-79C67CD1A448}" srcId="{B07441CD-AF63-421B-973F-7BF350B4CA6E}" destId="{6C72B8FB-CCCE-4CEB-A47E-65293A681B46}" srcOrd="0" destOrd="0" parTransId="{31693F86-CE50-44A1-A6CF-02CA1E6C55B4}" sibTransId="{312FFFED-12D8-41D6-BB57-B3E26D7AB2EE}"/>
    <dgm:cxn modelId="{559B1622-0DF3-4E9E-8FC8-A993F1EBD064}" type="presOf" srcId="{31693F86-CE50-44A1-A6CF-02CA1E6C55B4}" destId="{CCA4567D-4F36-4700-AA2B-A114ACA32972}" srcOrd="0" destOrd="0" presId="urn:microsoft.com/office/officeart/2005/8/layout/hierarchy2"/>
    <dgm:cxn modelId="{A9DB8D35-C1B8-421F-8A68-9D628A666036}" type="presOf" srcId="{6C72B8FB-CCCE-4CEB-A47E-65293A681B46}" destId="{7942633B-D0C6-4436-82A0-5C2D4E40F077}" srcOrd="0" destOrd="0" presId="urn:microsoft.com/office/officeart/2005/8/layout/hierarchy2"/>
    <dgm:cxn modelId="{D1A8A946-4F46-4067-B72D-C46C9B657DCF}" srcId="{B07441CD-AF63-421B-973F-7BF350B4CA6E}" destId="{77BD4ACF-E579-40A1-83E7-CA7E93326E0D}" srcOrd="1" destOrd="0" parTransId="{B77C5E3A-A078-473C-A0F2-0B2B32CB0E77}" sibTransId="{5F20CCD5-C477-4B1F-89F1-F0F8BC7C6D79}"/>
    <dgm:cxn modelId="{4E25846C-2772-4352-96B6-2367E81EA024}" type="presOf" srcId="{31693F86-CE50-44A1-A6CF-02CA1E6C55B4}" destId="{3602682B-E7DF-4364-B0E0-5A1BC9CF3671}" srcOrd="1" destOrd="0" presId="urn:microsoft.com/office/officeart/2005/8/layout/hierarchy2"/>
    <dgm:cxn modelId="{1850C597-489B-43E7-9C61-B90590EF8C94}" type="presOf" srcId="{02C664B1-5C7A-48AB-B42C-57AC8BE7A7CE}" destId="{C855D1D9-02A1-4512-B314-03782220E486}" srcOrd="0" destOrd="0" presId="urn:microsoft.com/office/officeart/2005/8/layout/hierarchy2"/>
    <dgm:cxn modelId="{4BAA66B7-5960-4668-A13A-5BC530E20E67}" srcId="{02C664B1-5C7A-48AB-B42C-57AC8BE7A7CE}" destId="{B07441CD-AF63-421B-973F-7BF350B4CA6E}" srcOrd="0" destOrd="0" parTransId="{7033F8A9-CB53-4A53-8EB0-604B6947BFD3}" sibTransId="{171D551F-E491-436E-AF3D-CBF617D1DAB3}"/>
    <dgm:cxn modelId="{6B1C97B8-815E-45BD-A4DE-AB6894B7C1A4}" type="presOf" srcId="{B77C5E3A-A078-473C-A0F2-0B2B32CB0E77}" destId="{AE070AF3-AC11-4833-85D5-9BBB9E3627BD}" srcOrd="1" destOrd="0" presId="urn:microsoft.com/office/officeart/2005/8/layout/hierarchy2"/>
    <dgm:cxn modelId="{672F98CE-8D05-4B7C-ABD1-B913772DCCBC}" type="presOf" srcId="{B07441CD-AF63-421B-973F-7BF350B4CA6E}" destId="{4711A00A-F9BD-45F4-A530-185763C4F9BE}" srcOrd="0" destOrd="0" presId="urn:microsoft.com/office/officeart/2005/8/layout/hierarchy2"/>
    <dgm:cxn modelId="{BB220EE6-6BA7-4772-B4C0-012CFC02DB4F}" type="presOf" srcId="{B77C5E3A-A078-473C-A0F2-0B2B32CB0E77}" destId="{537F4456-5488-43DD-AA1B-C77FD1D7DC48}" srcOrd="0" destOrd="0" presId="urn:microsoft.com/office/officeart/2005/8/layout/hierarchy2"/>
    <dgm:cxn modelId="{CE7B7D80-1392-4D37-BCA9-F049F1BCDD32}" type="presParOf" srcId="{C855D1D9-02A1-4512-B314-03782220E486}" destId="{D195F03E-0528-463F-86B2-05B003FF79AB}" srcOrd="0" destOrd="0" presId="urn:microsoft.com/office/officeart/2005/8/layout/hierarchy2"/>
    <dgm:cxn modelId="{D99B7D38-68C2-473B-88DB-9AD6D0C0E6F3}" type="presParOf" srcId="{D195F03E-0528-463F-86B2-05B003FF79AB}" destId="{4711A00A-F9BD-45F4-A530-185763C4F9BE}" srcOrd="0" destOrd="0" presId="urn:microsoft.com/office/officeart/2005/8/layout/hierarchy2"/>
    <dgm:cxn modelId="{00CF47F3-F7C5-4D63-A1A7-DBD6D9FBBC51}" type="presParOf" srcId="{D195F03E-0528-463F-86B2-05B003FF79AB}" destId="{AB9C5D83-3D64-45F7-A1EB-F8C308A62F96}" srcOrd="1" destOrd="0" presId="urn:microsoft.com/office/officeart/2005/8/layout/hierarchy2"/>
    <dgm:cxn modelId="{8C68280D-DB9F-4FC5-94A5-3252DE926069}" type="presParOf" srcId="{AB9C5D83-3D64-45F7-A1EB-F8C308A62F96}" destId="{CCA4567D-4F36-4700-AA2B-A114ACA32972}" srcOrd="0" destOrd="0" presId="urn:microsoft.com/office/officeart/2005/8/layout/hierarchy2"/>
    <dgm:cxn modelId="{6AD40A32-10E5-440F-805E-AF36209DE847}" type="presParOf" srcId="{CCA4567D-4F36-4700-AA2B-A114ACA32972}" destId="{3602682B-E7DF-4364-B0E0-5A1BC9CF3671}" srcOrd="0" destOrd="0" presId="urn:microsoft.com/office/officeart/2005/8/layout/hierarchy2"/>
    <dgm:cxn modelId="{BEA457EA-6E29-409F-A0DD-F46F16B55670}" type="presParOf" srcId="{AB9C5D83-3D64-45F7-A1EB-F8C308A62F96}" destId="{9BD11186-F38B-4257-9C3A-16AFDFB0E03C}" srcOrd="1" destOrd="0" presId="urn:microsoft.com/office/officeart/2005/8/layout/hierarchy2"/>
    <dgm:cxn modelId="{A10F1C67-0498-4848-AECD-2C992B3BD734}" type="presParOf" srcId="{9BD11186-F38B-4257-9C3A-16AFDFB0E03C}" destId="{7942633B-D0C6-4436-82A0-5C2D4E40F077}" srcOrd="0" destOrd="0" presId="urn:microsoft.com/office/officeart/2005/8/layout/hierarchy2"/>
    <dgm:cxn modelId="{41BAFC4C-6F14-4E15-B1E8-A7EA9E0EB69F}" type="presParOf" srcId="{9BD11186-F38B-4257-9C3A-16AFDFB0E03C}" destId="{F3A01EA9-14AE-4974-8C66-C8D99221A23E}" srcOrd="1" destOrd="0" presId="urn:microsoft.com/office/officeart/2005/8/layout/hierarchy2"/>
    <dgm:cxn modelId="{213452CA-DED2-4447-AE02-BFCFDE90ABED}" type="presParOf" srcId="{AB9C5D83-3D64-45F7-A1EB-F8C308A62F96}" destId="{537F4456-5488-43DD-AA1B-C77FD1D7DC48}" srcOrd="2" destOrd="0" presId="urn:microsoft.com/office/officeart/2005/8/layout/hierarchy2"/>
    <dgm:cxn modelId="{97C6624E-2437-4FC3-BF0F-609D05138E8B}" type="presParOf" srcId="{537F4456-5488-43DD-AA1B-C77FD1D7DC48}" destId="{AE070AF3-AC11-4833-85D5-9BBB9E3627BD}" srcOrd="0" destOrd="0" presId="urn:microsoft.com/office/officeart/2005/8/layout/hierarchy2"/>
    <dgm:cxn modelId="{709041B7-7BFC-4294-A1A4-64C2DF3581BB}" type="presParOf" srcId="{AB9C5D83-3D64-45F7-A1EB-F8C308A62F96}" destId="{E9B3F9F7-722F-4813-A711-434328EE3C57}" srcOrd="3" destOrd="0" presId="urn:microsoft.com/office/officeart/2005/8/layout/hierarchy2"/>
    <dgm:cxn modelId="{E59A0398-CA29-4AE3-AAAD-0EC74F7019DE}" type="presParOf" srcId="{E9B3F9F7-722F-4813-A711-434328EE3C57}" destId="{A0F6479C-CC07-446E-9F67-792E21EC1923}" srcOrd="0" destOrd="0" presId="urn:microsoft.com/office/officeart/2005/8/layout/hierarchy2"/>
    <dgm:cxn modelId="{3A5A0CE3-B214-4461-B150-6E0462F61A4D}" type="presParOf" srcId="{E9B3F9F7-722F-4813-A711-434328EE3C57}" destId="{A8578843-154C-4783-A645-8047E04DD97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B491E3-97B2-47E0-AE36-F0ABF90C0C5B}" type="doc">
      <dgm:prSet loTypeId="urn:microsoft.com/office/officeart/2005/8/layout/radial4" loCatId="relationship" qsTypeId="urn:microsoft.com/office/officeart/2005/8/quickstyle/3d2" qsCatId="3D" csTypeId="urn:microsoft.com/office/officeart/2005/8/colors/colorful1" csCatId="colorful" phldr="1"/>
      <dgm:spPr/>
      <dgm:t>
        <a:bodyPr/>
        <a:lstStyle/>
        <a:p>
          <a:endParaRPr lang="ru-RU"/>
        </a:p>
      </dgm:t>
    </dgm:pt>
    <dgm:pt modelId="{BEE81289-8835-4D47-B0B5-A15387F56555}">
      <dgm:prSet phldrT="[Текст]" custT="1"/>
      <dgm:spPr/>
      <dgm:t>
        <a:bodyPr/>
        <a:lstStyle/>
        <a:p>
          <a:r>
            <a:rPr lang="ru-RU" sz="1400" dirty="0">
              <a:latin typeface="+mj-lt"/>
            </a:rPr>
            <a:t>Участие в определении поставщиков (подрядчиков, исполнителей) может быть ограничено только в случаях, предусмотренных Федеральным законом 44-ФЗ</a:t>
          </a:r>
        </a:p>
      </dgm:t>
    </dgm:pt>
    <dgm:pt modelId="{F9C91978-E422-413F-A1F6-274FE8B4962A}" type="parTrans" cxnId="{2366041E-9847-41A3-9E5C-B2DCA2129AA9}">
      <dgm:prSet/>
      <dgm:spPr/>
      <dgm:t>
        <a:bodyPr/>
        <a:lstStyle/>
        <a:p>
          <a:endParaRPr lang="ru-RU" sz="1400">
            <a:latin typeface="+mj-lt"/>
          </a:endParaRPr>
        </a:p>
      </dgm:t>
    </dgm:pt>
    <dgm:pt modelId="{75AD8DE0-D161-4D72-B448-207E53F430E5}" type="sibTrans" cxnId="{2366041E-9847-41A3-9E5C-B2DCA2129AA9}">
      <dgm:prSet/>
      <dgm:spPr/>
      <dgm:t>
        <a:bodyPr/>
        <a:lstStyle/>
        <a:p>
          <a:endParaRPr lang="ru-RU" sz="1400">
            <a:latin typeface="+mj-lt"/>
          </a:endParaRPr>
        </a:p>
      </dgm:t>
    </dgm:pt>
    <dgm:pt modelId="{6B0EF317-43D0-422F-BB18-293AF5218C9F}">
      <dgm:prSet custT="1"/>
      <dgm:spPr/>
      <dgm:t>
        <a:bodyPr/>
        <a:lstStyle/>
        <a:p>
          <a:r>
            <a:rPr lang="ru-RU" sz="1400" dirty="0">
              <a:latin typeface="+mj-lt"/>
            </a:rPr>
            <a:t>Участники закупки имеют право выступать в отношениях, связанных с осуществлением закупки, как непосредственно, так и через своих представителей</a:t>
          </a:r>
        </a:p>
      </dgm:t>
    </dgm:pt>
    <dgm:pt modelId="{C8D2BA93-AAE2-4081-8762-6D8F9F63753B}" type="parTrans" cxnId="{350FD5F9-6F09-47CB-B438-45C4238B9691}">
      <dgm:prSet/>
      <dgm:spPr/>
      <dgm:t>
        <a:bodyPr/>
        <a:lstStyle/>
        <a:p>
          <a:endParaRPr lang="ru-RU" sz="1400">
            <a:latin typeface="+mj-lt"/>
          </a:endParaRPr>
        </a:p>
      </dgm:t>
    </dgm:pt>
    <dgm:pt modelId="{8BF52EC8-EF98-46F5-9053-2E9B80A6A605}" type="sibTrans" cxnId="{350FD5F9-6F09-47CB-B438-45C4238B9691}">
      <dgm:prSet/>
      <dgm:spPr/>
      <dgm:t>
        <a:bodyPr/>
        <a:lstStyle/>
        <a:p>
          <a:endParaRPr lang="ru-RU" sz="1400">
            <a:latin typeface="+mj-lt"/>
          </a:endParaRPr>
        </a:p>
      </dgm:t>
    </dgm:pt>
    <dgm:pt modelId="{EC7D4B67-14D0-48B9-A7A6-2AEF4CFCE729}">
      <dgm:prSet custT="1"/>
      <dgm:spPr/>
      <dgm:t>
        <a:bodyPr/>
        <a:lstStyle/>
        <a:p>
          <a:r>
            <a:rPr lang="ru-RU" sz="1400" dirty="0">
              <a:latin typeface="+mj-lt"/>
            </a:rPr>
            <a:t>Полномочия представителей участников закупки подтверждаются доверенностью, выданной и оформленной в соответствии с гражданским законодательством</a:t>
          </a:r>
        </a:p>
      </dgm:t>
    </dgm:pt>
    <dgm:pt modelId="{EA3F3842-759F-458E-A588-5FFE4C0F1E2F}" type="parTrans" cxnId="{8286DAD4-3C60-4C3C-988C-0A97FC4DE005}">
      <dgm:prSet/>
      <dgm:spPr/>
      <dgm:t>
        <a:bodyPr/>
        <a:lstStyle/>
        <a:p>
          <a:endParaRPr lang="ru-RU" sz="1400">
            <a:latin typeface="+mj-lt"/>
          </a:endParaRPr>
        </a:p>
      </dgm:t>
    </dgm:pt>
    <dgm:pt modelId="{8B9D43E1-9210-405C-8824-F91B5F3C1F2A}" type="sibTrans" cxnId="{8286DAD4-3C60-4C3C-988C-0A97FC4DE005}">
      <dgm:prSet/>
      <dgm:spPr/>
      <dgm:t>
        <a:bodyPr/>
        <a:lstStyle/>
        <a:p>
          <a:endParaRPr lang="ru-RU" sz="1400">
            <a:latin typeface="+mj-lt"/>
          </a:endParaRPr>
        </a:p>
      </dgm:t>
    </dgm:pt>
    <dgm:pt modelId="{93E5F490-E3F0-4C57-8E04-66621ABD4C02}">
      <dgm:prSet phldrT="[Текст]" custT="1"/>
      <dgm:spPr/>
      <dgm:t>
        <a:bodyPr/>
        <a:lstStyle/>
        <a:p>
          <a:r>
            <a:rPr lang="ru-RU" sz="1400" cap="all" baseline="0" dirty="0">
              <a:latin typeface="+mj-lt"/>
            </a:rPr>
            <a:t>Участие в определении поставщиков (подрядчиков, исполнителей</a:t>
          </a:r>
        </a:p>
      </dgm:t>
    </dgm:pt>
    <dgm:pt modelId="{DBFAE2A2-11FE-49CE-9E5D-FF42C3BF04A9}" type="parTrans" cxnId="{2BC68E32-999E-48CA-935C-7D2ED56A2B4A}">
      <dgm:prSet/>
      <dgm:spPr/>
      <dgm:t>
        <a:bodyPr/>
        <a:lstStyle/>
        <a:p>
          <a:endParaRPr lang="ru-RU" sz="1400">
            <a:latin typeface="+mj-lt"/>
          </a:endParaRPr>
        </a:p>
      </dgm:t>
    </dgm:pt>
    <dgm:pt modelId="{49EE269C-293C-4480-96F3-2450DBB77954}" type="sibTrans" cxnId="{2BC68E32-999E-48CA-935C-7D2ED56A2B4A}">
      <dgm:prSet/>
      <dgm:spPr/>
      <dgm:t>
        <a:bodyPr/>
        <a:lstStyle/>
        <a:p>
          <a:endParaRPr lang="ru-RU" sz="1400">
            <a:latin typeface="+mj-lt"/>
          </a:endParaRPr>
        </a:p>
      </dgm:t>
    </dgm:pt>
    <dgm:pt modelId="{50CC86FA-20CB-4D1A-A1BB-42B4BFA1AD33}" type="pres">
      <dgm:prSet presAssocID="{F0B491E3-97B2-47E0-AE36-F0ABF90C0C5B}" presName="cycle" presStyleCnt="0">
        <dgm:presLayoutVars>
          <dgm:chMax val="1"/>
          <dgm:dir/>
          <dgm:animLvl val="ctr"/>
          <dgm:resizeHandles val="exact"/>
        </dgm:presLayoutVars>
      </dgm:prSet>
      <dgm:spPr/>
    </dgm:pt>
    <dgm:pt modelId="{83CD7E50-505E-45BA-9E95-9B915E9EBDB8}" type="pres">
      <dgm:prSet presAssocID="{93E5F490-E3F0-4C57-8E04-66621ABD4C02}" presName="centerShape" presStyleLbl="node0" presStyleIdx="0" presStyleCnt="1" custScaleX="182624" custScaleY="80392" custLinFactNeighborX="357" custLinFactNeighborY="-8279"/>
      <dgm:spPr/>
    </dgm:pt>
    <dgm:pt modelId="{B9B11940-916E-4507-BE8B-505163F0E087}" type="pres">
      <dgm:prSet presAssocID="{F9C91978-E422-413F-A1F6-274FE8B4962A}" presName="parTrans" presStyleLbl="bgSibTrans2D1" presStyleIdx="0" presStyleCnt="3"/>
      <dgm:spPr/>
    </dgm:pt>
    <dgm:pt modelId="{BDA50A3B-6F66-482E-8F63-ED09AF11613E}" type="pres">
      <dgm:prSet presAssocID="{BEE81289-8835-4D47-B0B5-A15387F56555}" presName="node" presStyleLbl="node1" presStyleIdx="0" presStyleCnt="3" custScaleX="166617" custRadScaleRad="165884" custRadScaleInc="-12056">
        <dgm:presLayoutVars>
          <dgm:bulletEnabled val="1"/>
        </dgm:presLayoutVars>
      </dgm:prSet>
      <dgm:spPr/>
    </dgm:pt>
    <dgm:pt modelId="{8780AF94-D195-40E7-ACC9-397EF7A34C29}" type="pres">
      <dgm:prSet presAssocID="{C8D2BA93-AAE2-4081-8762-6D8F9F63753B}" presName="parTrans" presStyleLbl="bgSibTrans2D1" presStyleIdx="1" presStyleCnt="3"/>
      <dgm:spPr/>
    </dgm:pt>
    <dgm:pt modelId="{3BB919C4-C63B-4C17-AB03-84FC6B0A8C7D}" type="pres">
      <dgm:prSet presAssocID="{6B0EF317-43D0-422F-BB18-293AF5218C9F}" presName="node" presStyleLbl="node1" presStyleIdx="1" presStyleCnt="3" custScaleX="154743">
        <dgm:presLayoutVars>
          <dgm:bulletEnabled val="1"/>
        </dgm:presLayoutVars>
      </dgm:prSet>
      <dgm:spPr/>
    </dgm:pt>
    <dgm:pt modelId="{4C0333E9-BF4E-49BF-A0F8-A32A425A4B11}" type="pres">
      <dgm:prSet presAssocID="{EA3F3842-759F-458E-A588-5FFE4C0F1E2F}" presName="parTrans" presStyleLbl="bgSibTrans2D1" presStyleIdx="2" presStyleCnt="3"/>
      <dgm:spPr/>
    </dgm:pt>
    <dgm:pt modelId="{A77D255C-A207-47CC-871C-35847A53BB37}" type="pres">
      <dgm:prSet presAssocID="{EC7D4B67-14D0-48B9-A7A6-2AEF4CFCE729}" presName="node" presStyleLbl="node1" presStyleIdx="2" presStyleCnt="3" custScaleX="191165" custRadScaleRad="164368" custRadScaleInc="7007">
        <dgm:presLayoutVars>
          <dgm:bulletEnabled val="1"/>
        </dgm:presLayoutVars>
      </dgm:prSet>
      <dgm:spPr/>
    </dgm:pt>
  </dgm:ptLst>
  <dgm:cxnLst>
    <dgm:cxn modelId="{2366041E-9847-41A3-9E5C-B2DCA2129AA9}" srcId="{93E5F490-E3F0-4C57-8E04-66621ABD4C02}" destId="{BEE81289-8835-4D47-B0B5-A15387F56555}" srcOrd="0" destOrd="0" parTransId="{F9C91978-E422-413F-A1F6-274FE8B4962A}" sibTransId="{75AD8DE0-D161-4D72-B448-207E53F430E5}"/>
    <dgm:cxn modelId="{2BC68E32-999E-48CA-935C-7D2ED56A2B4A}" srcId="{F0B491E3-97B2-47E0-AE36-F0ABF90C0C5B}" destId="{93E5F490-E3F0-4C57-8E04-66621ABD4C02}" srcOrd="0" destOrd="0" parTransId="{DBFAE2A2-11FE-49CE-9E5D-FF42C3BF04A9}" sibTransId="{49EE269C-293C-4480-96F3-2450DBB77954}"/>
    <dgm:cxn modelId="{48943F3A-4ABF-478C-8047-705B3868A57D}" type="presOf" srcId="{F9C91978-E422-413F-A1F6-274FE8B4962A}" destId="{B9B11940-916E-4507-BE8B-505163F0E087}" srcOrd="0" destOrd="0" presId="urn:microsoft.com/office/officeart/2005/8/layout/radial4"/>
    <dgm:cxn modelId="{C6EF6F6C-EAF6-466C-AC54-01720E28586C}" type="presOf" srcId="{EA3F3842-759F-458E-A588-5FFE4C0F1E2F}" destId="{4C0333E9-BF4E-49BF-A0F8-A32A425A4B11}" srcOrd="0" destOrd="0" presId="urn:microsoft.com/office/officeart/2005/8/layout/radial4"/>
    <dgm:cxn modelId="{6F237CA0-BF38-444E-9698-2AAAC67DABEC}" type="presOf" srcId="{BEE81289-8835-4D47-B0B5-A15387F56555}" destId="{BDA50A3B-6F66-482E-8F63-ED09AF11613E}" srcOrd="0" destOrd="0" presId="urn:microsoft.com/office/officeart/2005/8/layout/radial4"/>
    <dgm:cxn modelId="{364489A1-C0E0-4B01-BA87-A858C63E1244}" type="presOf" srcId="{C8D2BA93-AAE2-4081-8762-6D8F9F63753B}" destId="{8780AF94-D195-40E7-ACC9-397EF7A34C29}" srcOrd="0" destOrd="0" presId="urn:microsoft.com/office/officeart/2005/8/layout/radial4"/>
    <dgm:cxn modelId="{8286DAD4-3C60-4C3C-988C-0A97FC4DE005}" srcId="{93E5F490-E3F0-4C57-8E04-66621ABD4C02}" destId="{EC7D4B67-14D0-48B9-A7A6-2AEF4CFCE729}" srcOrd="2" destOrd="0" parTransId="{EA3F3842-759F-458E-A588-5FFE4C0F1E2F}" sibTransId="{8B9D43E1-9210-405C-8824-F91B5F3C1F2A}"/>
    <dgm:cxn modelId="{0955F2D8-5808-4DFF-AB1B-D1EB16A106DC}" type="presOf" srcId="{F0B491E3-97B2-47E0-AE36-F0ABF90C0C5B}" destId="{50CC86FA-20CB-4D1A-A1BB-42B4BFA1AD33}" srcOrd="0" destOrd="0" presId="urn:microsoft.com/office/officeart/2005/8/layout/radial4"/>
    <dgm:cxn modelId="{30AE27E8-CB05-4B7A-8C8C-D2F461FCF17C}" type="presOf" srcId="{93E5F490-E3F0-4C57-8E04-66621ABD4C02}" destId="{83CD7E50-505E-45BA-9E95-9B915E9EBDB8}" srcOrd="0" destOrd="0" presId="urn:microsoft.com/office/officeart/2005/8/layout/radial4"/>
    <dgm:cxn modelId="{20631EEE-8B82-4DC1-824D-5832F3E9A7BB}" type="presOf" srcId="{6B0EF317-43D0-422F-BB18-293AF5218C9F}" destId="{3BB919C4-C63B-4C17-AB03-84FC6B0A8C7D}" srcOrd="0" destOrd="0" presId="urn:microsoft.com/office/officeart/2005/8/layout/radial4"/>
    <dgm:cxn modelId="{350FD5F9-6F09-47CB-B438-45C4238B9691}" srcId="{93E5F490-E3F0-4C57-8E04-66621ABD4C02}" destId="{6B0EF317-43D0-422F-BB18-293AF5218C9F}" srcOrd="1" destOrd="0" parTransId="{C8D2BA93-AAE2-4081-8762-6D8F9F63753B}" sibTransId="{8BF52EC8-EF98-46F5-9053-2E9B80A6A605}"/>
    <dgm:cxn modelId="{4A628EFA-D923-4F1B-8B03-F5752D896260}" type="presOf" srcId="{EC7D4B67-14D0-48B9-A7A6-2AEF4CFCE729}" destId="{A77D255C-A207-47CC-871C-35847A53BB37}" srcOrd="0" destOrd="0" presId="urn:microsoft.com/office/officeart/2005/8/layout/radial4"/>
    <dgm:cxn modelId="{1B6F7BEB-B5A4-4ECA-ABD2-828241E96443}" type="presParOf" srcId="{50CC86FA-20CB-4D1A-A1BB-42B4BFA1AD33}" destId="{83CD7E50-505E-45BA-9E95-9B915E9EBDB8}" srcOrd="0" destOrd="0" presId="urn:microsoft.com/office/officeart/2005/8/layout/radial4"/>
    <dgm:cxn modelId="{77CBE399-0B7C-4871-B848-24F4DBB29D37}" type="presParOf" srcId="{50CC86FA-20CB-4D1A-A1BB-42B4BFA1AD33}" destId="{B9B11940-916E-4507-BE8B-505163F0E087}" srcOrd="1" destOrd="0" presId="urn:microsoft.com/office/officeart/2005/8/layout/radial4"/>
    <dgm:cxn modelId="{31D144FE-A51E-43EC-9B50-94A46695874A}" type="presParOf" srcId="{50CC86FA-20CB-4D1A-A1BB-42B4BFA1AD33}" destId="{BDA50A3B-6F66-482E-8F63-ED09AF11613E}" srcOrd="2" destOrd="0" presId="urn:microsoft.com/office/officeart/2005/8/layout/radial4"/>
    <dgm:cxn modelId="{1C86AB0E-3CC9-4F51-98C0-A35B4EA61F83}" type="presParOf" srcId="{50CC86FA-20CB-4D1A-A1BB-42B4BFA1AD33}" destId="{8780AF94-D195-40E7-ACC9-397EF7A34C29}" srcOrd="3" destOrd="0" presId="urn:microsoft.com/office/officeart/2005/8/layout/radial4"/>
    <dgm:cxn modelId="{2D387A71-F837-4F5A-925F-80246CC6E344}" type="presParOf" srcId="{50CC86FA-20CB-4D1A-A1BB-42B4BFA1AD33}" destId="{3BB919C4-C63B-4C17-AB03-84FC6B0A8C7D}" srcOrd="4" destOrd="0" presId="urn:microsoft.com/office/officeart/2005/8/layout/radial4"/>
    <dgm:cxn modelId="{8D4B644D-A68B-4365-8BD1-69B65521E9D6}" type="presParOf" srcId="{50CC86FA-20CB-4D1A-A1BB-42B4BFA1AD33}" destId="{4C0333E9-BF4E-49BF-A0F8-A32A425A4B11}" srcOrd="5" destOrd="0" presId="urn:microsoft.com/office/officeart/2005/8/layout/radial4"/>
    <dgm:cxn modelId="{76392F85-7DBD-4246-9931-DEB5549ECFBF}" type="presParOf" srcId="{50CC86FA-20CB-4D1A-A1BB-42B4BFA1AD33}" destId="{A77D255C-A207-47CC-871C-35847A53BB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59A7BD-8548-4803-A201-D5A71CB2D018}"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D7E8700D-88B7-43A3-B220-860944493BC3}">
      <dgm:prSet custT="1"/>
      <dgm:spPr/>
      <dgm:t>
        <a:bodyPr/>
        <a:lstStyle/>
        <a:p>
          <a:pPr algn="ctr" rtl="0"/>
          <a:r>
            <a:rPr lang="ru-RU" sz="1400" b="1" dirty="0">
              <a:latin typeface="+mj-lt"/>
            </a:rPr>
            <a:t>Преимущества в соответствии со статьями 28 - 30 Федерального закона 44-ФЗ предоставляются при осуществлении закупок:</a:t>
          </a:r>
          <a:endParaRPr lang="ru-RU" sz="1400" dirty="0">
            <a:latin typeface="+mj-lt"/>
          </a:endParaRPr>
        </a:p>
      </dgm:t>
    </dgm:pt>
    <dgm:pt modelId="{9C3617A2-5D9A-4FAC-B57C-B5C54ABE7EF5}" type="parTrans" cxnId="{D38F8E28-DE4B-4C61-A111-F1D3A73A23B2}">
      <dgm:prSet/>
      <dgm:spPr/>
      <dgm:t>
        <a:bodyPr/>
        <a:lstStyle/>
        <a:p>
          <a:endParaRPr lang="ru-RU" sz="1400">
            <a:latin typeface="+mj-lt"/>
          </a:endParaRPr>
        </a:p>
      </dgm:t>
    </dgm:pt>
    <dgm:pt modelId="{4DA6E244-3879-4825-B1C2-5C947B95CC87}" type="sibTrans" cxnId="{D38F8E28-DE4B-4C61-A111-F1D3A73A23B2}">
      <dgm:prSet/>
      <dgm:spPr/>
      <dgm:t>
        <a:bodyPr/>
        <a:lstStyle/>
        <a:p>
          <a:endParaRPr lang="ru-RU" sz="1400">
            <a:latin typeface="+mj-lt"/>
          </a:endParaRPr>
        </a:p>
      </dgm:t>
    </dgm:pt>
    <dgm:pt modelId="{39C8B2B4-27F5-445C-9557-FD1002BFB15D}">
      <dgm:prSet custT="1"/>
      <dgm:spPr/>
      <dgm:t>
        <a:bodyPr/>
        <a:lstStyle/>
        <a:p>
          <a:pPr algn="ctr" rtl="0"/>
          <a:r>
            <a:rPr lang="ru-RU" sz="1400" b="1" dirty="0">
              <a:latin typeface="+mj-lt"/>
            </a:rPr>
            <a:t>учреждениям и предприятиям уголовно-исполнительной системы</a:t>
          </a:r>
          <a:endParaRPr lang="ru-RU" sz="1400" dirty="0">
            <a:latin typeface="+mj-lt"/>
          </a:endParaRPr>
        </a:p>
      </dgm:t>
    </dgm:pt>
    <dgm:pt modelId="{4C1AC0EF-4A24-4674-8DF2-EB5B4E5F13D9}" type="parTrans" cxnId="{A83B3FB4-923B-4424-B6FA-1740F231F60A}">
      <dgm:prSet/>
      <dgm:spPr/>
      <dgm:t>
        <a:bodyPr/>
        <a:lstStyle/>
        <a:p>
          <a:endParaRPr lang="ru-RU" sz="1400">
            <a:latin typeface="+mj-lt"/>
          </a:endParaRPr>
        </a:p>
      </dgm:t>
    </dgm:pt>
    <dgm:pt modelId="{C3E96FB8-4481-4098-B764-8875004381FA}" type="sibTrans" cxnId="{A83B3FB4-923B-4424-B6FA-1740F231F60A}">
      <dgm:prSet/>
      <dgm:spPr/>
      <dgm:t>
        <a:bodyPr/>
        <a:lstStyle/>
        <a:p>
          <a:endParaRPr lang="ru-RU" sz="1400">
            <a:latin typeface="+mj-lt"/>
          </a:endParaRPr>
        </a:p>
      </dgm:t>
    </dgm:pt>
    <dgm:pt modelId="{89FE88ED-9E20-43D3-9C49-C3C191366C4C}">
      <dgm:prSet custT="1"/>
      <dgm:spPr/>
      <dgm:t>
        <a:bodyPr/>
        <a:lstStyle/>
        <a:p>
          <a:pPr algn="ctr" rtl="0"/>
          <a:r>
            <a:rPr lang="ru-RU" sz="1400" b="1" dirty="0">
              <a:latin typeface="+mj-lt"/>
            </a:rPr>
            <a:t>организациям инвалидов</a:t>
          </a:r>
        </a:p>
      </dgm:t>
    </dgm:pt>
    <dgm:pt modelId="{F8AE43F8-FD49-47D1-9147-EC2447A80D4E}" type="parTrans" cxnId="{B14F4E2C-0917-4757-874D-D745555DDF43}">
      <dgm:prSet/>
      <dgm:spPr/>
      <dgm:t>
        <a:bodyPr/>
        <a:lstStyle/>
        <a:p>
          <a:endParaRPr lang="ru-RU" sz="1400">
            <a:latin typeface="+mj-lt"/>
          </a:endParaRPr>
        </a:p>
      </dgm:t>
    </dgm:pt>
    <dgm:pt modelId="{6F959FB9-5B9A-4C67-9AB7-EF0B68F87B43}" type="sibTrans" cxnId="{B14F4E2C-0917-4757-874D-D745555DDF43}">
      <dgm:prSet/>
      <dgm:spPr/>
      <dgm:t>
        <a:bodyPr/>
        <a:lstStyle/>
        <a:p>
          <a:endParaRPr lang="ru-RU" sz="1400">
            <a:latin typeface="+mj-lt"/>
          </a:endParaRPr>
        </a:p>
      </dgm:t>
    </dgm:pt>
    <dgm:pt modelId="{7978B034-1340-47F9-AC94-8A3052BB562E}">
      <dgm:prSet custT="1"/>
      <dgm:spPr/>
      <dgm:t>
        <a:bodyPr/>
        <a:lstStyle/>
        <a:p>
          <a:pPr algn="ctr" rtl="0"/>
          <a:r>
            <a:rPr lang="ru-RU" sz="1400" b="1" dirty="0">
              <a:latin typeface="+mj-lt"/>
            </a:rPr>
            <a:t>субъектам малого предпринимательства</a:t>
          </a:r>
        </a:p>
      </dgm:t>
    </dgm:pt>
    <dgm:pt modelId="{22C1737C-13AC-4157-A598-9C306ED9286E}" type="parTrans" cxnId="{02E9FE40-8B06-4C85-907E-9915D091A727}">
      <dgm:prSet/>
      <dgm:spPr/>
      <dgm:t>
        <a:bodyPr/>
        <a:lstStyle/>
        <a:p>
          <a:endParaRPr lang="ru-RU" sz="1400">
            <a:latin typeface="+mj-lt"/>
          </a:endParaRPr>
        </a:p>
      </dgm:t>
    </dgm:pt>
    <dgm:pt modelId="{6AF2793F-CD23-4A80-A265-2859A890A553}" type="sibTrans" cxnId="{02E9FE40-8B06-4C85-907E-9915D091A727}">
      <dgm:prSet/>
      <dgm:spPr/>
      <dgm:t>
        <a:bodyPr/>
        <a:lstStyle/>
        <a:p>
          <a:endParaRPr lang="ru-RU" sz="1400">
            <a:latin typeface="+mj-lt"/>
          </a:endParaRPr>
        </a:p>
      </dgm:t>
    </dgm:pt>
    <dgm:pt modelId="{A57EAF79-3078-4A21-8131-A3D666CD1CD6}">
      <dgm:prSet custT="1"/>
      <dgm:spPr/>
      <dgm:t>
        <a:bodyPr/>
        <a:lstStyle/>
        <a:p>
          <a:pPr algn="ctr" rtl="0"/>
          <a:r>
            <a:rPr lang="ru-RU" sz="1400" b="1" dirty="0">
              <a:latin typeface="+mj-lt"/>
            </a:rPr>
            <a:t>социально ориентированным некоммерческим организациям</a:t>
          </a:r>
        </a:p>
        <a:p>
          <a:pPr algn="ctr" rtl="0"/>
          <a:endParaRPr lang="ru-RU" sz="1400" b="1" dirty="0">
            <a:latin typeface="+mj-lt"/>
          </a:endParaRPr>
        </a:p>
      </dgm:t>
    </dgm:pt>
    <dgm:pt modelId="{88075C61-E32F-40AD-822A-0954DDB5F99A}" type="parTrans" cxnId="{4119EA2E-E3AE-46DF-80B8-7EE3704EE995}">
      <dgm:prSet/>
      <dgm:spPr/>
      <dgm:t>
        <a:bodyPr/>
        <a:lstStyle/>
        <a:p>
          <a:endParaRPr lang="ru-RU" sz="1400">
            <a:latin typeface="+mj-lt"/>
          </a:endParaRPr>
        </a:p>
      </dgm:t>
    </dgm:pt>
    <dgm:pt modelId="{48F4299A-59E5-415C-B7E3-2488EEE79EF4}" type="sibTrans" cxnId="{4119EA2E-E3AE-46DF-80B8-7EE3704EE995}">
      <dgm:prSet/>
      <dgm:spPr/>
      <dgm:t>
        <a:bodyPr/>
        <a:lstStyle/>
        <a:p>
          <a:endParaRPr lang="ru-RU" sz="1400">
            <a:latin typeface="+mj-lt"/>
          </a:endParaRPr>
        </a:p>
      </dgm:t>
    </dgm:pt>
    <dgm:pt modelId="{DF67D1B7-74A8-4345-AF69-E19BE5EF35FF}" type="pres">
      <dgm:prSet presAssocID="{2159A7BD-8548-4803-A201-D5A71CB2D018}" presName="Name0" presStyleCnt="0">
        <dgm:presLayoutVars>
          <dgm:dir/>
          <dgm:animLvl val="lvl"/>
          <dgm:resizeHandles val="exact"/>
        </dgm:presLayoutVars>
      </dgm:prSet>
      <dgm:spPr/>
    </dgm:pt>
    <dgm:pt modelId="{89AE0DA6-86C9-4BA3-99E4-6D8D13140435}" type="pres">
      <dgm:prSet presAssocID="{D7E8700D-88B7-43A3-B220-860944493BC3}" presName="vertFlow" presStyleCnt="0"/>
      <dgm:spPr/>
    </dgm:pt>
    <dgm:pt modelId="{D2560491-3A45-4D35-9549-9BBCC9A7BF6B}" type="pres">
      <dgm:prSet presAssocID="{D7E8700D-88B7-43A3-B220-860944493BC3}" presName="header" presStyleLbl="node1" presStyleIdx="0" presStyleCnt="1" custScaleX="690455" custScaleY="197784"/>
      <dgm:spPr/>
    </dgm:pt>
    <dgm:pt modelId="{3FD2C403-3629-4126-8824-24AB8290E24D}" type="pres">
      <dgm:prSet presAssocID="{4C1AC0EF-4A24-4674-8DF2-EB5B4E5F13D9}" presName="parTrans" presStyleLbl="sibTrans2D1" presStyleIdx="0" presStyleCnt="4"/>
      <dgm:spPr/>
    </dgm:pt>
    <dgm:pt modelId="{B8E91578-2446-482F-B98E-80F394C8D217}" type="pres">
      <dgm:prSet presAssocID="{39C8B2B4-27F5-445C-9557-FD1002BFB15D}" presName="child" presStyleLbl="alignAccFollowNode1" presStyleIdx="0" presStyleCnt="4" custScaleX="445157">
        <dgm:presLayoutVars>
          <dgm:chMax val="0"/>
          <dgm:bulletEnabled val="1"/>
        </dgm:presLayoutVars>
      </dgm:prSet>
      <dgm:spPr/>
    </dgm:pt>
    <dgm:pt modelId="{E6571563-FFD7-44C5-8895-7FCDB7D51A84}" type="pres">
      <dgm:prSet presAssocID="{C3E96FB8-4481-4098-B764-8875004381FA}" presName="sibTrans" presStyleLbl="sibTrans2D1" presStyleIdx="1" presStyleCnt="4"/>
      <dgm:spPr/>
    </dgm:pt>
    <dgm:pt modelId="{C8873C48-FFDB-4F5F-9DD4-27CC143ED297}" type="pres">
      <dgm:prSet presAssocID="{89FE88ED-9E20-43D3-9C49-C3C191366C4C}" presName="child" presStyleLbl="alignAccFollowNode1" presStyleIdx="1" presStyleCnt="4" custScaleX="445157">
        <dgm:presLayoutVars>
          <dgm:chMax val="0"/>
          <dgm:bulletEnabled val="1"/>
        </dgm:presLayoutVars>
      </dgm:prSet>
      <dgm:spPr/>
    </dgm:pt>
    <dgm:pt modelId="{1F06D496-CF72-4B77-8FF0-2566F0F13415}" type="pres">
      <dgm:prSet presAssocID="{6F959FB9-5B9A-4C67-9AB7-EF0B68F87B43}" presName="sibTrans" presStyleLbl="sibTrans2D1" presStyleIdx="2" presStyleCnt="4"/>
      <dgm:spPr/>
    </dgm:pt>
    <dgm:pt modelId="{2A91BE0B-CC2B-4BC1-8170-FC337EC4B63E}" type="pres">
      <dgm:prSet presAssocID="{7978B034-1340-47F9-AC94-8A3052BB562E}" presName="child" presStyleLbl="alignAccFollowNode1" presStyleIdx="2" presStyleCnt="4" custScaleX="445157">
        <dgm:presLayoutVars>
          <dgm:chMax val="0"/>
          <dgm:bulletEnabled val="1"/>
        </dgm:presLayoutVars>
      </dgm:prSet>
      <dgm:spPr/>
    </dgm:pt>
    <dgm:pt modelId="{070DA77B-5225-433F-8000-5F25C6CDA7AA}" type="pres">
      <dgm:prSet presAssocID="{6AF2793F-CD23-4A80-A265-2859A890A553}" presName="sibTrans" presStyleLbl="sibTrans2D1" presStyleIdx="3" presStyleCnt="4"/>
      <dgm:spPr/>
    </dgm:pt>
    <dgm:pt modelId="{0ECD3815-1DF4-4F10-A990-B5039ECF7949}" type="pres">
      <dgm:prSet presAssocID="{A57EAF79-3078-4A21-8131-A3D666CD1CD6}" presName="child" presStyleLbl="alignAccFollowNode1" presStyleIdx="3" presStyleCnt="4" custScaleX="445157" custScaleY="109210">
        <dgm:presLayoutVars>
          <dgm:chMax val="0"/>
          <dgm:bulletEnabled val="1"/>
        </dgm:presLayoutVars>
      </dgm:prSet>
      <dgm:spPr/>
    </dgm:pt>
  </dgm:ptLst>
  <dgm:cxnLst>
    <dgm:cxn modelId="{4D159605-8EC7-48E0-B898-02AD44EEFDF8}" type="presOf" srcId="{6F959FB9-5B9A-4C67-9AB7-EF0B68F87B43}" destId="{1F06D496-CF72-4B77-8FF0-2566F0F13415}" srcOrd="0" destOrd="0" presId="urn:microsoft.com/office/officeart/2005/8/layout/lProcess1"/>
    <dgm:cxn modelId="{867E930E-6979-4B50-83DC-8DB20D1C3B53}" type="presOf" srcId="{39C8B2B4-27F5-445C-9557-FD1002BFB15D}" destId="{B8E91578-2446-482F-B98E-80F394C8D217}" srcOrd="0" destOrd="0" presId="urn:microsoft.com/office/officeart/2005/8/layout/lProcess1"/>
    <dgm:cxn modelId="{F55C471A-9D23-4B99-858D-6C78DC11CF02}" type="presOf" srcId="{2159A7BD-8548-4803-A201-D5A71CB2D018}" destId="{DF67D1B7-74A8-4345-AF69-E19BE5EF35FF}" srcOrd="0" destOrd="0" presId="urn:microsoft.com/office/officeart/2005/8/layout/lProcess1"/>
    <dgm:cxn modelId="{D38F8E28-DE4B-4C61-A111-F1D3A73A23B2}" srcId="{2159A7BD-8548-4803-A201-D5A71CB2D018}" destId="{D7E8700D-88B7-43A3-B220-860944493BC3}" srcOrd="0" destOrd="0" parTransId="{9C3617A2-5D9A-4FAC-B57C-B5C54ABE7EF5}" sibTransId="{4DA6E244-3879-4825-B1C2-5C947B95CC87}"/>
    <dgm:cxn modelId="{B14F4E2C-0917-4757-874D-D745555DDF43}" srcId="{D7E8700D-88B7-43A3-B220-860944493BC3}" destId="{89FE88ED-9E20-43D3-9C49-C3C191366C4C}" srcOrd="1" destOrd="0" parTransId="{F8AE43F8-FD49-47D1-9147-EC2447A80D4E}" sibTransId="{6F959FB9-5B9A-4C67-9AB7-EF0B68F87B43}"/>
    <dgm:cxn modelId="{4119EA2E-E3AE-46DF-80B8-7EE3704EE995}" srcId="{D7E8700D-88B7-43A3-B220-860944493BC3}" destId="{A57EAF79-3078-4A21-8131-A3D666CD1CD6}" srcOrd="3" destOrd="0" parTransId="{88075C61-E32F-40AD-822A-0954DDB5F99A}" sibTransId="{48F4299A-59E5-415C-B7E3-2488EEE79EF4}"/>
    <dgm:cxn modelId="{02E9FE40-8B06-4C85-907E-9915D091A727}" srcId="{D7E8700D-88B7-43A3-B220-860944493BC3}" destId="{7978B034-1340-47F9-AC94-8A3052BB562E}" srcOrd="2" destOrd="0" parTransId="{22C1737C-13AC-4157-A598-9C306ED9286E}" sibTransId="{6AF2793F-CD23-4A80-A265-2859A890A553}"/>
    <dgm:cxn modelId="{D5EFD942-9AB4-4D44-B096-33E3FA81C136}" type="presOf" srcId="{A57EAF79-3078-4A21-8131-A3D666CD1CD6}" destId="{0ECD3815-1DF4-4F10-A990-B5039ECF7949}" srcOrd="0" destOrd="0" presId="urn:microsoft.com/office/officeart/2005/8/layout/lProcess1"/>
    <dgm:cxn modelId="{19F58344-2133-4A20-9496-42E611635E99}" type="presOf" srcId="{6AF2793F-CD23-4A80-A265-2859A890A553}" destId="{070DA77B-5225-433F-8000-5F25C6CDA7AA}" srcOrd="0" destOrd="0" presId="urn:microsoft.com/office/officeart/2005/8/layout/lProcess1"/>
    <dgm:cxn modelId="{F3F6F487-E8EF-4322-B4C0-80E9F78C12F2}" type="presOf" srcId="{7978B034-1340-47F9-AC94-8A3052BB562E}" destId="{2A91BE0B-CC2B-4BC1-8170-FC337EC4B63E}" srcOrd="0" destOrd="0" presId="urn:microsoft.com/office/officeart/2005/8/layout/lProcess1"/>
    <dgm:cxn modelId="{9FC4D3AD-C290-4A61-A0F1-852C59EAAABC}" type="presOf" srcId="{C3E96FB8-4481-4098-B764-8875004381FA}" destId="{E6571563-FFD7-44C5-8895-7FCDB7D51A84}" srcOrd="0" destOrd="0" presId="urn:microsoft.com/office/officeart/2005/8/layout/lProcess1"/>
    <dgm:cxn modelId="{A83B3FB4-923B-4424-B6FA-1740F231F60A}" srcId="{D7E8700D-88B7-43A3-B220-860944493BC3}" destId="{39C8B2B4-27F5-445C-9557-FD1002BFB15D}" srcOrd="0" destOrd="0" parTransId="{4C1AC0EF-4A24-4674-8DF2-EB5B4E5F13D9}" sibTransId="{C3E96FB8-4481-4098-B764-8875004381FA}"/>
    <dgm:cxn modelId="{9DB73DC2-78CC-4DCE-90B9-EDB84AD31029}" type="presOf" srcId="{4C1AC0EF-4A24-4674-8DF2-EB5B4E5F13D9}" destId="{3FD2C403-3629-4126-8824-24AB8290E24D}" srcOrd="0" destOrd="0" presId="urn:microsoft.com/office/officeart/2005/8/layout/lProcess1"/>
    <dgm:cxn modelId="{BF02D8C2-E5B2-4C59-AC93-845E160B4870}" type="presOf" srcId="{D7E8700D-88B7-43A3-B220-860944493BC3}" destId="{D2560491-3A45-4D35-9549-9BBCC9A7BF6B}" srcOrd="0" destOrd="0" presId="urn:microsoft.com/office/officeart/2005/8/layout/lProcess1"/>
    <dgm:cxn modelId="{E2AF67EC-29D8-46A0-B750-C3395DAF9EEC}" type="presOf" srcId="{89FE88ED-9E20-43D3-9C49-C3C191366C4C}" destId="{C8873C48-FFDB-4F5F-9DD4-27CC143ED297}" srcOrd="0" destOrd="0" presId="urn:microsoft.com/office/officeart/2005/8/layout/lProcess1"/>
    <dgm:cxn modelId="{C0469D63-232E-48EE-927F-9058935224BA}" type="presParOf" srcId="{DF67D1B7-74A8-4345-AF69-E19BE5EF35FF}" destId="{89AE0DA6-86C9-4BA3-99E4-6D8D13140435}" srcOrd="0" destOrd="0" presId="urn:microsoft.com/office/officeart/2005/8/layout/lProcess1"/>
    <dgm:cxn modelId="{E0E1C6AE-2C95-4AD7-8FAF-A169495800B4}" type="presParOf" srcId="{89AE0DA6-86C9-4BA3-99E4-6D8D13140435}" destId="{D2560491-3A45-4D35-9549-9BBCC9A7BF6B}" srcOrd="0" destOrd="0" presId="urn:microsoft.com/office/officeart/2005/8/layout/lProcess1"/>
    <dgm:cxn modelId="{A8E31726-66BB-4ED4-8E44-923F7B1F8A7A}" type="presParOf" srcId="{89AE0DA6-86C9-4BA3-99E4-6D8D13140435}" destId="{3FD2C403-3629-4126-8824-24AB8290E24D}" srcOrd="1" destOrd="0" presId="urn:microsoft.com/office/officeart/2005/8/layout/lProcess1"/>
    <dgm:cxn modelId="{0139A577-1744-47B8-8EA5-7ADC5DA01366}" type="presParOf" srcId="{89AE0DA6-86C9-4BA3-99E4-6D8D13140435}" destId="{B8E91578-2446-482F-B98E-80F394C8D217}" srcOrd="2" destOrd="0" presId="urn:microsoft.com/office/officeart/2005/8/layout/lProcess1"/>
    <dgm:cxn modelId="{0169A8B5-F27E-417B-AE40-565C01096D7C}" type="presParOf" srcId="{89AE0DA6-86C9-4BA3-99E4-6D8D13140435}" destId="{E6571563-FFD7-44C5-8895-7FCDB7D51A84}" srcOrd="3" destOrd="0" presId="urn:microsoft.com/office/officeart/2005/8/layout/lProcess1"/>
    <dgm:cxn modelId="{DD9620EC-6920-45DD-A789-CC96AB109E34}" type="presParOf" srcId="{89AE0DA6-86C9-4BA3-99E4-6D8D13140435}" destId="{C8873C48-FFDB-4F5F-9DD4-27CC143ED297}" srcOrd="4" destOrd="0" presId="urn:microsoft.com/office/officeart/2005/8/layout/lProcess1"/>
    <dgm:cxn modelId="{79FBB684-888E-4DB2-9941-23FB1A7CC64B}" type="presParOf" srcId="{89AE0DA6-86C9-4BA3-99E4-6D8D13140435}" destId="{1F06D496-CF72-4B77-8FF0-2566F0F13415}" srcOrd="5" destOrd="0" presId="urn:microsoft.com/office/officeart/2005/8/layout/lProcess1"/>
    <dgm:cxn modelId="{7A8599CF-FEA5-488D-900F-C9D0A55C3252}" type="presParOf" srcId="{89AE0DA6-86C9-4BA3-99E4-6D8D13140435}" destId="{2A91BE0B-CC2B-4BC1-8170-FC337EC4B63E}" srcOrd="6" destOrd="0" presId="urn:microsoft.com/office/officeart/2005/8/layout/lProcess1"/>
    <dgm:cxn modelId="{D1AD6248-5D6F-4884-8C71-8B670C921120}" type="presParOf" srcId="{89AE0DA6-86C9-4BA3-99E4-6D8D13140435}" destId="{070DA77B-5225-433F-8000-5F25C6CDA7AA}" srcOrd="7" destOrd="0" presId="urn:microsoft.com/office/officeart/2005/8/layout/lProcess1"/>
    <dgm:cxn modelId="{D4C32E08-A832-4264-8A01-FBD1E699DCAD}" type="presParOf" srcId="{89AE0DA6-86C9-4BA3-99E4-6D8D13140435}" destId="{0ECD3815-1DF4-4F10-A990-B5039ECF7949}" srcOrd="8"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B9AC45-39CF-471F-9E06-4B5818DD4A28}" type="doc">
      <dgm:prSet loTypeId="urn:microsoft.com/office/officeart/2005/8/layout/hList1" loCatId="list" qsTypeId="urn:microsoft.com/office/officeart/2005/8/quickstyle/3d5" qsCatId="3D" csTypeId="urn:microsoft.com/office/officeart/2005/8/colors/colorful1" csCatId="colorful" phldr="1"/>
      <dgm:spPr/>
      <dgm:t>
        <a:bodyPr/>
        <a:lstStyle/>
        <a:p>
          <a:endParaRPr lang="ru-RU"/>
        </a:p>
      </dgm:t>
    </dgm:pt>
    <dgm:pt modelId="{86015EC0-0F3D-44C0-8B42-DF45F1A031AC}">
      <dgm:prSet custT="1"/>
      <dgm:spPr/>
      <dgm:t>
        <a:bodyPr/>
        <a:lstStyle/>
        <a:p>
          <a:pPr algn="ctr" rtl="0"/>
          <a:r>
            <a:rPr lang="ru-RU" sz="1100" b="1" cap="all" baseline="0" dirty="0">
              <a:latin typeface="+mj-lt"/>
            </a:rPr>
            <a:t>Заказчики обязаны осуществлять закупки у субъектов малого предпринимательства, социально ориентированных некоммерческих организаций в объеме не менее чем пятнадцать процентов совокупного годового объема закупок, путем:</a:t>
          </a:r>
          <a:endParaRPr lang="ru-RU" sz="1100" cap="all" baseline="0" dirty="0">
            <a:latin typeface="+mj-lt"/>
          </a:endParaRPr>
        </a:p>
      </dgm:t>
    </dgm:pt>
    <dgm:pt modelId="{8ADC5DEA-0E0B-4FCF-9860-B82AB717400A}" type="parTrans" cxnId="{E6A9F919-DF7A-4EBF-9334-73B76663335D}">
      <dgm:prSet/>
      <dgm:spPr/>
      <dgm:t>
        <a:bodyPr/>
        <a:lstStyle/>
        <a:p>
          <a:endParaRPr lang="ru-RU"/>
        </a:p>
      </dgm:t>
    </dgm:pt>
    <dgm:pt modelId="{B189D406-44E5-4BA2-BDCE-1B15C8CA3106}" type="sibTrans" cxnId="{E6A9F919-DF7A-4EBF-9334-73B76663335D}">
      <dgm:prSet/>
      <dgm:spPr/>
      <dgm:t>
        <a:bodyPr/>
        <a:lstStyle/>
        <a:p>
          <a:endParaRPr lang="ru-RU"/>
        </a:p>
      </dgm:t>
    </dgm:pt>
    <dgm:pt modelId="{EA5876FD-B0F9-44E9-A774-9FB33741D727}">
      <dgm:prSet custT="1"/>
      <dgm:spPr/>
      <dgm:t>
        <a:bodyPr/>
        <a:lstStyle/>
        <a:p>
          <a:pPr algn="ctr" rtl="0"/>
          <a:r>
            <a:rPr lang="ru-RU" sz="1400" dirty="0">
              <a:latin typeface="+mj-lt"/>
            </a:rPr>
            <a:t>проведения открытых конкурсов, конкурсов с ограниченным участием, двухэтапных конкурсов, электронных аукционов, запросов котировок, запросов предложений, в которых участниками закупок являются только субъекты малого предпринимательства, социально ориентированные некоммерческие организации. При этом начальная (максимальная) цена контракта не должна превышать двадцать миллионов рублей;</a:t>
          </a:r>
        </a:p>
      </dgm:t>
    </dgm:pt>
    <dgm:pt modelId="{E796ACD9-F336-4694-AAE1-C005D06E20CA}" type="parTrans" cxnId="{2C61E042-68DE-4075-8ED7-FE1E4037DD0E}">
      <dgm:prSet/>
      <dgm:spPr/>
      <dgm:t>
        <a:bodyPr/>
        <a:lstStyle/>
        <a:p>
          <a:endParaRPr lang="ru-RU"/>
        </a:p>
      </dgm:t>
    </dgm:pt>
    <dgm:pt modelId="{637EE3BB-5B03-4DAF-BC45-9108FE44A731}" type="sibTrans" cxnId="{2C61E042-68DE-4075-8ED7-FE1E4037DD0E}">
      <dgm:prSet/>
      <dgm:spPr/>
      <dgm:t>
        <a:bodyPr/>
        <a:lstStyle/>
        <a:p>
          <a:endParaRPr lang="ru-RU"/>
        </a:p>
      </dgm:t>
    </dgm:pt>
    <dgm:pt modelId="{59420BB1-EA43-44FF-BADC-422273E55D31}">
      <dgm:prSet custT="1"/>
      <dgm:spPr/>
      <dgm:t>
        <a:bodyPr/>
        <a:lstStyle/>
        <a:p>
          <a:pPr algn="ctr" rtl="0"/>
          <a:r>
            <a:rPr lang="ru-RU" sz="1400" dirty="0">
              <a:latin typeface="+mj-lt"/>
            </a:rPr>
            <a:t>осуществления закупок с учетом положений части 5 статьи 30 Федерального закона 44-ФЗ</a:t>
          </a:r>
        </a:p>
      </dgm:t>
    </dgm:pt>
    <dgm:pt modelId="{AD7C9353-FEF3-42F0-8743-EEE9A6C2A48D}" type="parTrans" cxnId="{BC17727A-5184-437F-80FA-0D06421AED2F}">
      <dgm:prSet/>
      <dgm:spPr/>
      <dgm:t>
        <a:bodyPr/>
        <a:lstStyle/>
        <a:p>
          <a:endParaRPr lang="ru-RU"/>
        </a:p>
      </dgm:t>
    </dgm:pt>
    <dgm:pt modelId="{6B2D1E09-C3DE-4115-BA90-DF92DF62F2DD}" type="sibTrans" cxnId="{BC17727A-5184-437F-80FA-0D06421AED2F}">
      <dgm:prSet/>
      <dgm:spPr/>
      <dgm:t>
        <a:bodyPr/>
        <a:lstStyle/>
        <a:p>
          <a:endParaRPr lang="ru-RU"/>
        </a:p>
      </dgm:t>
    </dgm:pt>
    <dgm:pt modelId="{0843E390-597A-4393-8AF4-997BA775DEA9}">
      <dgm:prSet custT="1"/>
      <dgm:spPr/>
      <dgm:t>
        <a:bodyPr/>
        <a:lstStyle/>
        <a:p>
          <a:pPr algn="ctr" rtl="0"/>
          <a:r>
            <a:rPr lang="ru-RU" sz="1100" cap="all" baseline="0" dirty="0">
              <a:latin typeface="+mj-lt"/>
            </a:rPr>
            <a:t>При определении объема закупок, предусмотренного частью 1  статьи 30 Федерального закона 44-ФЗ, в расчет совокупного годового объема закупок не включаются закупки:</a:t>
          </a:r>
        </a:p>
      </dgm:t>
    </dgm:pt>
    <dgm:pt modelId="{EE60F2A2-4215-47F1-AADC-4A6D229D6685}" type="parTrans" cxnId="{1C248B9F-55CB-454B-B323-86DDBE9AB34A}">
      <dgm:prSet/>
      <dgm:spPr/>
      <dgm:t>
        <a:bodyPr/>
        <a:lstStyle/>
        <a:p>
          <a:endParaRPr lang="ru-RU"/>
        </a:p>
      </dgm:t>
    </dgm:pt>
    <dgm:pt modelId="{AF11382B-A30F-477A-8276-8F7DD5C12722}" type="sibTrans" cxnId="{1C248B9F-55CB-454B-B323-86DDBE9AB34A}">
      <dgm:prSet/>
      <dgm:spPr/>
      <dgm:t>
        <a:bodyPr/>
        <a:lstStyle/>
        <a:p>
          <a:endParaRPr lang="ru-RU"/>
        </a:p>
      </dgm:t>
    </dgm:pt>
    <dgm:pt modelId="{8101D297-7EAC-4452-887C-BC132EDBC6CE}">
      <dgm:prSet custT="1"/>
      <dgm:spPr/>
      <dgm:t>
        <a:bodyPr/>
        <a:lstStyle/>
        <a:p>
          <a:pPr algn="ctr" rtl="0"/>
          <a:r>
            <a:rPr lang="ru-RU" sz="1400" dirty="0">
              <a:latin typeface="+mj-lt"/>
            </a:rPr>
            <a:t>для обеспечения обороны страны и безопасности государства;</a:t>
          </a:r>
        </a:p>
      </dgm:t>
    </dgm:pt>
    <dgm:pt modelId="{2658F369-C905-4F92-BD2B-4CFBD947D148}" type="parTrans" cxnId="{FFC0E17E-D5C5-49D4-8390-F711393A733F}">
      <dgm:prSet/>
      <dgm:spPr/>
      <dgm:t>
        <a:bodyPr/>
        <a:lstStyle/>
        <a:p>
          <a:endParaRPr lang="ru-RU"/>
        </a:p>
      </dgm:t>
    </dgm:pt>
    <dgm:pt modelId="{71E81CCE-46D3-4150-8999-A585AB402E10}" type="sibTrans" cxnId="{FFC0E17E-D5C5-49D4-8390-F711393A733F}">
      <dgm:prSet/>
      <dgm:spPr/>
      <dgm:t>
        <a:bodyPr/>
        <a:lstStyle/>
        <a:p>
          <a:endParaRPr lang="ru-RU"/>
        </a:p>
      </dgm:t>
    </dgm:pt>
    <dgm:pt modelId="{148ACD7D-3959-4F72-99F0-23A017F290FB}">
      <dgm:prSet custT="1"/>
      <dgm:spPr/>
      <dgm:t>
        <a:bodyPr/>
        <a:lstStyle/>
        <a:p>
          <a:pPr algn="ctr" rtl="0"/>
          <a:r>
            <a:rPr lang="ru-RU" sz="1400" dirty="0">
              <a:latin typeface="+mj-lt"/>
            </a:rPr>
            <a:t>услуг по предоставлению кредитов;</a:t>
          </a:r>
        </a:p>
      </dgm:t>
    </dgm:pt>
    <dgm:pt modelId="{44D4731E-0AE4-4262-9DAD-4089923F2C76}" type="parTrans" cxnId="{4C05C83B-BC0A-41EE-A63D-056C1B76980C}">
      <dgm:prSet/>
      <dgm:spPr/>
      <dgm:t>
        <a:bodyPr/>
        <a:lstStyle/>
        <a:p>
          <a:endParaRPr lang="ru-RU"/>
        </a:p>
      </dgm:t>
    </dgm:pt>
    <dgm:pt modelId="{64A55EA4-F544-4DC8-AD60-3C3943F9C99B}" type="sibTrans" cxnId="{4C05C83B-BC0A-41EE-A63D-056C1B76980C}">
      <dgm:prSet/>
      <dgm:spPr/>
      <dgm:t>
        <a:bodyPr/>
        <a:lstStyle/>
        <a:p>
          <a:endParaRPr lang="ru-RU"/>
        </a:p>
      </dgm:t>
    </dgm:pt>
    <dgm:pt modelId="{8A170286-E733-43A7-80D8-3E71CAF5266D}">
      <dgm:prSet custT="1"/>
      <dgm:spPr/>
      <dgm:t>
        <a:bodyPr/>
        <a:lstStyle/>
        <a:p>
          <a:pPr algn="ctr" rtl="0"/>
          <a:r>
            <a:rPr lang="ru-RU" sz="1400" dirty="0">
              <a:latin typeface="+mj-lt"/>
            </a:rPr>
            <a:t>у единственного поставщика (подрядчика, исполнителя) в соответствии с частью 1 статьи 93 Федерального закона 44-ФЗ;</a:t>
          </a:r>
        </a:p>
      </dgm:t>
    </dgm:pt>
    <dgm:pt modelId="{1EFA35EC-520D-43CE-8FFE-170C6FD3FB41}" type="parTrans" cxnId="{C83A90B4-7911-4C62-A56B-D052F768676B}">
      <dgm:prSet/>
      <dgm:spPr/>
      <dgm:t>
        <a:bodyPr/>
        <a:lstStyle/>
        <a:p>
          <a:endParaRPr lang="ru-RU"/>
        </a:p>
      </dgm:t>
    </dgm:pt>
    <dgm:pt modelId="{15176B56-E239-4606-8C87-9144B0EA33CA}" type="sibTrans" cxnId="{C83A90B4-7911-4C62-A56B-D052F768676B}">
      <dgm:prSet/>
      <dgm:spPr/>
      <dgm:t>
        <a:bodyPr/>
        <a:lstStyle/>
        <a:p>
          <a:endParaRPr lang="ru-RU"/>
        </a:p>
      </dgm:t>
    </dgm:pt>
    <dgm:pt modelId="{E5457CD0-DD51-4848-99BC-180A42468DF9}">
      <dgm:prSet custT="1"/>
      <dgm:spPr/>
      <dgm:t>
        <a:bodyPr/>
        <a:lstStyle/>
        <a:p>
          <a:pPr algn="ctr" rtl="0"/>
          <a:r>
            <a:rPr lang="ru-RU" sz="1400" dirty="0">
              <a:latin typeface="+mj-lt"/>
            </a:rPr>
            <a:t>работ в области использования атомной энергии;</a:t>
          </a:r>
        </a:p>
      </dgm:t>
    </dgm:pt>
    <dgm:pt modelId="{948E8BAD-8CBB-4446-B88B-64ABD85E7917}" type="parTrans" cxnId="{3C8940AC-0521-4833-A6F6-9EA139004314}">
      <dgm:prSet/>
      <dgm:spPr/>
      <dgm:t>
        <a:bodyPr/>
        <a:lstStyle/>
        <a:p>
          <a:endParaRPr lang="ru-RU"/>
        </a:p>
      </dgm:t>
    </dgm:pt>
    <dgm:pt modelId="{C42B6D86-C867-4A67-B089-66793CE404E9}" type="sibTrans" cxnId="{3C8940AC-0521-4833-A6F6-9EA139004314}">
      <dgm:prSet/>
      <dgm:spPr/>
      <dgm:t>
        <a:bodyPr/>
        <a:lstStyle/>
        <a:p>
          <a:endParaRPr lang="ru-RU"/>
        </a:p>
      </dgm:t>
    </dgm:pt>
    <dgm:pt modelId="{8A8F7FEF-F8AF-4563-BD35-0545C065E981}">
      <dgm:prSet custT="1"/>
      <dgm:spPr/>
      <dgm:t>
        <a:bodyPr/>
        <a:lstStyle/>
        <a:p>
          <a:pPr algn="ctr" rtl="0"/>
          <a:r>
            <a:rPr lang="ru-RU" sz="1400" dirty="0">
              <a:latin typeface="+mj-lt"/>
            </a:rPr>
            <a:t>при осуществлении которых применяются закрытые способы определения поставщиков (подрядчиков, исполнителей).</a:t>
          </a:r>
        </a:p>
      </dgm:t>
    </dgm:pt>
    <dgm:pt modelId="{21FEA271-2237-4DE5-A531-FC3A5578BD80}" type="parTrans" cxnId="{8ECCD49A-20CA-42B4-A291-BD8B838B273F}">
      <dgm:prSet/>
      <dgm:spPr/>
      <dgm:t>
        <a:bodyPr/>
        <a:lstStyle/>
        <a:p>
          <a:endParaRPr lang="ru-RU"/>
        </a:p>
      </dgm:t>
    </dgm:pt>
    <dgm:pt modelId="{DE7F606A-223C-4644-AC63-56F712A19C22}" type="sibTrans" cxnId="{8ECCD49A-20CA-42B4-A291-BD8B838B273F}">
      <dgm:prSet/>
      <dgm:spPr/>
      <dgm:t>
        <a:bodyPr/>
        <a:lstStyle/>
        <a:p>
          <a:endParaRPr lang="ru-RU"/>
        </a:p>
      </dgm:t>
    </dgm:pt>
    <dgm:pt modelId="{CB16DEB6-6CF3-4BC7-865D-D08B486F21BA}" type="pres">
      <dgm:prSet presAssocID="{6AB9AC45-39CF-471F-9E06-4B5818DD4A28}" presName="Name0" presStyleCnt="0">
        <dgm:presLayoutVars>
          <dgm:dir/>
          <dgm:animLvl val="lvl"/>
          <dgm:resizeHandles val="exact"/>
        </dgm:presLayoutVars>
      </dgm:prSet>
      <dgm:spPr/>
    </dgm:pt>
    <dgm:pt modelId="{B48C1289-5B93-4321-BEE1-D716F291F48D}" type="pres">
      <dgm:prSet presAssocID="{86015EC0-0F3D-44C0-8B42-DF45F1A031AC}" presName="composite" presStyleCnt="0"/>
      <dgm:spPr/>
    </dgm:pt>
    <dgm:pt modelId="{A0CE7617-F804-4BAC-8293-9E43DAF83EC9}" type="pres">
      <dgm:prSet presAssocID="{86015EC0-0F3D-44C0-8B42-DF45F1A031AC}" presName="parTx" presStyleLbl="alignNode1" presStyleIdx="0" presStyleCnt="2">
        <dgm:presLayoutVars>
          <dgm:chMax val="0"/>
          <dgm:chPref val="0"/>
          <dgm:bulletEnabled val="1"/>
        </dgm:presLayoutVars>
      </dgm:prSet>
      <dgm:spPr/>
    </dgm:pt>
    <dgm:pt modelId="{11A435B7-E833-4660-8E76-3308B79357E1}" type="pres">
      <dgm:prSet presAssocID="{86015EC0-0F3D-44C0-8B42-DF45F1A031AC}" presName="desTx" presStyleLbl="alignAccFollowNode1" presStyleIdx="0" presStyleCnt="2">
        <dgm:presLayoutVars>
          <dgm:bulletEnabled val="1"/>
        </dgm:presLayoutVars>
      </dgm:prSet>
      <dgm:spPr/>
    </dgm:pt>
    <dgm:pt modelId="{624B34D5-7F73-4957-A204-E83F67DFE2C4}" type="pres">
      <dgm:prSet presAssocID="{B189D406-44E5-4BA2-BDCE-1B15C8CA3106}" presName="space" presStyleCnt="0"/>
      <dgm:spPr/>
    </dgm:pt>
    <dgm:pt modelId="{F6FA33E4-E3E0-47C3-AEC1-4D68FDD18E98}" type="pres">
      <dgm:prSet presAssocID="{0843E390-597A-4393-8AF4-997BA775DEA9}" presName="composite" presStyleCnt="0"/>
      <dgm:spPr/>
    </dgm:pt>
    <dgm:pt modelId="{4C73CF68-FF44-48BA-B98B-4E4B5AE4D399}" type="pres">
      <dgm:prSet presAssocID="{0843E390-597A-4393-8AF4-997BA775DEA9}" presName="parTx" presStyleLbl="alignNode1" presStyleIdx="1" presStyleCnt="2">
        <dgm:presLayoutVars>
          <dgm:chMax val="0"/>
          <dgm:chPref val="0"/>
          <dgm:bulletEnabled val="1"/>
        </dgm:presLayoutVars>
      </dgm:prSet>
      <dgm:spPr/>
    </dgm:pt>
    <dgm:pt modelId="{F023A8D3-B40D-4818-AD2D-337386BD7C9B}" type="pres">
      <dgm:prSet presAssocID="{0843E390-597A-4393-8AF4-997BA775DEA9}" presName="desTx" presStyleLbl="alignAccFollowNode1" presStyleIdx="1" presStyleCnt="2">
        <dgm:presLayoutVars>
          <dgm:bulletEnabled val="1"/>
        </dgm:presLayoutVars>
      </dgm:prSet>
      <dgm:spPr/>
    </dgm:pt>
  </dgm:ptLst>
  <dgm:cxnLst>
    <dgm:cxn modelId="{E6A9F919-DF7A-4EBF-9334-73B76663335D}" srcId="{6AB9AC45-39CF-471F-9E06-4B5818DD4A28}" destId="{86015EC0-0F3D-44C0-8B42-DF45F1A031AC}" srcOrd="0" destOrd="0" parTransId="{8ADC5DEA-0E0B-4FCF-9860-B82AB717400A}" sibTransId="{B189D406-44E5-4BA2-BDCE-1B15C8CA3106}"/>
    <dgm:cxn modelId="{845A3632-9FD7-434C-B216-8704213FD1F4}" type="presOf" srcId="{6AB9AC45-39CF-471F-9E06-4B5818DD4A28}" destId="{CB16DEB6-6CF3-4BC7-865D-D08B486F21BA}" srcOrd="0" destOrd="0" presId="urn:microsoft.com/office/officeart/2005/8/layout/hList1"/>
    <dgm:cxn modelId="{4C05C83B-BC0A-41EE-A63D-056C1B76980C}" srcId="{0843E390-597A-4393-8AF4-997BA775DEA9}" destId="{148ACD7D-3959-4F72-99F0-23A017F290FB}" srcOrd="1" destOrd="0" parTransId="{44D4731E-0AE4-4262-9DAD-4089923F2C76}" sibTransId="{64A55EA4-F544-4DC8-AD60-3C3943F9C99B}"/>
    <dgm:cxn modelId="{1050905B-C61F-4F1A-9D47-D73657F9B066}" type="presOf" srcId="{8A170286-E733-43A7-80D8-3E71CAF5266D}" destId="{F023A8D3-B40D-4818-AD2D-337386BD7C9B}" srcOrd="0" destOrd="2" presId="urn:microsoft.com/office/officeart/2005/8/layout/hList1"/>
    <dgm:cxn modelId="{2C61E042-68DE-4075-8ED7-FE1E4037DD0E}" srcId="{86015EC0-0F3D-44C0-8B42-DF45F1A031AC}" destId="{EA5876FD-B0F9-44E9-A774-9FB33741D727}" srcOrd="0" destOrd="0" parTransId="{E796ACD9-F336-4694-AAE1-C005D06E20CA}" sibTransId="{637EE3BB-5B03-4DAF-BC45-9108FE44A731}"/>
    <dgm:cxn modelId="{5F0F9E50-86D5-4B35-89B2-D80E0F8FA4C0}" type="presOf" srcId="{59420BB1-EA43-44FF-BADC-422273E55D31}" destId="{11A435B7-E833-4660-8E76-3308B79357E1}" srcOrd="0" destOrd="1" presId="urn:microsoft.com/office/officeart/2005/8/layout/hList1"/>
    <dgm:cxn modelId="{BC17727A-5184-437F-80FA-0D06421AED2F}" srcId="{86015EC0-0F3D-44C0-8B42-DF45F1A031AC}" destId="{59420BB1-EA43-44FF-BADC-422273E55D31}" srcOrd="1" destOrd="0" parTransId="{AD7C9353-FEF3-42F0-8743-EEE9A6C2A48D}" sibTransId="{6B2D1E09-C3DE-4115-BA90-DF92DF62F2DD}"/>
    <dgm:cxn modelId="{BBAE777B-64C3-4356-9352-7432992CA3C8}" type="presOf" srcId="{0843E390-597A-4393-8AF4-997BA775DEA9}" destId="{4C73CF68-FF44-48BA-B98B-4E4B5AE4D399}" srcOrd="0" destOrd="0" presId="urn:microsoft.com/office/officeart/2005/8/layout/hList1"/>
    <dgm:cxn modelId="{FFC0E17E-D5C5-49D4-8390-F711393A733F}" srcId="{0843E390-597A-4393-8AF4-997BA775DEA9}" destId="{8101D297-7EAC-4452-887C-BC132EDBC6CE}" srcOrd="0" destOrd="0" parTransId="{2658F369-C905-4F92-BD2B-4CFBD947D148}" sibTransId="{71E81CCE-46D3-4150-8999-A585AB402E10}"/>
    <dgm:cxn modelId="{8ECCD49A-20CA-42B4-A291-BD8B838B273F}" srcId="{0843E390-597A-4393-8AF4-997BA775DEA9}" destId="{8A8F7FEF-F8AF-4563-BD35-0545C065E981}" srcOrd="4" destOrd="0" parTransId="{21FEA271-2237-4DE5-A531-FC3A5578BD80}" sibTransId="{DE7F606A-223C-4644-AC63-56F712A19C22}"/>
    <dgm:cxn modelId="{1C248B9F-55CB-454B-B323-86DDBE9AB34A}" srcId="{6AB9AC45-39CF-471F-9E06-4B5818DD4A28}" destId="{0843E390-597A-4393-8AF4-997BA775DEA9}" srcOrd="1" destOrd="0" parTransId="{EE60F2A2-4215-47F1-AADC-4A6D229D6685}" sibTransId="{AF11382B-A30F-477A-8276-8F7DD5C12722}"/>
    <dgm:cxn modelId="{D7295CA1-F9AE-4595-A4D1-E70AA3182C15}" type="presOf" srcId="{148ACD7D-3959-4F72-99F0-23A017F290FB}" destId="{F023A8D3-B40D-4818-AD2D-337386BD7C9B}" srcOrd="0" destOrd="1" presId="urn:microsoft.com/office/officeart/2005/8/layout/hList1"/>
    <dgm:cxn modelId="{3C8940AC-0521-4833-A6F6-9EA139004314}" srcId="{0843E390-597A-4393-8AF4-997BA775DEA9}" destId="{E5457CD0-DD51-4848-99BC-180A42468DF9}" srcOrd="3" destOrd="0" parTransId="{948E8BAD-8CBB-4446-B88B-64ABD85E7917}" sibTransId="{C42B6D86-C867-4A67-B089-66793CE404E9}"/>
    <dgm:cxn modelId="{6DDD72B4-2326-4DE3-84DB-88E5C0A6FC78}" type="presOf" srcId="{EA5876FD-B0F9-44E9-A774-9FB33741D727}" destId="{11A435B7-E833-4660-8E76-3308B79357E1}" srcOrd="0" destOrd="0" presId="urn:microsoft.com/office/officeart/2005/8/layout/hList1"/>
    <dgm:cxn modelId="{C83A90B4-7911-4C62-A56B-D052F768676B}" srcId="{0843E390-597A-4393-8AF4-997BA775DEA9}" destId="{8A170286-E733-43A7-80D8-3E71CAF5266D}" srcOrd="2" destOrd="0" parTransId="{1EFA35EC-520D-43CE-8FFE-170C6FD3FB41}" sibTransId="{15176B56-E239-4606-8C87-9144B0EA33CA}"/>
    <dgm:cxn modelId="{E3D5A6B4-AE35-440A-A9D3-B1A4C2766BA1}" type="presOf" srcId="{8101D297-7EAC-4452-887C-BC132EDBC6CE}" destId="{F023A8D3-B40D-4818-AD2D-337386BD7C9B}" srcOrd="0" destOrd="0" presId="urn:microsoft.com/office/officeart/2005/8/layout/hList1"/>
    <dgm:cxn modelId="{B54192CA-2DC2-4495-86D2-A17E080D5954}" type="presOf" srcId="{86015EC0-0F3D-44C0-8B42-DF45F1A031AC}" destId="{A0CE7617-F804-4BAC-8293-9E43DAF83EC9}" srcOrd="0" destOrd="0" presId="urn:microsoft.com/office/officeart/2005/8/layout/hList1"/>
    <dgm:cxn modelId="{01DCE8E5-3E22-4724-8F29-DDF6DDBE27E1}" type="presOf" srcId="{E5457CD0-DD51-4848-99BC-180A42468DF9}" destId="{F023A8D3-B40D-4818-AD2D-337386BD7C9B}" srcOrd="0" destOrd="3" presId="urn:microsoft.com/office/officeart/2005/8/layout/hList1"/>
    <dgm:cxn modelId="{E7DC81EC-B734-4C00-BA0A-41A1502DECA3}" type="presOf" srcId="{8A8F7FEF-F8AF-4563-BD35-0545C065E981}" destId="{F023A8D3-B40D-4818-AD2D-337386BD7C9B}" srcOrd="0" destOrd="4" presId="urn:microsoft.com/office/officeart/2005/8/layout/hList1"/>
    <dgm:cxn modelId="{5EEA6DC1-CD61-4010-8986-942F52FF9DAD}" type="presParOf" srcId="{CB16DEB6-6CF3-4BC7-865D-D08B486F21BA}" destId="{B48C1289-5B93-4321-BEE1-D716F291F48D}" srcOrd="0" destOrd="0" presId="urn:microsoft.com/office/officeart/2005/8/layout/hList1"/>
    <dgm:cxn modelId="{2AAD1E9D-BCE2-44DF-8684-47BEAE2B7D20}" type="presParOf" srcId="{B48C1289-5B93-4321-BEE1-D716F291F48D}" destId="{A0CE7617-F804-4BAC-8293-9E43DAF83EC9}" srcOrd="0" destOrd="0" presId="urn:microsoft.com/office/officeart/2005/8/layout/hList1"/>
    <dgm:cxn modelId="{31AF60BC-6D1E-4303-940B-9D20CB21E41C}" type="presParOf" srcId="{B48C1289-5B93-4321-BEE1-D716F291F48D}" destId="{11A435B7-E833-4660-8E76-3308B79357E1}" srcOrd="1" destOrd="0" presId="urn:microsoft.com/office/officeart/2005/8/layout/hList1"/>
    <dgm:cxn modelId="{E5D25E1C-B803-4315-B691-1F779D3AE9DF}" type="presParOf" srcId="{CB16DEB6-6CF3-4BC7-865D-D08B486F21BA}" destId="{624B34D5-7F73-4957-A204-E83F67DFE2C4}" srcOrd="1" destOrd="0" presId="urn:microsoft.com/office/officeart/2005/8/layout/hList1"/>
    <dgm:cxn modelId="{9F961CC3-F57B-40EC-A123-1D97B0C4AFDE}" type="presParOf" srcId="{CB16DEB6-6CF3-4BC7-865D-D08B486F21BA}" destId="{F6FA33E4-E3E0-47C3-AEC1-4D68FDD18E98}" srcOrd="2" destOrd="0" presId="urn:microsoft.com/office/officeart/2005/8/layout/hList1"/>
    <dgm:cxn modelId="{8F3CF3F6-5F3A-4527-9261-5B3360289C65}" type="presParOf" srcId="{F6FA33E4-E3E0-47C3-AEC1-4D68FDD18E98}" destId="{4C73CF68-FF44-48BA-B98B-4E4B5AE4D399}" srcOrd="0" destOrd="0" presId="urn:microsoft.com/office/officeart/2005/8/layout/hList1"/>
    <dgm:cxn modelId="{406D1B19-ED35-4F09-B7C8-065EFF7AB6F4}" type="presParOf" srcId="{F6FA33E4-E3E0-47C3-AEC1-4D68FDD18E98}" destId="{F023A8D3-B40D-4818-AD2D-337386BD7C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30842B-1561-453B-A3FE-8B7D2BE5CDA0}"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ru-RU"/>
        </a:p>
      </dgm:t>
    </dgm:pt>
    <dgm:pt modelId="{0551A84A-7CC1-4008-AB8A-12FF6E9C0E95}">
      <dgm:prSet custT="1"/>
      <dgm:spPr/>
      <dgm:t>
        <a:bodyPr/>
        <a:lstStyle/>
        <a:p>
          <a:pPr algn="ctr" rtl="0"/>
          <a:r>
            <a:rPr lang="ru-RU" sz="1400" b="1" dirty="0">
              <a:latin typeface="+mj-lt"/>
            </a:rPr>
            <a:t>При определении поставщиков </a:t>
          </a:r>
          <a:r>
            <a:rPr lang="ru-RU" sz="1400" dirty="0">
              <a:latin typeface="+mj-lt"/>
            </a:rPr>
            <a:t>(подрядчиков, исполнителей) способами, указанными в части 1  статьи 30 Федерального закона 44-ФЗ, в извещениях об осуществлении закупок устанавливается ограничение в отношении участников закупок, которыми могут быть только субъекты малого предпринимательства, социально ориентированные некоммерческие организации</a:t>
          </a:r>
          <a:r>
            <a:rPr lang="ru-RU" sz="1400" b="1" dirty="0">
              <a:latin typeface="+mj-lt"/>
            </a:rPr>
            <a:t>. </a:t>
          </a:r>
          <a:endParaRPr lang="ru-RU" sz="1400" dirty="0">
            <a:latin typeface="+mj-lt"/>
          </a:endParaRPr>
        </a:p>
      </dgm:t>
    </dgm:pt>
    <dgm:pt modelId="{B94A2E57-84F6-48F8-9C63-C65EDCC957AC}" type="parTrans" cxnId="{6BDC38FA-ABEB-4A75-9007-C41902EA10FF}">
      <dgm:prSet/>
      <dgm:spPr/>
      <dgm:t>
        <a:bodyPr/>
        <a:lstStyle/>
        <a:p>
          <a:endParaRPr lang="ru-RU" sz="1400">
            <a:latin typeface="+mj-lt"/>
          </a:endParaRPr>
        </a:p>
      </dgm:t>
    </dgm:pt>
    <dgm:pt modelId="{3BB664B5-0750-4E73-AC58-09C3CBCF782B}" type="sibTrans" cxnId="{6BDC38FA-ABEB-4A75-9007-C41902EA10FF}">
      <dgm:prSet custT="1"/>
      <dgm:spPr/>
      <dgm:t>
        <a:bodyPr/>
        <a:lstStyle/>
        <a:p>
          <a:endParaRPr lang="ru-RU" sz="1400">
            <a:latin typeface="+mj-lt"/>
          </a:endParaRPr>
        </a:p>
      </dgm:t>
    </dgm:pt>
    <dgm:pt modelId="{E91AE470-0E05-4DF0-ACD1-1CAFA698E796}">
      <dgm:prSet custT="1"/>
      <dgm:spPr/>
      <dgm:t>
        <a:bodyPr/>
        <a:lstStyle/>
        <a:p>
          <a:pPr algn="ctr" rtl="0"/>
          <a:r>
            <a:rPr lang="ru-RU" sz="1400" b="1" dirty="0">
              <a:latin typeface="+mj-lt"/>
            </a:rPr>
            <a:t>В этом случае участники закупок обязаны декларировать </a:t>
          </a:r>
          <a:r>
            <a:rPr lang="ru-RU" sz="1400" dirty="0">
              <a:latin typeface="+mj-lt"/>
            </a:rPr>
            <a:t>в заявках на участие в закупках свою принадлежность к субъектам малого предпринимательства или социально ориентированным некоммерческим организациям.</a:t>
          </a:r>
        </a:p>
      </dgm:t>
    </dgm:pt>
    <dgm:pt modelId="{236A9C85-DCDC-4212-88C9-B15ADCFF9791}" type="parTrans" cxnId="{C646C43F-E9DE-4F1C-AC94-451E9DCD1D33}">
      <dgm:prSet/>
      <dgm:spPr/>
      <dgm:t>
        <a:bodyPr/>
        <a:lstStyle/>
        <a:p>
          <a:endParaRPr lang="ru-RU" sz="1400">
            <a:latin typeface="+mj-lt"/>
          </a:endParaRPr>
        </a:p>
      </dgm:t>
    </dgm:pt>
    <dgm:pt modelId="{62598272-99D4-4BE5-8306-717CAE1CB7B1}" type="sibTrans" cxnId="{C646C43F-E9DE-4F1C-AC94-451E9DCD1D33}">
      <dgm:prSet/>
      <dgm:spPr/>
      <dgm:t>
        <a:bodyPr/>
        <a:lstStyle/>
        <a:p>
          <a:endParaRPr lang="ru-RU" sz="1400">
            <a:latin typeface="+mj-lt"/>
          </a:endParaRPr>
        </a:p>
      </dgm:t>
    </dgm:pt>
    <dgm:pt modelId="{0C7A9647-645F-4CF8-B8F0-7B9B1FBD9DA6}">
      <dgm:prSet custT="1"/>
      <dgm:spPr/>
      <dgm:t>
        <a:bodyPr/>
        <a:lstStyle/>
        <a:p>
          <a:pPr algn="ctr" rtl="0"/>
          <a:r>
            <a:rPr lang="ru-RU" sz="1400" dirty="0">
              <a:latin typeface="+mj-lt"/>
            </a:rPr>
            <a:t>В случае признания не состоявшимся определения поставщиков (подрядчиков, исполнителей) в порядке, установленном Федеральным законом 44-ФЗ, заказчик вправе отменить указанное в части 3 статьи 30 Федерального закона 44-ФЗ ограничение и осуществить закупки на общих основаниях. </a:t>
          </a:r>
        </a:p>
      </dgm:t>
    </dgm:pt>
    <dgm:pt modelId="{15489190-010E-4649-B4DE-C32B84655EAB}" type="parTrans" cxnId="{0944AFA7-8013-4052-9C34-D73FDEE119A6}">
      <dgm:prSet/>
      <dgm:spPr/>
      <dgm:t>
        <a:bodyPr/>
        <a:lstStyle/>
        <a:p>
          <a:endParaRPr lang="ru-RU" sz="1400">
            <a:latin typeface="+mj-lt"/>
          </a:endParaRPr>
        </a:p>
      </dgm:t>
    </dgm:pt>
    <dgm:pt modelId="{63DB2492-E10D-4B45-971D-3C98670BD9DE}" type="sibTrans" cxnId="{0944AFA7-8013-4052-9C34-D73FDEE119A6}">
      <dgm:prSet custT="1"/>
      <dgm:spPr/>
      <dgm:t>
        <a:bodyPr/>
        <a:lstStyle/>
        <a:p>
          <a:endParaRPr lang="ru-RU" sz="1400">
            <a:latin typeface="+mj-lt"/>
          </a:endParaRPr>
        </a:p>
      </dgm:t>
    </dgm:pt>
    <dgm:pt modelId="{2F7E9A46-E343-4EF5-A079-056722C5A068}">
      <dgm:prSet custT="1"/>
      <dgm:spPr/>
      <dgm:t>
        <a:bodyPr/>
        <a:lstStyle/>
        <a:p>
          <a:pPr algn="ctr" rtl="0"/>
          <a:r>
            <a:rPr lang="ru-RU" sz="1400" dirty="0">
              <a:latin typeface="+mj-lt"/>
            </a:rPr>
            <a:t>При этом такие закупки, осуществленные на общих основаниях, не учитываются в объеме закупок, осуществленных заказчиками у субъектов малого предпринимательства, социально ориентированных некоммерческих организаций в соответствии с частью 1 статьи 30 Федерального закона 44-ФЗ. </a:t>
          </a:r>
        </a:p>
      </dgm:t>
    </dgm:pt>
    <dgm:pt modelId="{9CBD4E50-077A-45D2-A5CD-D708A09A73B9}" type="parTrans" cxnId="{D24EDAEA-12D5-4C4D-9BF9-A011E3E2FF9F}">
      <dgm:prSet/>
      <dgm:spPr/>
      <dgm:t>
        <a:bodyPr/>
        <a:lstStyle/>
        <a:p>
          <a:endParaRPr lang="ru-RU" sz="1400">
            <a:latin typeface="+mj-lt"/>
          </a:endParaRPr>
        </a:p>
      </dgm:t>
    </dgm:pt>
    <dgm:pt modelId="{B162639A-07C4-48B1-892F-369A3E7AE75E}" type="sibTrans" cxnId="{D24EDAEA-12D5-4C4D-9BF9-A011E3E2FF9F}">
      <dgm:prSet/>
      <dgm:spPr/>
      <dgm:t>
        <a:bodyPr/>
        <a:lstStyle/>
        <a:p>
          <a:endParaRPr lang="ru-RU" sz="1400">
            <a:latin typeface="+mj-lt"/>
          </a:endParaRPr>
        </a:p>
      </dgm:t>
    </dgm:pt>
    <dgm:pt modelId="{F3F011BF-75C2-4544-AB51-4C2B7A4289EF}">
      <dgm:prSet custT="1"/>
      <dgm:spPr/>
      <dgm:t>
        <a:bodyPr/>
        <a:lstStyle/>
        <a:p>
          <a:pPr algn="ctr" rtl="0"/>
          <a:r>
            <a:rPr lang="ru-RU" sz="1400" dirty="0">
              <a:latin typeface="+mj-lt"/>
            </a:rPr>
            <a:t>По итогам года заказчик обязан составить отчет об объеме закупок у субъектов малого предпринимательства, социально ориентированных некоммерческих организаций, предусмотренных частью 2 статьи 30 Федерального закона 44-ФЗ, и до 1 апреля года, следующего за отчетным годом, разместить такой отчет в единой информационной системе.</a:t>
          </a:r>
        </a:p>
      </dgm:t>
    </dgm:pt>
    <dgm:pt modelId="{23C8E821-51FB-4E31-AC23-5EC8DD4E12A8}" type="parTrans" cxnId="{127C2C44-9A12-4DFF-B793-C72A00608ED5}">
      <dgm:prSet/>
      <dgm:spPr/>
      <dgm:t>
        <a:bodyPr/>
        <a:lstStyle/>
        <a:p>
          <a:endParaRPr lang="ru-RU" sz="1400">
            <a:latin typeface="+mj-lt"/>
          </a:endParaRPr>
        </a:p>
      </dgm:t>
    </dgm:pt>
    <dgm:pt modelId="{AE6D0978-3358-45A2-A853-E44D1F43EEEC}" type="sibTrans" cxnId="{127C2C44-9A12-4DFF-B793-C72A00608ED5}">
      <dgm:prSet custT="1"/>
      <dgm:spPr/>
      <dgm:t>
        <a:bodyPr/>
        <a:lstStyle/>
        <a:p>
          <a:endParaRPr lang="ru-RU" sz="1400">
            <a:latin typeface="+mj-lt"/>
          </a:endParaRPr>
        </a:p>
      </dgm:t>
    </dgm:pt>
    <dgm:pt modelId="{58E2B938-5760-41D1-86EE-F11398BB250E}">
      <dgm:prSet custT="1"/>
      <dgm:spPr/>
      <dgm:t>
        <a:bodyPr/>
        <a:lstStyle/>
        <a:p>
          <a:pPr algn="ctr" rtl="0"/>
          <a:r>
            <a:rPr lang="ru-RU" sz="1400" dirty="0">
              <a:latin typeface="+mj-lt"/>
            </a:rPr>
            <a:t>В такой отчет заказчик включает информацию о заключенных контрактах с субъектами малого предпринимательства, социально ориентированными некоммерческими организациями, а также информацию о несостоявшемся определении поставщиков (подрядчиков, исполнителей) с участием субъектов малого предпринимательства, социально ориентированных некоммерческих организаций.</a:t>
          </a:r>
        </a:p>
      </dgm:t>
    </dgm:pt>
    <dgm:pt modelId="{F443A5C0-C036-4645-BF64-8A3B40519206}" type="parTrans" cxnId="{FF4C3829-88E9-4DF3-AC83-C25ABA83B46C}">
      <dgm:prSet/>
      <dgm:spPr/>
      <dgm:t>
        <a:bodyPr/>
        <a:lstStyle/>
        <a:p>
          <a:endParaRPr lang="ru-RU" sz="1400">
            <a:latin typeface="+mj-lt"/>
          </a:endParaRPr>
        </a:p>
      </dgm:t>
    </dgm:pt>
    <dgm:pt modelId="{ADEC5B8D-3900-4A3D-8C54-216222B16AFC}" type="sibTrans" cxnId="{FF4C3829-88E9-4DF3-AC83-C25ABA83B46C}">
      <dgm:prSet/>
      <dgm:spPr/>
      <dgm:t>
        <a:bodyPr/>
        <a:lstStyle/>
        <a:p>
          <a:endParaRPr lang="ru-RU" sz="1400">
            <a:latin typeface="+mj-lt"/>
          </a:endParaRPr>
        </a:p>
      </dgm:t>
    </dgm:pt>
    <dgm:pt modelId="{A03FAE64-FFE1-44C4-A000-49285A1C4144}" type="pres">
      <dgm:prSet presAssocID="{9A30842B-1561-453B-A3FE-8B7D2BE5CDA0}" presName="Name0" presStyleCnt="0">
        <dgm:presLayoutVars>
          <dgm:chMax val="7"/>
          <dgm:chPref val="7"/>
          <dgm:dir/>
        </dgm:presLayoutVars>
      </dgm:prSet>
      <dgm:spPr/>
    </dgm:pt>
    <dgm:pt modelId="{E126F3CA-7E2A-421C-90BF-37C33C540B02}" type="pres">
      <dgm:prSet presAssocID="{9A30842B-1561-453B-A3FE-8B7D2BE5CDA0}" presName="Name1" presStyleCnt="0"/>
      <dgm:spPr/>
    </dgm:pt>
    <dgm:pt modelId="{15A70980-DEC8-4879-A5C0-46314892ABBD}" type="pres">
      <dgm:prSet presAssocID="{9A30842B-1561-453B-A3FE-8B7D2BE5CDA0}" presName="cycle" presStyleCnt="0"/>
      <dgm:spPr/>
    </dgm:pt>
    <dgm:pt modelId="{D7AB9131-D464-4718-AAF8-7D8E19E1EAF3}" type="pres">
      <dgm:prSet presAssocID="{9A30842B-1561-453B-A3FE-8B7D2BE5CDA0}" presName="srcNode" presStyleLbl="node1" presStyleIdx="0" presStyleCnt="4"/>
      <dgm:spPr/>
    </dgm:pt>
    <dgm:pt modelId="{4C5D1CEC-7245-403A-A2A0-90016F72DF17}" type="pres">
      <dgm:prSet presAssocID="{9A30842B-1561-453B-A3FE-8B7D2BE5CDA0}" presName="conn" presStyleLbl="parChTrans1D2" presStyleIdx="0" presStyleCnt="1"/>
      <dgm:spPr/>
    </dgm:pt>
    <dgm:pt modelId="{2E38FE4D-3560-4495-BA53-AC648872DF2A}" type="pres">
      <dgm:prSet presAssocID="{9A30842B-1561-453B-A3FE-8B7D2BE5CDA0}" presName="extraNode" presStyleLbl="node1" presStyleIdx="0" presStyleCnt="4"/>
      <dgm:spPr/>
    </dgm:pt>
    <dgm:pt modelId="{68FFB52B-9755-47A6-817A-C5A8E6BD1D28}" type="pres">
      <dgm:prSet presAssocID="{9A30842B-1561-453B-A3FE-8B7D2BE5CDA0}" presName="dstNode" presStyleLbl="node1" presStyleIdx="0" presStyleCnt="4"/>
      <dgm:spPr/>
    </dgm:pt>
    <dgm:pt modelId="{4E886A91-13A6-4598-8693-04150FF9C7D9}" type="pres">
      <dgm:prSet presAssocID="{0551A84A-7CC1-4008-AB8A-12FF6E9C0E95}" presName="text_1" presStyleLbl="node1" presStyleIdx="0" presStyleCnt="4" custScaleY="171026">
        <dgm:presLayoutVars>
          <dgm:bulletEnabled val="1"/>
        </dgm:presLayoutVars>
      </dgm:prSet>
      <dgm:spPr/>
    </dgm:pt>
    <dgm:pt modelId="{7838554D-D08F-4268-B9E9-40B7F9F88066}" type="pres">
      <dgm:prSet presAssocID="{0551A84A-7CC1-4008-AB8A-12FF6E9C0E95}" presName="accent_1" presStyleCnt="0"/>
      <dgm:spPr/>
    </dgm:pt>
    <dgm:pt modelId="{F10A6658-2731-4AA2-BB8F-C5011CA97AC8}" type="pres">
      <dgm:prSet presAssocID="{0551A84A-7CC1-4008-AB8A-12FF6E9C0E95}" presName="accentRepeatNode" presStyleLbl="solidFgAcc1" presStyleIdx="0" presStyleCnt="4" custScaleX="48053" custScaleY="137975"/>
      <dgm:spPr/>
    </dgm:pt>
    <dgm:pt modelId="{8333D994-BC78-42A5-B9C6-FE6E834DC03B}" type="pres">
      <dgm:prSet presAssocID="{0C7A9647-645F-4CF8-B8F0-7B9B1FBD9DA6}" presName="text_2" presStyleLbl="node1" presStyleIdx="1" presStyleCnt="4" custScaleY="164157" custLinFactNeighborX="-917" custLinFactNeighborY="45045">
        <dgm:presLayoutVars>
          <dgm:bulletEnabled val="1"/>
        </dgm:presLayoutVars>
      </dgm:prSet>
      <dgm:spPr/>
    </dgm:pt>
    <dgm:pt modelId="{FC672074-B253-4D3F-AAAC-7077B51D91B8}" type="pres">
      <dgm:prSet presAssocID="{0C7A9647-645F-4CF8-B8F0-7B9B1FBD9DA6}" presName="accent_2" presStyleCnt="0"/>
      <dgm:spPr/>
    </dgm:pt>
    <dgm:pt modelId="{87174A99-F692-49EF-93CD-8EC43C91C73F}" type="pres">
      <dgm:prSet presAssocID="{0C7A9647-645F-4CF8-B8F0-7B9B1FBD9DA6}" presName="accentRepeatNode" presStyleLbl="solidFgAcc1" presStyleIdx="1" presStyleCnt="4" custScaleX="54959" custScaleY="131869" custLinFactNeighborX="-5352" custLinFactNeighborY="36036"/>
      <dgm:spPr/>
    </dgm:pt>
    <dgm:pt modelId="{2B0E604B-22EA-425A-B10A-58271E1044F6}" type="pres">
      <dgm:prSet presAssocID="{F3F011BF-75C2-4544-AB51-4C2B7A4289EF}" presName="text_3" presStyleLbl="node1" presStyleIdx="2" presStyleCnt="4" custLinFactNeighborX="-917" custLinFactNeighborY="55297">
        <dgm:presLayoutVars>
          <dgm:bulletEnabled val="1"/>
        </dgm:presLayoutVars>
      </dgm:prSet>
      <dgm:spPr/>
    </dgm:pt>
    <dgm:pt modelId="{6B72C02F-8279-4C3B-95C0-FFE72B189654}" type="pres">
      <dgm:prSet presAssocID="{F3F011BF-75C2-4544-AB51-4C2B7A4289EF}" presName="accent_3" presStyleCnt="0"/>
      <dgm:spPr/>
    </dgm:pt>
    <dgm:pt modelId="{854643D3-6B2C-4754-A514-5FA3B268D57F}" type="pres">
      <dgm:prSet presAssocID="{F3F011BF-75C2-4544-AB51-4C2B7A4289EF}" presName="accentRepeatNode" presStyleLbl="solidFgAcc1" presStyleIdx="2" presStyleCnt="4" custScaleX="54959" custScaleY="91536" custLinFactNeighborX="-5352" custLinFactNeighborY="44238"/>
      <dgm:spPr/>
    </dgm:pt>
    <dgm:pt modelId="{57F4674A-5DCF-47AC-A4E9-A21DFF71EC9B}" type="pres">
      <dgm:prSet presAssocID="{58E2B938-5760-41D1-86EE-F11398BB250E}" presName="text_4" presStyleLbl="node1" presStyleIdx="3" presStyleCnt="4" custLinFactNeighborX="325" custLinFactNeighborY="34966">
        <dgm:presLayoutVars>
          <dgm:bulletEnabled val="1"/>
        </dgm:presLayoutVars>
      </dgm:prSet>
      <dgm:spPr/>
    </dgm:pt>
    <dgm:pt modelId="{086D4E33-622C-4746-8038-B2A6F7DC2A5C}" type="pres">
      <dgm:prSet presAssocID="{58E2B938-5760-41D1-86EE-F11398BB250E}" presName="accent_4" presStyleCnt="0"/>
      <dgm:spPr/>
    </dgm:pt>
    <dgm:pt modelId="{1043D3A5-4312-43B8-99F8-DD4749023CBE}" type="pres">
      <dgm:prSet presAssocID="{58E2B938-5760-41D1-86EE-F11398BB250E}" presName="accentRepeatNode" presStyleLbl="solidFgAcc1" presStyleIdx="3" presStyleCnt="4" custScaleX="43966" custScaleY="79212" custLinFactNeighborX="2043" custLinFactNeighborY="27973"/>
      <dgm:spPr/>
    </dgm:pt>
  </dgm:ptLst>
  <dgm:cxnLst>
    <dgm:cxn modelId="{95E0D90A-6D32-4E8A-B209-C5C91E1429E8}" type="presOf" srcId="{2F7E9A46-E343-4EF5-A079-056722C5A068}" destId="{8333D994-BC78-42A5-B9C6-FE6E834DC03B}" srcOrd="0" destOrd="1" presId="urn:microsoft.com/office/officeart/2008/layout/VerticalCurvedList"/>
    <dgm:cxn modelId="{D4D97318-1BDF-4E01-8C66-D2D282932552}" type="presOf" srcId="{0C7A9647-645F-4CF8-B8F0-7B9B1FBD9DA6}" destId="{8333D994-BC78-42A5-B9C6-FE6E834DC03B}" srcOrd="0" destOrd="0" presId="urn:microsoft.com/office/officeart/2008/layout/VerticalCurvedList"/>
    <dgm:cxn modelId="{A479021D-612D-4BD1-957E-8F4257DCB505}" type="presOf" srcId="{9A30842B-1561-453B-A3FE-8B7D2BE5CDA0}" destId="{A03FAE64-FFE1-44C4-A000-49285A1C4144}" srcOrd="0" destOrd="0" presId="urn:microsoft.com/office/officeart/2008/layout/VerticalCurvedList"/>
    <dgm:cxn modelId="{FF4C3829-88E9-4DF3-AC83-C25ABA83B46C}" srcId="{9A30842B-1561-453B-A3FE-8B7D2BE5CDA0}" destId="{58E2B938-5760-41D1-86EE-F11398BB250E}" srcOrd="3" destOrd="0" parTransId="{F443A5C0-C036-4645-BF64-8A3B40519206}" sibTransId="{ADEC5B8D-3900-4A3D-8C54-216222B16AFC}"/>
    <dgm:cxn modelId="{2415862E-0D2B-4F81-8DC2-900DCBFF4685}" type="presOf" srcId="{62598272-99D4-4BE5-8306-717CAE1CB7B1}" destId="{4C5D1CEC-7245-403A-A2A0-90016F72DF17}" srcOrd="0" destOrd="0" presId="urn:microsoft.com/office/officeart/2008/layout/VerticalCurvedList"/>
    <dgm:cxn modelId="{C646C43F-E9DE-4F1C-AC94-451E9DCD1D33}" srcId="{0551A84A-7CC1-4008-AB8A-12FF6E9C0E95}" destId="{E91AE470-0E05-4DF0-ACD1-1CAFA698E796}" srcOrd="0" destOrd="0" parTransId="{236A9C85-DCDC-4212-88C9-B15ADCFF9791}" sibTransId="{62598272-99D4-4BE5-8306-717CAE1CB7B1}"/>
    <dgm:cxn modelId="{127C2C44-9A12-4DFF-B793-C72A00608ED5}" srcId="{9A30842B-1561-453B-A3FE-8B7D2BE5CDA0}" destId="{F3F011BF-75C2-4544-AB51-4C2B7A4289EF}" srcOrd="2" destOrd="0" parTransId="{23C8E821-51FB-4E31-AC23-5EC8DD4E12A8}" sibTransId="{AE6D0978-3358-45A2-A853-E44D1F43EEEC}"/>
    <dgm:cxn modelId="{4E00A187-0F13-4FDD-B222-C4600E4EDFED}" type="presOf" srcId="{F3F011BF-75C2-4544-AB51-4C2B7A4289EF}" destId="{2B0E604B-22EA-425A-B10A-58271E1044F6}" srcOrd="0" destOrd="0" presId="urn:microsoft.com/office/officeart/2008/layout/VerticalCurvedList"/>
    <dgm:cxn modelId="{F5901C98-0A0E-4AB6-A2EF-DD636615CA20}" type="presOf" srcId="{58E2B938-5760-41D1-86EE-F11398BB250E}" destId="{57F4674A-5DCF-47AC-A4E9-A21DFF71EC9B}" srcOrd="0" destOrd="0" presId="urn:microsoft.com/office/officeart/2008/layout/VerticalCurvedList"/>
    <dgm:cxn modelId="{8D84BAA4-0659-4D83-ABDC-B59F42D56B0F}" type="presOf" srcId="{E91AE470-0E05-4DF0-ACD1-1CAFA698E796}" destId="{4E886A91-13A6-4598-8693-04150FF9C7D9}" srcOrd="0" destOrd="1" presId="urn:microsoft.com/office/officeart/2008/layout/VerticalCurvedList"/>
    <dgm:cxn modelId="{0944AFA7-8013-4052-9C34-D73FDEE119A6}" srcId="{9A30842B-1561-453B-A3FE-8B7D2BE5CDA0}" destId="{0C7A9647-645F-4CF8-B8F0-7B9B1FBD9DA6}" srcOrd="1" destOrd="0" parTransId="{15489190-010E-4649-B4DE-C32B84655EAB}" sibTransId="{63DB2492-E10D-4B45-971D-3C98670BD9DE}"/>
    <dgm:cxn modelId="{B3F72BEA-008E-441E-920F-455A8FD4F1D5}" type="presOf" srcId="{0551A84A-7CC1-4008-AB8A-12FF6E9C0E95}" destId="{4E886A91-13A6-4598-8693-04150FF9C7D9}" srcOrd="0" destOrd="0" presId="urn:microsoft.com/office/officeart/2008/layout/VerticalCurvedList"/>
    <dgm:cxn modelId="{D24EDAEA-12D5-4C4D-9BF9-A011E3E2FF9F}" srcId="{0C7A9647-645F-4CF8-B8F0-7B9B1FBD9DA6}" destId="{2F7E9A46-E343-4EF5-A079-056722C5A068}" srcOrd="0" destOrd="0" parTransId="{9CBD4E50-077A-45D2-A5CD-D708A09A73B9}" sibTransId="{B162639A-07C4-48B1-892F-369A3E7AE75E}"/>
    <dgm:cxn modelId="{6BDC38FA-ABEB-4A75-9007-C41902EA10FF}" srcId="{9A30842B-1561-453B-A3FE-8B7D2BE5CDA0}" destId="{0551A84A-7CC1-4008-AB8A-12FF6E9C0E95}" srcOrd="0" destOrd="0" parTransId="{B94A2E57-84F6-48F8-9C63-C65EDCC957AC}" sibTransId="{3BB664B5-0750-4E73-AC58-09C3CBCF782B}"/>
    <dgm:cxn modelId="{24CCC788-B2BE-4A64-8DF7-D9AB7168F812}" type="presParOf" srcId="{A03FAE64-FFE1-44C4-A000-49285A1C4144}" destId="{E126F3CA-7E2A-421C-90BF-37C33C540B02}" srcOrd="0" destOrd="0" presId="urn:microsoft.com/office/officeart/2008/layout/VerticalCurvedList"/>
    <dgm:cxn modelId="{6005C507-5D90-4929-BE67-4BDD0807045D}" type="presParOf" srcId="{E126F3CA-7E2A-421C-90BF-37C33C540B02}" destId="{15A70980-DEC8-4879-A5C0-46314892ABBD}" srcOrd="0" destOrd="0" presId="urn:microsoft.com/office/officeart/2008/layout/VerticalCurvedList"/>
    <dgm:cxn modelId="{63EF6B46-B0CF-4CA3-8891-BED8C3A5C5E7}" type="presParOf" srcId="{15A70980-DEC8-4879-A5C0-46314892ABBD}" destId="{D7AB9131-D464-4718-AAF8-7D8E19E1EAF3}" srcOrd="0" destOrd="0" presId="urn:microsoft.com/office/officeart/2008/layout/VerticalCurvedList"/>
    <dgm:cxn modelId="{FBAE2F15-B6D3-41B5-BF13-3B07A7C75DB4}" type="presParOf" srcId="{15A70980-DEC8-4879-A5C0-46314892ABBD}" destId="{4C5D1CEC-7245-403A-A2A0-90016F72DF17}" srcOrd="1" destOrd="0" presId="urn:microsoft.com/office/officeart/2008/layout/VerticalCurvedList"/>
    <dgm:cxn modelId="{3D99AE18-FCA0-40B7-9BA1-5931F6EB516D}" type="presParOf" srcId="{15A70980-DEC8-4879-A5C0-46314892ABBD}" destId="{2E38FE4D-3560-4495-BA53-AC648872DF2A}" srcOrd="2" destOrd="0" presId="urn:microsoft.com/office/officeart/2008/layout/VerticalCurvedList"/>
    <dgm:cxn modelId="{4E57CFFB-D05E-4DE1-9553-E64B4F1264FD}" type="presParOf" srcId="{15A70980-DEC8-4879-A5C0-46314892ABBD}" destId="{68FFB52B-9755-47A6-817A-C5A8E6BD1D28}" srcOrd="3" destOrd="0" presId="urn:microsoft.com/office/officeart/2008/layout/VerticalCurvedList"/>
    <dgm:cxn modelId="{101A3253-E83A-4988-B55B-94A0023B6EBB}" type="presParOf" srcId="{E126F3CA-7E2A-421C-90BF-37C33C540B02}" destId="{4E886A91-13A6-4598-8693-04150FF9C7D9}" srcOrd="1" destOrd="0" presId="urn:microsoft.com/office/officeart/2008/layout/VerticalCurvedList"/>
    <dgm:cxn modelId="{2344C082-4D1A-4181-9C1A-210A38BD835A}" type="presParOf" srcId="{E126F3CA-7E2A-421C-90BF-37C33C540B02}" destId="{7838554D-D08F-4268-B9E9-40B7F9F88066}" srcOrd="2" destOrd="0" presId="urn:microsoft.com/office/officeart/2008/layout/VerticalCurvedList"/>
    <dgm:cxn modelId="{C91333BD-F680-4B3F-978F-028440F114B3}" type="presParOf" srcId="{7838554D-D08F-4268-B9E9-40B7F9F88066}" destId="{F10A6658-2731-4AA2-BB8F-C5011CA97AC8}" srcOrd="0" destOrd="0" presId="urn:microsoft.com/office/officeart/2008/layout/VerticalCurvedList"/>
    <dgm:cxn modelId="{DA467FF1-88A7-4899-8AA4-5CE2A55745D9}" type="presParOf" srcId="{E126F3CA-7E2A-421C-90BF-37C33C540B02}" destId="{8333D994-BC78-42A5-B9C6-FE6E834DC03B}" srcOrd="3" destOrd="0" presId="urn:microsoft.com/office/officeart/2008/layout/VerticalCurvedList"/>
    <dgm:cxn modelId="{DCBC3EC9-F5CE-4984-A32F-16493799636C}" type="presParOf" srcId="{E126F3CA-7E2A-421C-90BF-37C33C540B02}" destId="{FC672074-B253-4D3F-AAAC-7077B51D91B8}" srcOrd="4" destOrd="0" presId="urn:microsoft.com/office/officeart/2008/layout/VerticalCurvedList"/>
    <dgm:cxn modelId="{25638B43-A53C-43D6-96B1-671D7B983230}" type="presParOf" srcId="{FC672074-B253-4D3F-AAAC-7077B51D91B8}" destId="{87174A99-F692-49EF-93CD-8EC43C91C73F}" srcOrd="0" destOrd="0" presId="urn:microsoft.com/office/officeart/2008/layout/VerticalCurvedList"/>
    <dgm:cxn modelId="{84660E5A-92A0-4199-91C9-1092EF8853BD}" type="presParOf" srcId="{E126F3CA-7E2A-421C-90BF-37C33C540B02}" destId="{2B0E604B-22EA-425A-B10A-58271E1044F6}" srcOrd="5" destOrd="0" presId="urn:microsoft.com/office/officeart/2008/layout/VerticalCurvedList"/>
    <dgm:cxn modelId="{A28C15D6-F87D-4BA0-AD13-FFE592B7B520}" type="presParOf" srcId="{E126F3CA-7E2A-421C-90BF-37C33C540B02}" destId="{6B72C02F-8279-4C3B-95C0-FFE72B189654}" srcOrd="6" destOrd="0" presId="urn:microsoft.com/office/officeart/2008/layout/VerticalCurvedList"/>
    <dgm:cxn modelId="{C00A29F5-4BB6-4398-822D-7D0F2D9E6D51}" type="presParOf" srcId="{6B72C02F-8279-4C3B-95C0-FFE72B189654}" destId="{854643D3-6B2C-4754-A514-5FA3B268D57F}" srcOrd="0" destOrd="0" presId="urn:microsoft.com/office/officeart/2008/layout/VerticalCurvedList"/>
    <dgm:cxn modelId="{87B19BEB-4294-47FC-925A-C1D95B3DF436}" type="presParOf" srcId="{E126F3CA-7E2A-421C-90BF-37C33C540B02}" destId="{57F4674A-5DCF-47AC-A4E9-A21DFF71EC9B}" srcOrd="7" destOrd="0" presId="urn:microsoft.com/office/officeart/2008/layout/VerticalCurvedList"/>
    <dgm:cxn modelId="{E1B06614-7F2B-43F3-974F-1AAAD5258C16}" type="presParOf" srcId="{E126F3CA-7E2A-421C-90BF-37C33C540B02}" destId="{086D4E33-622C-4746-8038-B2A6F7DC2A5C}" srcOrd="8" destOrd="0" presId="urn:microsoft.com/office/officeart/2008/layout/VerticalCurvedList"/>
    <dgm:cxn modelId="{5A3BB519-FCDC-4AC5-94E7-166C9B02313C}" type="presParOf" srcId="{086D4E33-622C-4746-8038-B2A6F7DC2A5C}" destId="{1043D3A5-4312-43B8-99F8-DD4749023C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4A63A0-1690-430A-ABE8-A24F79F4CEE8}"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ru-RU"/>
        </a:p>
      </dgm:t>
    </dgm:pt>
    <dgm:pt modelId="{DFE49F8A-C7AA-480F-9B86-2AF500878D5B}">
      <dgm:prSet custT="1"/>
      <dgm:spPr>
        <a:solidFill>
          <a:srgbClr val="7030A0"/>
        </a:solidFill>
      </dgm:spPr>
      <dgm:t>
        <a:bodyPr/>
        <a:lstStyle/>
        <a:p>
          <a:pPr algn="ctr" rtl="0"/>
          <a:r>
            <a:rPr lang="ru-RU" sz="1400" dirty="0">
              <a:latin typeface="+mj-lt"/>
            </a:rPr>
            <a:t>При осуществлении закупки заказчик устанавливает следующие единые требования к участникам закупки:</a:t>
          </a:r>
        </a:p>
      </dgm:t>
    </dgm:pt>
    <dgm:pt modelId="{2DD31794-6E89-4222-A701-70B115E65EAD}" type="parTrans" cxnId="{7E374D37-9B79-47C9-9F1F-9381DCB1646B}">
      <dgm:prSet/>
      <dgm:spPr/>
      <dgm:t>
        <a:bodyPr/>
        <a:lstStyle/>
        <a:p>
          <a:endParaRPr lang="ru-RU" sz="1400">
            <a:latin typeface="+mj-lt"/>
          </a:endParaRPr>
        </a:p>
      </dgm:t>
    </dgm:pt>
    <dgm:pt modelId="{04B5FF3F-723A-49B4-8FB5-38BEA4628AC2}" type="sibTrans" cxnId="{7E374D37-9B79-47C9-9F1F-9381DCB1646B}">
      <dgm:prSet/>
      <dgm:spPr/>
      <dgm:t>
        <a:bodyPr/>
        <a:lstStyle/>
        <a:p>
          <a:endParaRPr lang="ru-RU" sz="1400">
            <a:latin typeface="+mj-lt"/>
          </a:endParaRPr>
        </a:p>
      </dgm:t>
    </dgm:pt>
    <dgm:pt modelId="{E0451D27-1493-470C-9D3C-009E86DAEB5B}">
      <dgm:prSet custT="1"/>
      <dgm:spPr/>
      <dgm:t>
        <a:bodyPr/>
        <a:lstStyle/>
        <a:p>
          <a:pPr algn="ctr" rtl="0"/>
          <a:r>
            <a:rPr lang="ru-RU" sz="1050" dirty="0">
              <a:latin typeface="+mj-lt"/>
            </a:rPr>
            <a:t>соответствие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a:t>
          </a:r>
        </a:p>
      </dgm:t>
    </dgm:pt>
    <dgm:pt modelId="{A3C4D4BF-881A-4FFC-AE24-9D881C8D8B39}" type="parTrans" cxnId="{628CB9C2-D042-4CB8-88C8-2BF6CA31E756}">
      <dgm:prSet/>
      <dgm:spPr/>
      <dgm:t>
        <a:bodyPr/>
        <a:lstStyle/>
        <a:p>
          <a:endParaRPr lang="ru-RU" sz="1400">
            <a:latin typeface="+mj-lt"/>
          </a:endParaRPr>
        </a:p>
      </dgm:t>
    </dgm:pt>
    <dgm:pt modelId="{D0E5972D-30C9-4029-B23E-6466305C7B85}" type="sibTrans" cxnId="{628CB9C2-D042-4CB8-88C8-2BF6CA31E756}">
      <dgm:prSet/>
      <dgm:spPr/>
      <dgm:t>
        <a:bodyPr/>
        <a:lstStyle/>
        <a:p>
          <a:endParaRPr lang="ru-RU" sz="1400">
            <a:latin typeface="+mj-lt"/>
          </a:endParaRPr>
        </a:p>
      </dgm:t>
    </dgm:pt>
    <dgm:pt modelId="{E2682425-7EC8-4124-9F9A-11C2B4193D13}">
      <dgm:prSet custT="1"/>
      <dgm:spPr/>
      <dgm:t>
        <a:bodyPr/>
        <a:lstStyle/>
        <a:p>
          <a:pPr algn="ctr" rtl="0"/>
          <a:r>
            <a:rPr lang="ru-RU" sz="1050" dirty="0">
              <a:latin typeface="+mj-lt"/>
            </a:rPr>
            <a:t>непроведение ликвидации участника закупки - юридического лица и отсутствие решения арбитражного суда о признании участника закупки - юридического лица или индивидуального предпринимателя несостоятельным (банкротом) и об открытии конкурсного производства</a:t>
          </a:r>
        </a:p>
      </dgm:t>
    </dgm:pt>
    <dgm:pt modelId="{C0554B5D-8D3D-44D8-92ED-7B9E9268E771}" type="parTrans" cxnId="{F4085ED1-34F8-4F79-8BFE-EAF129154888}">
      <dgm:prSet/>
      <dgm:spPr/>
      <dgm:t>
        <a:bodyPr/>
        <a:lstStyle/>
        <a:p>
          <a:endParaRPr lang="ru-RU" sz="1400">
            <a:latin typeface="+mj-lt"/>
          </a:endParaRPr>
        </a:p>
      </dgm:t>
    </dgm:pt>
    <dgm:pt modelId="{1AA59F7D-4819-4673-8E91-AF31707E7637}" type="sibTrans" cxnId="{F4085ED1-34F8-4F79-8BFE-EAF129154888}">
      <dgm:prSet/>
      <dgm:spPr/>
      <dgm:t>
        <a:bodyPr/>
        <a:lstStyle/>
        <a:p>
          <a:endParaRPr lang="ru-RU" sz="1400">
            <a:latin typeface="+mj-lt"/>
          </a:endParaRPr>
        </a:p>
      </dgm:t>
    </dgm:pt>
    <dgm:pt modelId="{826A444F-7323-4FB0-AFC1-2C395123DC7A}">
      <dgm:prSet custT="1"/>
      <dgm:spPr/>
      <dgm:t>
        <a:bodyPr/>
        <a:lstStyle/>
        <a:p>
          <a:pPr algn="ctr" rtl="0"/>
          <a:r>
            <a:rPr lang="ru-RU" sz="1050" dirty="0" err="1">
              <a:latin typeface="+mj-lt"/>
            </a:rPr>
            <a:t>неприостановление</a:t>
          </a:r>
          <a:r>
            <a:rPr lang="ru-RU" sz="1050" dirty="0">
              <a:latin typeface="+mj-lt"/>
            </a:rPr>
            <a:t> деятельности участника закупки в порядке, установленном Кодексом Российской Федерации об административных правонарушениях, на дату подачи заявки на участие в закупке</a:t>
          </a:r>
        </a:p>
      </dgm:t>
    </dgm:pt>
    <dgm:pt modelId="{84890772-A129-4FE2-A186-68BF6949333F}" type="parTrans" cxnId="{6AE94777-0D02-49EA-987C-68A81FEA7F83}">
      <dgm:prSet/>
      <dgm:spPr/>
      <dgm:t>
        <a:bodyPr/>
        <a:lstStyle/>
        <a:p>
          <a:endParaRPr lang="ru-RU" sz="1400">
            <a:latin typeface="+mj-lt"/>
          </a:endParaRPr>
        </a:p>
      </dgm:t>
    </dgm:pt>
    <dgm:pt modelId="{3BD07963-A676-4E82-B938-1F59B5591D03}" type="sibTrans" cxnId="{6AE94777-0D02-49EA-987C-68A81FEA7F83}">
      <dgm:prSet/>
      <dgm:spPr/>
      <dgm:t>
        <a:bodyPr/>
        <a:lstStyle/>
        <a:p>
          <a:endParaRPr lang="ru-RU" sz="1400">
            <a:latin typeface="+mj-lt"/>
          </a:endParaRPr>
        </a:p>
      </dgm:t>
    </dgm:pt>
    <dgm:pt modelId="{B59CE48F-8F42-4BB0-8F42-0A3BC46BCA32}">
      <dgm:prSet custT="1"/>
      <dgm:spPr/>
      <dgm:t>
        <a:bodyPr/>
        <a:lstStyle/>
        <a:p>
          <a:pPr algn="ctr" rtl="0"/>
          <a:r>
            <a:rPr lang="ru-RU" sz="1050" dirty="0">
              <a:latin typeface="+mj-lt"/>
            </a:rPr>
            <a:t>отсутствие у участника закупки недоимки по налогам, сборам, задолженности по иным обязательным платежам в бюджеты бюджетной системы Российской Федерации (за исключением сумм, на которые предоставлены отсрочка, рассрочка, инвестиционный налоговый кредит) за прошедший календарный год, размер которых превышает двадцать пять процентов балансовой стоимости активов участника закупки, по данным бухгалтерской отчетности за последний отчетный период</a:t>
          </a:r>
        </a:p>
      </dgm:t>
    </dgm:pt>
    <dgm:pt modelId="{EE6330AE-8B83-4000-BC5E-846901229B66}" type="parTrans" cxnId="{D5B01CE9-18D2-4C68-ABD1-E272B8319116}">
      <dgm:prSet/>
      <dgm:spPr/>
      <dgm:t>
        <a:bodyPr/>
        <a:lstStyle/>
        <a:p>
          <a:endParaRPr lang="ru-RU" sz="1400">
            <a:latin typeface="+mj-lt"/>
          </a:endParaRPr>
        </a:p>
      </dgm:t>
    </dgm:pt>
    <dgm:pt modelId="{B59C3C6E-9178-4C5D-BC60-83EFE7275DA1}" type="sibTrans" cxnId="{D5B01CE9-18D2-4C68-ABD1-E272B8319116}">
      <dgm:prSet/>
      <dgm:spPr/>
      <dgm:t>
        <a:bodyPr/>
        <a:lstStyle/>
        <a:p>
          <a:endParaRPr lang="ru-RU" sz="1400">
            <a:latin typeface="+mj-lt"/>
          </a:endParaRPr>
        </a:p>
      </dgm:t>
    </dgm:pt>
    <dgm:pt modelId="{DFB63C25-CE5F-4990-A431-406625585E0B}">
      <dgm:prSet custT="1"/>
      <dgm:spPr/>
      <dgm:t>
        <a:bodyPr/>
        <a:lstStyle/>
        <a:p>
          <a:pPr algn="ctr" rtl="0"/>
          <a:r>
            <a:rPr lang="ru-RU" sz="1050" dirty="0">
              <a:latin typeface="+mj-lt"/>
            </a:rPr>
            <a:t>отсутствие у участника закупки - физического лица либо у руководителя, членов коллегиального исполнительного органа, лица, исполняющего функции единоличного исполнительного органа, или главного бухгалтера юридического лица - участника закупки судимости за преступления в сфере экономики и (или) преступления, предусмотренные статьями 289, 290, 291, 291.1 Уголовного кодекса Российской Федерации (за исключением лиц, у которых такая судимость погашена или снята), а также неприменение в отношении указанных физических лиц наказания в виде лишения права занимать определенные должности или заниматься определенной деятельностью, которые связаны с поставкой товара, выполнением работы, оказанием услуги, являющихся объектом осуществляемой закупки, и административного наказания в виде дисквалификации;</a:t>
          </a:r>
        </a:p>
      </dgm:t>
    </dgm:pt>
    <dgm:pt modelId="{26CF24D9-FCE6-475E-B0DB-659CD790A1B6}" type="parTrans" cxnId="{CEA85DDE-537E-4869-8437-3CEFFA17135C}">
      <dgm:prSet/>
      <dgm:spPr/>
      <dgm:t>
        <a:bodyPr/>
        <a:lstStyle/>
        <a:p>
          <a:endParaRPr lang="ru-RU"/>
        </a:p>
      </dgm:t>
    </dgm:pt>
    <dgm:pt modelId="{19CFEFE4-63D8-474B-BB16-6498ED665780}" type="sibTrans" cxnId="{CEA85DDE-537E-4869-8437-3CEFFA17135C}">
      <dgm:prSet/>
      <dgm:spPr/>
      <dgm:t>
        <a:bodyPr/>
        <a:lstStyle/>
        <a:p>
          <a:endParaRPr lang="ru-RU"/>
        </a:p>
      </dgm:t>
    </dgm:pt>
    <dgm:pt modelId="{B1D12483-DD9B-498B-B0CD-176B4AE73995}">
      <dgm:prSet custT="1"/>
      <dgm:spPr/>
      <dgm:t>
        <a:bodyPr/>
        <a:lstStyle/>
        <a:p>
          <a:pPr algn="ctr" rtl="0"/>
          <a:r>
            <a:rPr lang="ru-RU" sz="1050" dirty="0">
              <a:latin typeface="+mj-lt"/>
            </a:rPr>
            <a:t>участник закупки - юридическое лицо, которое в течение двух лет до момента подачи заявки на участие в закупке не было привлечено к административной ответственности за совершение административного правонарушения, предусмотренного статьей 19.28 Кодекса Российской Федерации об административных правонарушениях</a:t>
          </a:r>
        </a:p>
      </dgm:t>
    </dgm:pt>
    <dgm:pt modelId="{784AFF02-D4A7-4F68-A587-20D579B30A50}" type="parTrans" cxnId="{60E4A45C-2E2B-4223-B9AF-FC72AA158E85}">
      <dgm:prSet/>
      <dgm:spPr/>
      <dgm:t>
        <a:bodyPr/>
        <a:lstStyle/>
        <a:p>
          <a:endParaRPr lang="ru-RU"/>
        </a:p>
      </dgm:t>
    </dgm:pt>
    <dgm:pt modelId="{16A6B0C8-CC25-4670-A0C8-6374785127F0}" type="sibTrans" cxnId="{60E4A45C-2E2B-4223-B9AF-FC72AA158E85}">
      <dgm:prSet/>
      <dgm:spPr/>
      <dgm:t>
        <a:bodyPr/>
        <a:lstStyle/>
        <a:p>
          <a:endParaRPr lang="ru-RU"/>
        </a:p>
      </dgm:t>
    </dgm:pt>
    <dgm:pt modelId="{91055AF2-1E08-4A4D-8C3A-E030C3B8532B}">
      <dgm:prSet custT="1"/>
      <dgm:spPr/>
      <dgm:t>
        <a:bodyPr/>
        <a:lstStyle/>
        <a:p>
          <a:pPr algn="ctr" rtl="0"/>
          <a:r>
            <a:rPr lang="ru-RU" sz="1050" dirty="0">
              <a:latin typeface="+mj-lt"/>
            </a:rPr>
            <a:t>обладание участником закупки исключительными правами на результаты интеллектуальной деятельности, если в связи с исполнением контракта заказчик приобретает права на такие результаты, за исключением случаев заключения контрактов на создание произведений литературы или искусства, исполнения, на финнсирование проката или показа национального фильма;</a:t>
          </a:r>
        </a:p>
      </dgm:t>
    </dgm:pt>
    <dgm:pt modelId="{BDDCB554-D83F-4F36-A81B-07809A7D56C4}" type="parTrans" cxnId="{20291956-FDA1-4077-AA31-EAFAD083124F}">
      <dgm:prSet/>
      <dgm:spPr/>
      <dgm:t>
        <a:bodyPr/>
        <a:lstStyle/>
        <a:p>
          <a:endParaRPr lang="ru-RU"/>
        </a:p>
      </dgm:t>
    </dgm:pt>
    <dgm:pt modelId="{5A8AB13A-9BFD-4A32-8C94-684AC72C1873}" type="sibTrans" cxnId="{20291956-FDA1-4077-AA31-EAFAD083124F}">
      <dgm:prSet/>
      <dgm:spPr/>
      <dgm:t>
        <a:bodyPr/>
        <a:lstStyle/>
        <a:p>
          <a:endParaRPr lang="ru-RU"/>
        </a:p>
      </dgm:t>
    </dgm:pt>
    <dgm:pt modelId="{48C8F288-E97A-48CD-A426-1B18208169C8}">
      <dgm:prSet custT="1"/>
      <dgm:spPr/>
      <dgm:t>
        <a:bodyPr/>
        <a:lstStyle/>
        <a:p>
          <a:pPr algn="ctr" rtl="0"/>
          <a:r>
            <a:rPr lang="ru-RU" sz="1050" dirty="0">
              <a:latin typeface="+mj-lt"/>
            </a:rPr>
            <a:t>отсутствие между участником закупки и заказчиком конфликта интересов, под которым понимаются случаи, при которых руководитель заказчика, член комиссии по осуществлению закупок, руководитель контрактной службы заказчика, контрактный управляющий состоят в браке с физическими лицами, являющимися выгодоприобретателями, единоличным исполнительным органом хозяйственного общества, членами коллегиального исполнительного органа хозяйственного общества, руководителем учреждения или унитарного предприятия либо иными органами управления юридических лиц </a:t>
          </a:r>
        </a:p>
      </dgm:t>
    </dgm:pt>
    <dgm:pt modelId="{5113268F-5D7E-4CAB-8BB4-8CBF86D8E293}" type="parTrans" cxnId="{4094E4D0-6D1D-4E51-A00D-32574161AFB2}">
      <dgm:prSet/>
      <dgm:spPr/>
      <dgm:t>
        <a:bodyPr/>
        <a:lstStyle/>
        <a:p>
          <a:endParaRPr lang="ru-RU"/>
        </a:p>
      </dgm:t>
    </dgm:pt>
    <dgm:pt modelId="{D3C04870-AD1E-4621-9D00-32F18A754562}" type="sibTrans" cxnId="{4094E4D0-6D1D-4E51-A00D-32574161AFB2}">
      <dgm:prSet/>
      <dgm:spPr/>
      <dgm:t>
        <a:bodyPr/>
        <a:lstStyle/>
        <a:p>
          <a:endParaRPr lang="ru-RU"/>
        </a:p>
      </dgm:t>
    </dgm:pt>
    <dgm:pt modelId="{85B178F3-D73A-4BC9-9741-970A6085F156}">
      <dgm:prSet custT="1"/>
      <dgm:spPr/>
      <dgm:t>
        <a:bodyPr/>
        <a:lstStyle/>
        <a:p>
          <a:pPr algn="ctr" rtl="0"/>
          <a:r>
            <a:rPr lang="ru-RU" sz="1050" dirty="0">
              <a:latin typeface="+mj-lt"/>
            </a:rPr>
            <a:t>участник закупки не является офшорной компанией</a:t>
          </a:r>
        </a:p>
      </dgm:t>
    </dgm:pt>
    <dgm:pt modelId="{D9E24ECA-2A03-43AF-8673-48349B611140}" type="parTrans" cxnId="{DAD7BFD2-E2C1-4179-8E65-4C35A1EEC070}">
      <dgm:prSet/>
      <dgm:spPr/>
      <dgm:t>
        <a:bodyPr/>
        <a:lstStyle/>
        <a:p>
          <a:endParaRPr lang="ru-RU"/>
        </a:p>
      </dgm:t>
    </dgm:pt>
    <dgm:pt modelId="{BE3F7757-438D-4168-A496-D2FD8E858239}" type="sibTrans" cxnId="{DAD7BFD2-E2C1-4179-8E65-4C35A1EEC070}">
      <dgm:prSet/>
      <dgm:spPr/>
      <dgm:t>
        <a:bodyPr/>
        <a:lstStyle/>
        <a:p>
          <a:endParaRPr lang="ru-RU"/>
        </a:p>
      </dgm:t>
    </dgm:pt>
    <dgm:pt modelId="{A570A178-4CA8-4DDF-B840-295227B92094}" type="pres">
      <dgm:prSet presAssocID="{E94A63A0-1690-430A-ABE8-A24F79F4CEE8}" presName="diagram" presStyleCnt="0">
        <dgm:presLayoutVars>
          <dgm:chPref val="1"/>
          <dgm:dir/>
          <dgm:animOne val="branch"/>
          <dgm:animLvl val="lvl"/>
          <dgm:resizeHandles val="exact"/>
        </dgm:presLayoutVars>
      </dgm:prSet>
      <dgm:spPr/>
    </dgm:pt>
    <dgm:pt modelId="{39DA4E4C-47F3-4C63-9473-BF3650322E12}" type="pres">
      <dgm:prSet presAssocID="{DFE49F8A-C7AA-480F-9B86-2AF500878D5B}" presName="root1" presStyleCnt="0"/>
      <dgm:spPr/>
    </dgm:pt>
    <dgm:pt modelId="{7C0631EB-2A50-4F42-B1A5-2099580425D4}" type="pres">
      <dgm:prSet presAssocID="{DFE49F8A-C7AA-480F-9B86-2AF500878D5B}" presName="LevelOneTextNode" presStyleLbl="node0" presStyleIdx="0" presStyleCnt="1" custScaleX="154867" custScaleY="486868">
        <dgm:presLayoutVars>
          <dgm:chPref val="3"/>
        </dgm:presLayoutVars>
      </dgm:prSet>
      <dgm:spPr/>
    </dgm:pt>
    <dgm:pt modelId="{496685C9-E9DB-492F-A351-D427786C421A}" type="pres">
      <dgm:prSet presAssocID="{DFE49F8A-C7AA-480F-9B86-2AF500878D5B}" presName="level2hierChild" presStyleCnt="0"/>
      <dgm:spPr/>
    </dgm:pt>
    <dgm:pt modelId="{211D3C89-54F9-4BA8-A12C-99BCE4CE0219}" type="pres">
      <dgm:prSet presAssocID="{A3C4D4BF-881A-4FFC-AE24-9D881C8D8B39}" presName="conn2-1" presStyleLbl="parChTrans1D2" presStyleIdx="0" presStyleCnt="9"/>
      <dgm:spPr/>
    </dgm:pt>
    <dgm:pt modelId="{E5479931-8EDC-4EF2-9AF6-BE95C9865878}" type="pres">
      <dgm:prSet presAssocID="{A3C4D4BF-881A-4FFC-AE24-9D881C8D8B39}" presName="connTx" presStyleLbl="parChTrans1D2" presStyleIdx="0" presStyleCnt="9"/>
      <dgm:spPr/>
    </dgm:pt>
    <dgm:pt modelId="{BE3A2D04-14C8-4EAA-AF47-ABBF0E172F9A}" type="pres">
      <dgm:prSet presAssocID="{E0451D27-1493-470C-9D3C-009E86DAEB5B}" presName="root2" presStyleCnt="0"/>
      <dgm:spPr/>
    </dgm:pt>
    <dgm:pt modelId="{08B2F574-C8B2-4A58-9378-9F8E01A22A2C}" type="pres">
      <dgm:prSet presAssocID="{E0451D27-1493-470C-9D3C-009E86DAEB5B}" presName="LevelTwoTextNode" presStyleLbl="node2" presStyleIdx="0" presStyleCnt="9" custScaleX="853561">
        <dgm:presLayoutVars>
          <dgm:chPref val="3"/>
        </dgm:presLayoutVars>
      </dgm:prSet>
      <dgm:spPr/>
    </dgm:pt>
    <dgm:pt modelId="{B308F822-C6FB-4B8B-A980-7FF7C820B470}" type="pres">
      <dgm:prSet presAssocID="{E0451D27-1493-470C-9D3C-009E86DAEB5B}" presName="level3hierChild" presStyleCnt="0"/>
      <dgm:spPr/>
    </dgm:pt>
    <dgm:pt modelId="{E3D32AEB-3605-4AAA-8389-5F4B965B0A6F}" type="pres">
      <dgm:prSet presAssocID="{C0554B5D-8D3D-44D8-92ED-7B9E9268E771}" presName="conn2-1" presStyleLbl="parChTrans1D2" presStyleIdx="1" presStyleCnt="9"/>
      <dgm:spPr/>
    </dgm:pt>
    <dgm:pt modelId="{E9E16840-E478-4C50-80A3-FA12AE8FC6E4}" type="pres">
      <dgm:prSet presAssocID="{C0554B5D-8D3D-44D8-92ED-7B9E9268E771}" presName="connTx" presStyleLbl="parChTrans1D2" presStyleIdx="1" presStyleCnt="9"/>
      <dgm:spPr/>
    </dgm:pt>
    <dgm:pt modelId="{E4403BE4-3E67-4437-B754-D144804240D0}" type="pres">
      <dgm:prSet presAssocID="{E2682425-7EC8-4124-9F9A-11C2B4193D13}" presName="root2" presStyleCnt="0"/>
      <dgm:spPr/>
    </dgm:pt>
    <dgm:pt modelId="{3D3617AC-AB47-40BF-A3A9-1AB1A2CDC7A8}" type="pres">
      <dgm:prSet presAssocID="{E2682425-7EC8-4124-9F9A-11C2B4193D13}" presName="LevelTwoTextNode" presStyleLbl="node2" presStyleIdx="1" presStyleCnt="9" custScaleX="853561">
        <dgm:presLayoutVars>
          <dgm:chPref val="3"/>
        </dgm:presLayoutVars>
      </dgm:prSet>
      <dgm:spPr/>
    </dgm:pt>
    <dgm:pt modelId="{607F0513-6A87-4D22-B7C2-0286F448BB27}" type="pres">
      <dgm:prSet presAssocID="{E2682425-7EC8-4124-9F9A-11C2B4193D13}" presName="level3hierChild" presStyleCnt="0"/>
      <dgm:spPr/>
    </dgm:pt>
    <dgm:pt modelId="{13E0C4FE-EBA9-4699-8787-2BA9C02939F8}" type="pres">
      <dgm:prSet presAssocID="{84890772-A129-4FE2-A186-68BF6949333F}" presName="conn2-1" presStyleLbl="parChTrans1D2" presStyleIdx="2" presStyleCnt="9"/>
      <dgm:spPr/>
    </dgm:pt>
    <dgm:pt modelId="{A4ACC6C6-B61F-4E01-97B5-531B141C87E7}" type="pres">
      <dgm:prSet presAssocID="{84890772-A129-4FE2-A186-68BF6949333F}" presName="connTx" presStyleLbl="parChTrans1D2" presStyleIdx="2" presStyleCnt="9"/>
      <dgm:spPr/>
    </dgm:pt>
    <dgm:pt modelId="{F6C691DA-5C46-4255-B3D6-C0764346C698}" type="pres">
      <dgm:prSet presAssocID="{826A444F-7323-4FB0-AFC1-2C395123DC7A}" presName="root2" presStyleCnt="0"/>
      <dgm:spPr/>
    </dgm:pt>
    <dgm:pt modelId="{AA89D720-2038-4DB0-9FA8-6FF8097FC35B}" type="pres">
      <dgm:prSet presAssocID="{826A444F-7323-4FB0-AFC1-2C395123DC7A}" presName="LevelTwoTextNode" presStyleLbl="node2" presStyleIdx="2" presStyleCnt="9" custScaleX="853561">
        <dgm:presLayoutVars>
          <dgm:chPref val="3"/>
        </dgm:presLayoutVars>
      </dgm:prSet>
      <dgm:spPr/>
    </dgm:pt>
    <dgm:pt modelId="{7D32540D-2329-4C8B-9A98-847E6649828A}" type="pres">
      <dgm:prSet presAssocID="{826A444F-7323-4FB0-AFC1-2C395123DC7A}" presName="level3hierChild" presStyleCnt="0"/>
      <dgm:spPr/>
    </dgm:pt>
    <dgm:pt modelId="{A7FBCE2D-F553-4483-B8D3-E14109F4EA98}" type="pres">
      <dgm:prSet presAssocID="{EE6330AE-8B83-4000-BC5E-846901229B66}" presName="conn2-1" presStyleLbl="parChTrans1D2" presStyleIdx="3" presStyleCnt="9"/>
      <dgm:spPr/>
    </dgm:pt>
    <dgm:pt modelId="{326EDBEF-ABE9-407E-A02C-C899A187C73E}" type="pres">
      <dgm:prSet presAssocID="{EE6330AE-8B83-4000-BC5E-846901229B66}" presName="connTx" presStyleLbl="parChTrans1D2" presStyleIdx="3" presStyleCnt="9"/>
      <dgm:spPr/>
    </dgm:pt>
    <dgm:pt modelId="{BFD38302-6EDC-4779-A04A-66B085E4BDDB}" type="pres">
      <dgm:prSet presAssocID="{B59CE48F-8F42-4BB0-8F42-0A3BC46BCA32}" presName="root2" presStyleCnt="0"/>
      <dgm:spPr/>
    </dgm:pt>
    <dgm:pt modelId="{71A5205D-3D60-47F9-A77C-C92846C70E31}" type="pres">
      <dgm:prSet presAssocID="{B59CE48F-8F42-4BB0-8F42-0A3BC46BCA32}" presName="LevelTwoTextNode" presStyleLbl="node2" presStyleIdx="3" presStyleCnt="9" custScaleX="853561" custScaleY="160015">
        <dgm:presLayoutVars>
          <dgm:chPref val="3"/>
        </dgm:presLayoutVars>
      </dgm:prSet>
      <dgm:spPr/>
    </dgm:pt>
    <dgm:pt modelId="{58C5252B-B5E1-45C6-9CCA-B894DAB846AB}" type="pres">
      <dgm:prSet presAssocID="{B59CE48F-8F42-4BB0-8F42-0A3BC46BCA32}" presName="level3hierChild" presStyleCnt="0"/>
      <dgm:spPr/>
    </dgm:pt>
    <dgm:pt modelId="{29790D1E-9C71-417A-86E0-1E25B669F245}" type="pres">
      <dgm:prSet presAssocID="{26CF24D9-FCE6-475E-B0DB-659CD790A1B6}" presName="conn2-1" presStyleLbl="parChTrans1D2" presStyleIdx="4" presStyleCnt="9"/>
      <dgm:spPr/>
    </dgm:pt>
    <dgm:pt modelId="{94ACF411-18D7-4552-83E5-4FC86034307E}" type="pres">
      <dgm:prSet presAssocID="{26CF24D9-FCE6-475E-B0DB-659CD790A1B6}" presName="connTx" presStyleLbl="parChTrans1D2" presStyleIdx="4" presStyleCnt="9"/>
      <dgm:spPr/>
    </dgm:pt>
    <dgm:pt modelId="{7A3A666F-CC49-4A89-9641-A4C61008FCFB}" type="pres">
      <dgm:prSet presAssocID="{DFB63C25-CE5F-4990-A431-406625585E0B}" presName="root2" presStyleCnt="0"/>
      <dgm:spPr/>
    </dgm:pt>
    <dgm:pt modelId="{0B4C864C-6A87-40DA-BFDA-BCCA250261A5}" type="pres">
      <dgm:prSet presAssocID="{DFB63C25-CE5F-4990-A431-406625585E0B}" presName="LevelTwoTextNode" presStyleLbl="node2" presStyleIdx="4" presStyleCnt="9" custScaleX="853561" custScaleY="247355">
        <dgm:presLayoutVars>
          <dgm:chPref val="3"/>
        </dgm:presLayoutVars>
      </dgm:prSet>
      <dgm:spPr/>
    </dgm:pt>
    <dgm:pt modelId="{DA11D487-62C5-4B4E-95F9-195EBC32448E}" type="pres">
      <dgm:prSet presAssocID="{DFB63C25-CE5F-4990-A431-406625585E0B}" presName="level3hierChild" presStyleCnt="0"/>
      <dgm:spPr/>
    </dgm:pt>
    <dgm:pt modelId="{F4A37FE9-363F-418F-9BBA-542ECD69E92F}" type="pres">
      <dgm:prSet presAssocID="{784AFF02-D4A7-4F68-A587-20D579B30A50}" presName="conn2-1" presStyleLbl="parChTrans1D2" presStyleIdx="5" presStyleCnt="9"/>
      <dgm:spPr/>
    </dgm:pt>
    <dgm:pt modelId="{86DFBE44-DE41-4F53-B18D-95C0D25424A0}" type="pres">
      <dgm:prSet presAssocID="{784AFF02-D4A7-4F68-A587-20D579B30A50}" presName="connTx" presStyleLbl="parChTrans1D2" presStyleIdx="5" presStyleCnt="9"/>
      <dgm:spPr/>
    </dgm:pt>
    <dgm:pt modelId="{2CFA1025-0E3A-46E5-869A-FE0970B8C65B}" type="pres">
      <dgm:prSet presAssocID="{B1D12483-DD9B-498B-B0CD-176B4AE73995}" presName="root2" presStyleCnt="0"/>
      <dgm:spPr/>
    </dgm:pt>
    <dgm:pt modelId="{156EB4B5-DA51-4AA5-9983-2908137A9243}" type="pres">
      <dgm:prSet presAssocID="{B1D12483-DD9B-498B-B0CD-176B4AE73995}" presName="LevelTwoTextNode" presStyleLbl="node2" presStyleIdx="5" presStyleCnt="9" custScaleX="853561" custScaleY="122713">
        <dgm:presLayoutVars>
          <dgm:chPref val="3"/>
        </dgm:presLayoutVars>
      </dgm:prSet>
      <dgm:spPr/>
    </dgm:pt>
    <dgm:pt modelId="{8AF2C2F8-BA68-4178-AE5E-2BEACF9DB460}" type="pres">
      <dgm:prSet presAssocID="{B1D12483-DD9B-498B-B0CD-176B4AE73995}" presName="level3hierChild" presStyleCnt="0"/>
      <dgm:spPr/>
    </dgm:pt>
    <dgm:pt modelId="{88403A03-F666-4411-AE70-640E60DF8A0B}" type="pres">
      <dgm:prSet presAssocID="{BDDCB554-D83F-4F36-A81B-07809A7D56C4}" presName="conn2-1" presStyleLbl="parChTrans1D2" presStyleIdx="6" presStyleCnt="9"/>
      <dgm:spPr/>
    </dgm:pt>
    <dgm:pt modelId="{25533D1A-41E2-4F79-BD80-5BAC038C4EF9}" type="pres">
      <dgm:prSet presAssocID="{BDDCB554-D83F-4F36-A81B-07809A7D56C4}" presName="connTx" presStyleLbl="parChTrans1D2" presStyleIdx="6" presStyleCnt="9"/>
      <dgm:spPr/>
    </dgm:pt>
    <dgm:pt modelId="{9B0FB985-6247-4D14-9B4C-173BBE94F514}" type="pres">
      <dgm:prSet presAssocID="{91055AF2-1E08-4A4D-8C3A-E030C3B8532B}" presName="root2" presStyleCnt="0"/>
      <dgm:spPr/>
    </dgm:pt>
    <dgm:pt modelId="{4DE46737-EBC8-429B-A473-B772D249B9F3}" type="pres">
      <dgm:prSet presAssocID="{91055AF2-1E08-4A4D-8C3A-E030C3B8532B}" presName="LevelTwoTextNode" presStyleLbl="node2" presStyleIdx="6" presStyleCnt="9" custScaleX="853561" custScaleY="128665">
        <dgm:presLayoutVars>
          <dgm:chPref val="3"/>
        </dgm:presLayoutVars>
      </dgm:prSet>
      <dgm:spPr/>
    </dgm:pt>
    <dgm:pt modelId="{5C51C0DF-5100-4C7C-95F6-A2943039A2B5}" type="pres">
      <dgm:prSet presAssocID="{91055AF2-1E08-4A4D-8C3A-E030C3B8532B}" presName="level3hierChild" presStyleCnt="0"/>
      <dgm:spPr/>
    </dgm:pt>
    <dgm:pt modelId="{7D16DC55-52C3-4E3D-B47C-0CB860452860}" type="pres">
      <dgm:prSet presAssocID="{5113268F-5D7E-4CAB-8BB4-8CBF86D8E293}" presName="conn2-1" presStyleLbl="parChTrans1D2" presStyleIdx="7" presStyleCnt="9"/>
      <dgm:spPr/>
    </dgm:pt>
    <dgm:pt modelId="{F158DEBF-BC8C-4DFD-82AF-7B5AD002E774}" type="pres">
      <dgm:prSet presAssocID="{5113268F-5D7E-4CAB-8BB4-8CBF86D8E293}" presName="connTx" presStyleLbl="parChTrans1D2" presStyleIdx="7" presStyleCnt="9"/>
      <dgm:spPr/>
    </dgm:pt>
    <dgm:pt modelId="{F15C919A-3D38-444D-BC38-EA8B6416D644}" type="pres">
      <dgm:prSet presAssocID="{48C8F288-E97A-48CD-A426-1B18208169C8}" presName="root2" presStyleCnt="0"/>
      <dgm:spPr/>
    </dgm:pt>
    <dgm:pt modelId="{E3AEA2DE-DB8F-414D-87B7-74638F31F8E3}" type="pres">
      <dgm:prSet presAssocID="{48C8F288-E97A-48CD-A426-1B18208169C8}" presName="LevelTwoTextNode" presStyleLbl="node2" presStyleIdx="7" presStyleCnt="9" custScaleX="853561" custScaleY="189520">
        <dgm:presLayoutVars>
          <dgm:chPref val="3"/>
        </dgm:presLayoutVars>
      </dgm:prSet>
      <dgm:spPr/>
    </dgm:pt>
    <dgm:pt modelId="{60EBE818-BCAC-428E-A850-7F0526FCDC7E}" type="pres">
      <dgm:prSet presAssocID="{48C8F288-E97A-48CD-A426-1B18208169C8}" presName="level3hierChild" presStyleCnt="0"/>
      <dgm:spPr/>
    </dgm:pt>
    <dgm:pt modelId="{A38A5E20-99BA-48C1-9E19-D8711970476B}" type="pres">
      <dgm:prSet presAssocID="{D9E24ECA-2A03-43AF-8673-48349B611140}" presName="conn2-1" presStyleLbl="parChTrans1D2" presStyleIdx="8" presStyleCnt="9"/>
      <dgm:spPr/>
    </dgm:pt>
    <dgm:pt modelId="{11AEA7EE-6551-4E47-A279-EDAFBA95C25F}" type="pres">
      <dgm:prSet presAssocID="{D9E24ECA-2A03-43AF-8673-48349B611140}" presName="connTx" presStyleLbl="parChTrans1D2" presStyleIdx="8" presStyleCnt="9"/>
      <dgm:spPr/>
    </dgm:pt>
    <dgm:pt modelId="{531BD916-3BF9-4DC9-8910-53BD92101258}" type="pres">
      <dgm:prSet presAssocID="{85B178F3-D73A-4BC9-9741-970A6085F156}" presName="root2" presStyleCnt="0"/>
      <dgm:spPr/>
    </dgm:pt>
    <dgm:pt modelId="{29224DEF-2F02-4A75-B50D-6ABC2FCF3A9D}" type="pres">
      <dgm:prSet presAssocID="{85B178F3-D73A-4BC9-9741-970A6085F156}" presName="LevelTwoTextNode" presStyleLbl="node2" presStyleIdx="8" presStyleCnt="9" custScaleX="853561" custScaleY="89175">
        <dgm:presLayoutVars>
          <dgm:chPref val="3"/>
        </dgm:presLayoutVars>
      </dgm:prSet>
      <dgm:spPr/>
    </dgm:pt>
    <dgm:pt modelId="{6117ECB2-A061-4443-9F3F-3AEC271F779D}" type="pres">
      <dgm:prSet presAssocID="{85B178F3-D73A-4BC9-9741-970A6085F156}" presName="level3hierChild" presStyleCnt="0"/>
      <dgm:spPr/>
    </dgm:pt>
  </dgm:ptLst>
  <dgm:cxnLst>
    <dgm:cxn modelId="{03627908-4BB1-46AF-A6C0-938F30AB180D}" type="presOf" srcId="{5113268F-5D7E-4CAB-8BB4-8CBF86D8E293}" destId="{7D16DC55-52C3-4E3D-B47C-0CB860452860}" srcOrd="0" destOrd="0" presId="urn:microsoft.com/office/officeart/2005/8/layout/hierarchy2"/>
    <dgm:cxn modelId="{2F4E700F-B3F2-4817-9C8E-8ACA73281B26}" type="presOf" srcId="{EE6330AE-8B83-4000-BC5E-846901229B66}" destId="{A7FBCE2D-F553-4483-B8D3-E14109F4EA98}" srcOrd="0" destOrd="0" presId="urn:microsoft.com/office/officeart/2005/8/layout/hierarchy2"/>
    <dgm:cxn modelId="{27308312-D5AC-4E3D-9350-B872A69E6178}" type="presOf" srcId="{84890772-A129-4FE2-A186-68BF6949333F}" destId="{A4ACC6C6-B61F-4E01-97B5-531B141C87E7}" srcOrd="1" destOrd="0" presId="urn:microsoft.com/office/officeart/2005/8/layout/hierarchy2"/>
    <dgm:cxn modelId="{1C9F0F17-811F-4152-92C8-D6157FDDD55D}" type="presOf" srcId="{DFB63C25-CE5F-4990-A431-406625585E0B}" destId="{0B4C864C-6A87-40DA-BFDA-BCCA250261A5}" srcOrd="0" destOrd="0" presId="urn:microsoft.com/office/officeart/2005/8/layout/hierarchy2"/>
    <dgm:cxn modelId="{3FF82318-FDFF-4AD3-8A8B-059232717E2A}" type="presOf" srcId="{B1D12483-DD9B-498B-B0CD-176B4AE73995}" destId="{156EB4B5-DA51-4AA5-9983-2908137A9243}" srcOrd="0" destOrd="0" presId="urn:microsoft.com/office/officeart/2005/8/layout/hierarchy2"/>
    <dgm:cxn modelId="{F97CFD18-4ADA-4FB8-83D8-118C8EA29B42}" type="presOf" srcId="{D9E24ECA-2A03-43AF-8673-48349B611140}" destId="{A38A5E20-99BA-48C1-9E19-D8711970476B}" srcOrd="0" destOrd="0" presId="urn:microsoft.com/office/officeart/2005/8/layout/hierarchy2"/>
    <dgm:cxn modelId="{33BF0822-127F-4386-A59C-A389B8A88481}" type="presOf" srcId="{A3C4D4BF-881A-4FFC-AE24-9D881C8D8B39}" destId="{211D3C89-54F9-4BA8-A12C-99BCE4CE0219}" srcOrd="0" destOrd="0" presId="urn:microsoft.com/office/officeart/2005/8/layout/hierarchy2"/>
    <dgm:cxn modelId="{D822B530-88CA-4F1B-A9C8-11803158314E}" type="presOf" srcId="{C0554B5D-8D3D-44D8-92ED-7B9E9268E771}" destId="{E3D32AEB-3605-4AAA-8389-5F4B965B0A6F}" srcOrd="0" destOrd="0" presId="urn:microsoft.com/office/officeart/2005/8/layout/hierarchy2"/>
    <dgm:cxn modelId="{7E374D37-9B79-47C9-9F1F-9381DCB1646B}" srcId="{E94A63A0-1690-430A-ABE8-A24F79F4CEE8}" destId="{DFE49F8A-C7AA-480F-9B86-2AF500878D5B}" srcOrd="0" destOrd="0" parTransId="{2DD31794-6E89-4222-A701-70B115E65EAD}" sibTransId="{04B5FF3F-723A-49B4-8FB5-38BEA4628AC2}"/>
    <dgm:cxn modelId="{4F37C93D-8B15-4564-89F2-C185B6693F65}" type="presOf" srcId="{91055AF2-1E08-4A4D-8C3A-E030C3B8532B}" destId="{4DE46737-EBC8-429B-A473-B772D249B9F3}" srcOrd="0" destOrd="0" presId="urn:microsoft.com/office/officeart/2005/8/layout/hierarchy2"/>
    <dgm:cxn modelId="{F14C465B-27AE-4E53-B1BA-CADB1EECF6B6}" type="presOf" srcId="{A3C4D4BF-881A-4FFC-AE24-9D881C8D8B39}" destId="{E5479931-8EDC-4EF2-9AF6-BE95C9865878}" srcOrd="1" destOrd="0" presId="urn:microsoft.com/office/officeart/2005/8/layout/hierarchy2"/>
    <dgm:cxn modelId="{60E4A45C-2E2B-4223-B9AF-FC72AA158E85}" srcId="{DFE49F8A-C7AA-480F-9B86-2AF500878D5B}" destId="{B1D12483-DD9B-498B-B0CD-176B4AE73995}" srcOrd="5" destOrd="0" parTransId="{784AFF02-D4A7-4F68-A587-20D579B30A50}" sibTransId="{16A6B0C8-CC25-4670-A0C8-6374785127F0}"/>
    <dgm:cxn modelId="{49BA3B66-B62E-41AD-BC62-95170D7C9068}" type="presOf" srcId="{E2682425-7EC8-4124-9F9A-11C2B4193D13}" destId="{3D3617AC-AB47-40BF-A3A9-1AB1A2CDC7A8}" srcOrd="0" destOrd="0" presId="urn:microsoft.com/office/officeart/2005/8/layout/hierarchy2"/>
    <dgm:cxn modelId="{99980D67-DF89-401D-9DF9-4C90FA25FA48}" type="presOf" srcId="{E94A63A0-1690-430A-ABE8-A24F79F4CEE8}" destId="{A570A178-4CA8-4DDF-B840-295227B92094}" srcOrd="0" destOrd="0" presId="urn:microsoft.com/office/officeart/2005/8/layout/hierarchy2"/>
    <dgm:cxn modelId="{5C54EA4D-8DA7-40E4-978C-2D5FDD0BAF5D}" type="presOf" srcId="{C0554B5D-8D3D-44D8-92ED-7B9E9268E771}" destId="{E9E16840-E478-4C50-80A3-FA12AE8FC6E4}" srcOrd="1" destOrd="0" presId="urn:microsoft.com/office/officeart/2005/8/layout/hierarchy2"/>
    <dgm:cxn modelId="{A80CA271-1CD7-4959-9231-554F13E3862C}" type="presOf" srcId="{784AFF02-D4A7-4F68-A587-20D579B30A50}" destId="{F4A37FE9-363F-418F-9BBA-542ECD69E92F}" srcOrd="0" destOrd="0" presId="urn:microsoft.com/office/officeart/2005/8/layout/hierarchy2"/>
    <dgm:cxn modelId="{D7DEFF52-6AF8-4595-8D97-49FC7255CCBC}" type="presOf" srcId="{DFE49F8A-C7AA-480F-9B86-2AF500878D5B}" destId="{7C0631EB-2A50-4F42-B1A5-2099580425D4}" srcOrd="0" destOrd="0" presId="urn:microsoft.com/office/officeart/2005/8/layout/hierarchy2"/>
    <dgm:cxn modelId="{457B0374-C82E-4DE4-9B56-2397FDC43E1A}" type="presOf" srcId="{D9E24ECA-2A03-43AF-8673-48349B611140}" destId="{11AEA7EE-6551-4E47-A279-EDAFBA95C25F}" srcOrd="1" destOrd="0" presId="urn:microsoft.com/office/officeart/2005/8/layout/hierarchy2"/>
    <dgm:cxn modelId="{20291956-FDA1-4077-AA31-EAFAD083124F}" srcId="{DFE49F8A-C7AA-480F-9B86-2AF500878D5B}" destId="{91055AF2-1E08-4A4D-8C3A-E030C3B8532B}" srcOrd="6" destOrd="0" parTransId="{BDDCB554-D83F-4F36-A81B-07809A7D56C4}" sibTransId="{5A8AB13A-9BFD-4A32-8C94-684AC72C1873}"/>
    <dgm:cxn modelId="{6AE94777-0D02-49EA-987C-68A81FEA7F83}" srcId="{DFE49F8A-C7AA-480F-9B86-2AF500878D5B}" destId="{826A444F-7323-4FB0-AFC1-2C395123DC7A}" srcOrd="2" destOrd="0" parTransId="{84890772-A129-4FE2-A186-68BF6949333F}" sibTransId="{3BD07963-A676-4E82-B938-1F59B5591D03}"/>
    <dgm:cxn modelId="{38128558-6DDC-4440-AF77-1B49B55BFDE1}" type="presOf" srcId="{26CF24D9-FCE6-475E-B0DB-659CD790A1B6}" destId="{29790D1E-9C71-417A-86E0-1E25B669F245}" srcOrd="0" destOrd="0" presId="urn:microsoft.com/office/officeart/2005/8/layout/hierarchy2"/>
    <dgm:cxn modelId="{005D2459-7AC0-4BA1-8E12-74CC94453410}" type="presOf" srcId="{E0451D27-1493-470C-9D3C-009E86DAEB5B}" destId="{08B2F574-C8B2-4A58-9378-9F8E01A22A2C}" srcOrd="0" destOrd="0" presId="urn:microsoft.com/office/officeart/2005/8/layout/hierarchy2"/>
    <dgm:cxn modelId="{E5B0E059-B1E6-44BD-B80E-C09A22E0AA25}" type="presOf" srcId="{EE6330AE-8B83-4000-BC5E-846901229B66}" destId="{326EDBEF-ABE9-407E-A02C-C899A187C73E}" srcOrd="1" destOrd="0" presId="urn:microsoft.com/office/officeart/2005/8/layout/hierarchy2"/>
    <dgm:cxn modelId="{78AF5A80-1AA7-4A18-BDF6-303CA9DB7BCF}" type="presOf" srcId="{48C8F288-E97A-48CD-A426-1B18208169C8}" destId="{E3AEA2DE-DB8F-414D-87B7-74638F31F8E3}" srcOrd="0" destOrd="0" presId="urn:microsoft.com/office/officeart/2005/8/layout/hierarchy2"/>
    <dgm:cxn modelId="{F717699D-E67B-49FF-B8C4-D454343A3A7F}" type="presOf" srcId="{826A444F-7323-4FB0-AFC1-2C395123DC7A}" destId="{AA89D720-2038-4DB0-9FA8-6FF8097FC35B}" srcOrd="0" destOrd="0" presId="urn:microsoft.com/office/officeart/2005/8/layout/hierarchy2"/>
    <dgm:cxn modelId="{50A2BE9E-8DD5-464F-955A-7740F024000B}" type="presOf" srcId="{26CF24D9-FCE6-475E-B0DB-659CD790A1B6}" destId="{94ACF411-18D7-4552-83E5-4FC86034307E}" srcOrd="1" destOrd="0" presId="urn:microsoft.com/office/officeart/2005/8/layout/hierarchy2"/>
    <dgm:cxn modelId="{602402A7-3075-4DCA-8A69-64698943E6D7}" type="presOf" srcId="{84890772-A129-4FE2-A186-68BF6949333F}" destId="{13E0C4FE-EBA9-4699-8787-2BA9C02939F8}" srcOrd="0" destOrd="0" presId="urn:microsoft.com/office/officeart/2005/8/layout/hierarchy2"/>
    <dgm:cxn modelId="{D50DCCAF-67BA-42B0-9447-F201AEB552B6}" type="presOf" srcId="{BDDCB554-D83F-4F36-A81B-07809A7D56C4}" destId="{88403A03-F666-4411-AE70-640E60DF8A0B}" srcOrd="0" destOrd="0" presId="urn:microsoft.com/office/officeart/2005/8/layout/hierarchy2"/>
    <dgm:cxn modelId="{5AD497B9-22C4-42D6-BD46-73025827A2C6}" type="presOf" srcId="{85B178F3-D73A-4BC9-9741-970A6085F156}" destId="{29224DEF-2F02-4A75-B50D-6ABC2FCF3A9D}" srcOrd="0" destOrd="0" presId="urn:microsoft.com/office/officeart/2005/8/layout/hierarchy2"/>
    <dgm:cxn modelId="{628CB9C2-D042-4CB8-88C8-2BF6CA31E756}" srcId="{DFE49F8A-C7AA-480F-9B86-2AF500878D5B}" destId="{E0451D27-1493-470C-9D3C-009E86DAEB5B}" srcOrd="0" destOrd="0" parTransId="{A3C4D4BF-881A-4FFC-AE24-9D881C8D8B39}" sibTransId="{D0E5972D-30C9-4029-B23E-6466305C7B85}"/>
    <dgm:cxn modelId="{B63012CD-E455-482D-ACC7-F54E4BD50F70}" type="presOf" srcId="{B59CE48F-8F42-4BB0-8F42-0A3BC46BCA32}" destId="{71A5205D-3D60-47F9-A77C-C92846C70E31}" srcOrd="0" destOrd="0" presId="urn:microsoft.com/office/officeart/2005/8/layout/hierarchy2"/>
    <dgm:cxn modelId="{4094E4D0-6D1D-4E51-A00D-32574161AFB2}" srcId="{DFE49F8A-C7AA-480F-9B86-2AF500878D5B}" destId="{48C8F288-E97A-48CD-A426-1B18208169C8}" srcOrd="7" destOrd="0" parTransId="{5113268F-5D7E-4CAB-8BB4-8CBF86D8E293}" sibTransId="{D3C04870-AD1E-4621-9D00-32F18A754562}"/>
    <dgm:cxn modelId="{F4085ED1-34F8-4F79-8BFE-EAF129154888}" srcId="{DFE49F8A-C7AA-480F-9B86-2AF500878D5B}" destId="{E2682425-7EC8-4124-9F9A-11C2B4193D13}" srcOrd="1" destOrd="0" parTransId="{C0554B5D-8D3D-44D8-92ED-7B9E9268E771}" sibTransId="{1AA59F7D-4819-4673-8E91-AF31707E7637}"/>
    <dgm:cxn modelId="{DAD7BFD2-E2C1-4179-8E65-4C35A1EEC070}" srcId="{DFE49F8A-C7AA-480F-9B86-2AF500878D5B}" destId="{85B178F3-D73A-4BC9-9741-970A6085F156}" srcOrd="8" destOrd="0" parTransId="{D9E24ECA-2A03-43AF-8673-48349B611140}" sibTransId="{BE3F7757-438D-4168-A496-D2FD8E858239}"/>
    <dgm:cxn modelId="{CEA85DDE-537E-4869-8437-3CEFFA17135C}" srcId="{DFE49F8A-C7AA-480F-9B86-2AF500878D5B}" destId="{DFB63C25-CE5F-4990-A431-406625585E0B}" srcOrd="4" destOrd="0" parTransId="{26CF24D9-FCE6-475E-B0DB-659CD790A1B6}" sibTransId="{19CFEFE4-63D8-474B-BB16-6498ED665780}"/>
    <dgm:cxn modelId="{1BEC2EDF-4DAE-4B83-939F-2631057B7894}" type="presOf" srcId="{784AFF02-D4A7-4F68-A587-20D579B30A50}" destId="{86DFBE44-DE41-4F53-B18D-95C0D25424A0}" srcOrd="1" destOrd="0" presId="urn:microsoft.com/office/officeart/2005/8/layout/hierarchy2"/>
    <dgm:cxn modelId="{D5B01CE9-18D2-4C68-ABD1-E272B8319116}" srcId="{DFE49F8A-C7AA-480F-9B86-2AF500878D5B}" destId="{B59CE48F-8F42-4BB0-8F42-0A3BC46BCA32}" srcOrd="3" destOrd="0" parTransId="{EE6330AE-8B83-4000-BC5E-846901229B66}" sibTransId="{B59C3C6E-9178-4C5D-BC60-83EFE7275DA1}"/>
    <dgm:cxn modelId="{DB8665FB-1A07-49A2-9BDC-50C522756404}" type="presOf" srcId="{5113268F-5D7E-4CAB-8BB4-8CBF86D8E293}" destId="{F158DEBF-BC8C-4DFD-82AF-7B5AD002E774}" srcOrd="1" destOrd="0" presId="urn:microsoft.com/office/officeart/2005/8/layout/hierarchy2"/>
    <dgm:cxn modelId="{5FF0E4FC-FF32-4205-AA58-E1CD2C310BA6}" type="presOf" srcId="{BDDCB554-D83F-4F36-A81B-07809A7D56C4}" destId="{25533D1A-41E2-4F79-BD80-5BAC038C4EF9}" srcOrd="1" destOrd="0" presId="urn:microsoft.com/office/officeart/2005/8/layout/hierarchy2"/>
    <dgm:cxn modelId="{CB275E46-1BB8-493F-8330-239EA5C0136F}" type="presParOf" srcId="{A570A178-4CA8-4DDF-B840-295227B92094}" destId="{39DA4E4C-47F3-4C63-9473-BF3650322E12}" srcOrd="0" destOrd="0" presId="urn:microsoft.com/office/officeart/2005/8/layout/hierarchy2"/>
    <dgm:cxn modelId="{A6234D56-29AC-4053-A1CB-CAA2186F5497}" type="presParOf" srcId="{39DA4E4C-47F3-4C63-9473-BF3650322E12}" destId="{7C0631EB-2A50-4F42-B1A5-2099580425D4}" srcOrd="0" destOrd="0" presId="urn:microsoft.com/office/officeart/2005/8/layout/hierarchy2"/>
    <dgm:cxn modelId="{769158F7-0BDA-4919-B855-A7F5B605B16B}" type="presParOf" srcId="{39DA4E4C-47F3-4C63-9473-BF3650322E12}" destId="{496685C9-E9DB-492F-A351-D427786C421A}" srcOrd="1" destOrd="0" presId="urn:microsoft.com/office/officeart/2005/8/layout/hierarchy2"/>
    <dgm:cxn modelId="{6BF6D586-DCBF-4C1D-953D-7A80C8DB5154}" type="presParOf" srcId="{496685C9-E9DB-492F-A351-D427786C421A}" destId="{211D3C89-54F9-4BA8-A12C-99BCE4CE0219}" srcOrd="0" destOrd="0" presId="urn:microsoft.com/office/officeart/2005/8/layout/hierarchy2"/>
    <dgm:cxn modelId="{874A2D18-CBAA-4704-A537-EB10A62D89B6}" type="presParOf" srcId="{211D3C89-54F9-4BA8-A12C-99BCE4CE0219}" destId="{E5479931-8EDC-4EF2-9AF6-BE95C9865878}" srcOrd="0" destOrd="0" presId="urn:microsoft.com/office/officeart/2005/8/layout/hierarchy2"/>
    <dgm:cxn modelId="{EA9A9E40-2791-409F-BC1B-19A1114658B3}" type="presParOf" srcId="{496685C9-E9DB-492F-A351-D427786C421A}" destId="{BE3A2D04-14C8-4EAA-AF47-ABBF0E172F9A}" srcOrd="1" destOrd="0" presId="urn:microsoft.com/office/officeart/2005/8/layout/hierarchy2"/>
    <dgm:cxn modelId="{3D46EE74-20A6-445A-AA90-4BF235965B7A}" type="presParOf" srcId="{BE3A2D04-14C8-4EAA-AF47-ABBF0E172F9A}" destId="{08B2F574-C8B2-4A58-9378-9F8E01A22A2C}" srcOrd="0" destOrd="0" presId="urn:microsoft.com/office/officeart/2005/8/layout/hierarchy2"/>
    <dgm:cxn modelId="{D9E9375A-3933-402C-AD60-52FAB9C787AB}" type="presParOf" srcId="{BE3A2D04-14C8-4EAA-AF47-ABBF0E172F9A}" destId="{B308F822-C6FB-4B8B-A980-7FF7C820B470}" srcOrd="1" destOrd="0" presId="urn:microsoft.com/office/officeart/2005/8/layout/hierarchy2"/>
    <dgm:cxn modelId="{10E67069-9C10-42BE-94F5-8E6DFE071884}" type="presParOf" srcId="{496685C9-E9DB-492F-A351-D427786C421A}" destId="{E3D32AEB-3605-4AAA-8389-5F4B965B0A6F}" srcOrd="2" destOrd="0" presId="urn:microsoft.com/office/officeart/2005/8/layout/hierarchy2"/>
    <dgm:cxn modelId="{6C12DD2B-5F9E-4436-825F-7690C09D177B}" type="presParOf" srcId="{E3D32AEB-3605-4AAA-8389-5F4B965B0A6F}" destId="{E9E16840-E478-4C50-80A3-FA12AE8FC6E4}" srcOrd="0" destOrd="0" presId="urn:microsoft.com/office/officeart/2005/8/layout/hierarchy2"/>
    <dgm:cxn modelId="{DC61E7D8-B4ED-440D-AABF-8D02DC995BD8}" type="presParOf" srcId="{496685C9-E9DB-492F-A351-D427786C421A}" destId="{E4403BE4-3E67-4437-B754-D144804240D0}" srcOrd="3" destOrd="0" presId="urn:microsoft.com/office/officeart/2005/8/layout/hierarchy2"/>
    <dgm:cxn modelId="{DD4E0977-287B-4AB0-AF62-BC5A6C7B480F}" type="presParOf" srcId="{E4403BE4-3E67-4437-B754-D144804240D0}" destId="{3D3617AC-AB47-40BF-A3A9-1AB1A2CDC7A8}" srcOrd="0" destOrd="0" presId="urn:microsoft.com/office/officeart/2005/8/layout/hierarchy2"/>
    <dgm:cxn modelId="{42911025-9783-4C6C-B3C5-43AECBA306E0}" type="presParOf" srcId="{E4403BE4-3E67-4437-B754-D144804240D0}" destId="{607F0513-6A87-4D22-B7C2-0286F448BB27}" srcOrd="1" destOrd="0" presId="urn:microsoft.com/office/officeart/2005/8/layout/hierarchy2"/>
    <dgm:cxn modelId="{D405AE14-C0D5-4550-931C-7D30F8DE6EBC}" type="presParOf" srcId="{496685C9-E9DB-492F-A351-D427786C421A}" destId="{13E0C4FE-EBA9-4699-8787-2BA9C02939F8}" srcOrd="4" destOrd="0" presId="urn:microsoft.com/office/officeart/2005/8/layout/hierarchy2"/>
    <dgm:cxn modelId="{812AE8B4-4358-4635-95F1-A578A7ED622B}" type="presParOf" srcId="{13E0C4FE-EBA9-4699-8787-2BA9C02939F8}" destId="{A4ACC6C6-B61F-4E01-97B5-531B141C87E7}" srcOrd="0" destOrd="0" presId="urn:microsoft.com/office/officeart/2005/8/layout/hierarchy2"/>
    <dgm:cxn modelId="{4779D6B8-35E6-4990-A5D8-AF82FC01D9ED}" type="presParOf" srcId="{496685C9-E9DB-492F-A351-D427786C421A}" destId="{F6C691DA-5C46-4255-B3D6-C0764346C698}" srcOrd="5" destOrd="0" presId="urn:microsoft.com/office/officeart/2005/8/layout/hierarchy2"/>
    <dgm:cxn modelId="{487BEC61-A08B-4F5D-8ED4-112489E6E429}" type="presParOf" srcId="{F6C691DA-5C46-4255-B3D6-C0764346C698}" destId="{AA89D720-2038-4DB0-9FA8-6FF8097FC35B}" srcOrd="0" destOrd="0" presId="urn:microsoft.com/office/officeart/2005/8/layout/hierarchy2"/>
    <dgm:cxn modelId="{1C94A82C-E22A-4E90-ABBD-173A16EFD9B0}" type="presParOf" srcId="{F6C691DA-5C46-4255-B3D6-C0764346C698}" destId="{7D32540D-2329-4C8B-9A98-847E6649828A}" srcOrd="1" destOrd="0" presId="urn:microsoft.com/office/officeart/2005/8/layout/hierarchy2"/>
    <dgm:cxn modelId="{DE5F183D-936C-4CC5-A4F5-003189668F6C}" type="presParOf" srcId="{496685C9-E9DB-492F-A351-D427786C421A}" destId="{A7FBCE2D-F553-4483-B8D3-E14109F4EA98}" srcOrd="6" destOrd="0" presId="urn:microsoft.com/office/officeart/2005/8/layout/hierarchy2"/>
    <dgm:cxn modelId="{5F1F0095-06E8-40B5-B8D4-F2B7DB67F722}" type="presParOf" srcId="{A7FBCE2D-F553-4483-B8D3-E14109F4EA98}" destId="{326EDBEF-ABE9-407E-A02C-C899A187C73E}" srcOrd="0" destOrd="0" presId="urn:microsoft.com/office/officeart/2005/8/layout/hierarchy2"/>
    <dgm:cxn modelId="{39017951-0DF6-4665-8C6A-0F48A3FA2F95}" type="presParOf" srcId="{496685C9-E9DB-492F-A351-D427786C421A}" destId="{BFD38302-6EDC-4779-A04A-66B085E4BDDB}" srcOrd="7" destOrd="0" presId="urn:microsoft.com/office/officeart/2005/8/layout/hierarchy2"/>
    <dgm:cxn modelId="{4639F45F-5329-4E53-AF29-8448A2669E13}" type="presParOf" srcId="{BFD38302-6EDC-4779-A04A-66B085E4BDDB}" destId="{71A5205D-3D60-47F9-A77C-C92846C70E31}" srcOrd="0" destOrd="0" presId="urn:microsoft.com/office/officeart/2005/8/layout/hierarchy2"/>
    <dgm:cxn modelId="{542A60DA-C677-4072-A11A-5D79DB612A91}" type="presParOf" srcId="{BFD38302-6EDC-4779-A04A-66B085E4BDDB}" destId="{58C5252B-B5E1-45C6-9CCA-B894DAB846AB}" srcOrd="1" destOrd="0" presId="urn:microsoft.com/office/officeart/2005/8/layout/hierarchy2"/>
    <dgm:cxn modelId="{043CEC1B-56B1-4790-90C8-F65D1862E51D}" type="presParOf" srcId="{496685C9-E9DB-492F-A351-D427786C421A}" destId="{29790D1E-9C71-417A-86E0-1E25B669F245}" srcOrd="8" destOrd="0" presId="urn:microsoft.com/office/officeart/2005/8/layout/hierarchy2"/>
    <dgm:cxn modelId="{30C79C40-8058-4411-B41D-BDF4DD9A60EE}" type="presParOf" srcId="{29790D1E-9C71-417A-86E0-1E25B669F245}" destId="{94ACF411-18D7-4552-83E5-4FC86034307E}" srcOrd="0" destOrd="0" presId="urn:microsoft.com/office/officeart/2005/8/layout/hierarchy2"/>
    <dgm:cxn modelId="{6F165A89-2A0C-4754-90BF-19115ADECD79}" type="presParOf" srcId="{496685C9-E9DB-492F-A351-D427786C421A}" destId="{7A3A666F-CC49-4A89-9641-A4C61008FCFB}" srcOrd="9" destOrd="0" presId="urn:microsoft.com/office/officeart/2005/8/layout/hierarchy2"/>
    <dgm:cxn modelId="{E51AAF01-9445-4A8E-9E95-B81205D98281}" type="presParOf" srcId="{7A3A666F-CC49-4A89-9641-A4C61008FCFB}" destId="{0B4C864C-6A87-40DA-BFDA-BCCA250261A5}" srcOrd="0" destOrd="0" presId="urn:microsoft.com/office/officeart/2005/8/layout/hierarchy2"/>
    <dgm:cxn modelId="{17A8489F-9256-4A84-9E4E-1B07D581164D}" type="presParOf" srcId="{7A3A666F-CC49-4A89-9641-A4C61008FCFB}" destId="{DA11D487-62C5-4B4E-95F9-195EBC32448E}" srcOrd="1" destOrd="0" presId="urn:microsoft.com/office/officeart/2005/8/layout/hierarchy2"/>
    <dgm:cxn modelId="{DE3891A3-7B4D-4CFC-ADC4-24E6AB2F657F}" type="presParOf" srcId="{496685C9-E9DB-492F-A351-D427786C421A}" destId="{F4A37FE9-363F-418F-9BBA-542ECD69E92F}" srcOrd="10" destOrd="0" presId="urn:microsoft.com/office/officeart/2005/8/layout/hierarchy2"/>
    <dgm:cxn modelId="{0EB74E48-68C2-4F9D-97AF-65BAC58AD772}" type="presParOf" srcId="{F4A37FE9-363F-418F-9BBA-542ECD69E92F}" destId="{86DFBE44-DE41-4F53-B18D-95C0D25424A0}" srcOrd="0" destOrd="0" presId="urn:microsoft.com/office/officeart/2005/8/layout/hierarchy2"/>
    <dgm:cxn modelId="{04F66F69-DCF1-479B-A587-6E8481022C73}" type="presParOf" srcId="{496685C9-E9DB-492F-A351-D427786C421A}" destId="{2CFA1025-0E3A-46E5-869A-FE0970B8C65B}" srcOrd="11" destOrd="0" presId="urn:microsoft.com/office/officeart/2005/8/layout/hierarchy2"/>
    <dgm:cxn modelId="{B9A5CA05-3EFA-4B8C-8C33-99A3AEEF3893}" type="presParOf" srcId="{2CFA1025-0E3A-46E5-869A-FE0970B8C65B}" destId="{156EB4B5-DA51-4AA5-9983-2908137A9243}" srcOrd="0" destOrd="0" presId="urn:microsoft.com/office/officeart/2005/8/layout/hierarchy2"/>
    <dgm:cxn modelId="{23B79C05-54CA-4046-B63B-CFB69A43E281}" type="presParOf" srcId="{2CFA1025-0E3A-46E5-869A-FE0970B8C65B}" destId="{8AF2C2F8-BA68-4178-AE5E-2BEACF9DB460}" srcOrd="1" destOrd="0" presId="urn:microsoft.com/office/officeart/2005/8/layout/hierarchy2"/>
    <dgm:cxn modelId="{2B9E38DE-0490-48A1-A2CC-A351AE436887}" type="presParOf" srcId="{496685C9-E9DB-492F-A351-D427786C421A}" destId="{88403A03-F666-4411-AE70-640E60DF8A0B}" srcOrd="12" destOrd="0" presId="urn:microsoft.com/office/officeart/2005/8/layout/hierarchy2"/>
    <dgm:cxn modelId="{7E3ACA7F-FEC3-4A39-928E-EBBC19980FF3}" type="presParOf" srcId="{88403A03-F666-4411-AE70-640E60DF8A0B}" destId="{25533D1A-41E2-4F79-BD80-5BAC038C4EF9}" srcOrd="0" destOrd="0" presId="urn:microsoft.com/office/officeart/2005/8/layout/hierarchy2"/>
    <dgm:cxn modelId="{5AABEA83-A5CE-40D8-875E-570735861085}" type="presParOf" srcId="{496685C9-E9DB-492F-A351-D427786C421A}" destId="{9B0FB985-6247-4D14-9B4C-173BBE94F514}" srcOrd="13" destOrd="0" presId="urn:microsoft.com/office/officeart/2005/8/layout/hierarchy2"/>
    <dgm:cxn modelId="{87552C73-0D56-41EE-89ED-DA088D56B5BF}" type="presParOf" srcId="{9B0FB985-6247-4D14-9B4C-173BBE94F514}" destId="{4DE46737-EBC8-429B-A473-B772D249B9F3}" srcOrd="0" destOrd="0" presId="urn:microsoft.com/office/officeart/2005/8/layout/hierarchy2"/>
    <dgm:cxn modelId="{CC461FC7-717B-4BFA-BCC3-EE3ED91E21DD}" type="presParOf" srcId="{9B0FB985-6247-4D14-9B4C-173BBE94F514}" destId="{5C51C0DF-5100-4C7C-95F6-A2943039A2B5}" srcOrd="1" destOrd="0" presId="urn:microsoft.com/office/officeart/2005/8/layout/hierarchy2"/>
    <dgm:cxn modelId="{709AF743-09A4-46C8-9F96-6B783A91445A}" type="presParOf" srcId="{496685C9-E9DB-492F-A351-D427786C421A}" destId="{7D16DC55-52C3-4E3D-B47C-0CB860452860}" srcOrd="14" destOrd="0" presId="urn:microsoft.com/office/officeart/2005/8/layout/hierarchy2"/>
    <dgm:cxn modelId="{24F5AEC2-A4EE-43E1-82C0-A9CF97029F9D}" type="presParOf" srcId="{7D16DC55-52C3-4E3D-B47C-0CB860452860}" destId="{F158DEBF-BC8C-4DFD-82AF-7B5AD002E774}" srcOrd="0" destOrd="0" presId="urn:microsoft.com/office/officeart/2005/8/layout/hierarchy2"/>
    <dgm:cxn modelId="{011ABD8E-1528-4FD5-9A7B-320626ADC6FF}" type="presParOf" srcId="{496685C9-E9DB-492F-A351-D427786C421A}" destId="{F15C919A-3D38-444D-BC38-EA8B6416D644}" srcOrd="15" destOrd="0" presId="urn:microsoft.com/office/officeart/2005/8/layout/hierarchy2"/>
    <dgm:cxn modelId="{C4DF4C09-E8AA-4C56-951B-7ED1E36E1E74}" type="presParOf" srcId="{F15C919A-3D38-444D-BC38-EA8B6416D644}" destId="{E3AEA2DE-DB8F-414D-87B7-74638F31F8E3}" srcOrd="0" destOrd="0" presId="urn:microsoft.com/office/officeart/2005/8/layout/hierarchy2"/>
    <dgm:cxn modelId="{41447AF6-C68E-4A38-907D-A2D6B94A2A4E}" type="presParOf" srcId="{F15C919A-3D38-444D-BC38-EA8B6416D644}" destId="{60EBE818-BCAC-428E-A850-7F0526FCDC7E}" srcOrd="1" destOrd="0" presId="urn:microsoft.com/office/officeart/2005/8/layout/hierarchy2"/>
    <dgm:cxn modelId="{F8686044-E044-4EDD-9848-8CAB72FBF664}" type="presParOf" srcId="{496685C9-E9DB-492F-A351-D427786C421A}" destId="{A38A5E20-99BA-48C1-9E19-D8711970476B}" srcOrd="16" destOrd="0" presId="urn:microsoft.com/office/officeart/2005/8/layout/hierarchy2"/>
    <dgm:cxn modelId="{093DBDBD-F19E-49C0-B1E5-923A85D8BEF1}" type="presParOf" srcId="{A38A5E20-99BA-48C1-9E19-D8711970476B}" destId="{11AEA7EE-6551-4E47-A279-EDAFBA95C25F}" srcOrd="0" destOrd="0" presId="urn:microsoft.com/office/officeart/2005/8/layout/hierarchy2"/>
    <dgm:cxn modelId="{CE5E56A5-521A-49E7-ACA1-475FD793D085}" type="presParOf" srcId="{496685C9-E9DB-492F-A351-D427786C421A}" destId="{531BD916-3BF9-4DC9-8910-53BD92101258}" srcOrd="17" destOrd="0" presId="urn:microsoft.com/office/officeart/2005/8/layout/hierarchy2"/>
    <dgm:cxn modelId="{166BE060-7B5D-4B2A-870C-2A4AAB695194}" type="presParOf" srcId="{531BD916-3BF9-4DC9-8910-53BD92101258}" destId="{29224DEF-2F02-4A75-B50D-6ABC2FCF3A9D}" srcOrd="0" destOrd="0" presId="urn:microsoft.com/office/officeart/2005/8/layout/hierarchy2"/>
    <dgm:cxn modelId="{2A99D6C1-99F8-4E7B-A6CD-53EDC2D3112F}" type="presParOf" srcId="{531BD916-3BF9-4DC9-8910-53BD92101258}" destId="{6117ECB2-A061-4443-9F3F-3AEC271F779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0828F2-3507-45BB-B62B-331096C187D3}" type="doc">
      <dgm:prSet loTypeId="urn:microsoft.com/office/officeart/2005/8/layout/hProcess9" loCatId="process" qsTypeId="urn:microsoft.com/office/officeart/2005/8/quickstyle/3d2" qsCatId="3D" csTypeId="urn:microsoft.com/office/officeart/2005/8/colors/colorful1" csCatId="colorful" phldr="1"/>
      <dgm:spPr/>
      <dgm:t>
        <a:bodyPr/>
        <a:lstStyle/>
        <a:p>
          <a:endParaRPr lang="ru-RU"/>
        </a:p>
      </dgm:t>
    </dgm:pt>
    <dgm:pt modelId="{52180175-F147-43BC-A7F5-433868A537CC}">
      <dgm:prSet custT="1"/>
      <dgm:spPr/>
      <dgm:t>
        <a:bodyPr/>
        <a:lstStyle/>
        <a:p>
          <a:pPr algn="ctr" rtl="0"/>
          <a:r>
            <a:rPr lang="ru-RU" sz="1400" b="1" dirty="0">
              <a:latin typeface="+mj-lt"/>
            </a:rPr>
            <a:t>Заказчик вправе установить требование об отсутствии </a:t>
          </a:r>
          <a:r>
            <a:rPr lang="ru-RU" sz="1400" dirty="0">
              <a:latin typeface="+mj-lt"/>
            </a:rPr>
            <a:t>в предусмотренном Федеральным законом 44-ФЗ </a:t>
          </a:r>
          <a:r>
            <a:rPr lang="ru-RU" sz="1400" b="1" dirty="0">
              <a:latin typeface="+mj-lt"/>
            </a:rPr>
            <a:t>реестре недобросовестных поставщиков</a:t>
          </a:r>
          <a:r>
            <a:rPr lang="ru-RU" sz="1400" dirty="0">
              <a:latin typeface="+mj-lt"/>
            </a:rPr>
            <a:t> (подрядчиков, исполнителей) </a:t>
          </a:r>
          <a:r>
            <a:rPr lang="ru-RU" sz="1400" b="1" dirty="0">
              <a:latin typeface="+mj-lt"/>
            </a:rPr>
            <a:t>информации об участнике закупки</a:t>
          </a:r>
          <a:r>
            <a:rPr lang="ru-RU" sz="1400" dirty="0">
              <a:latin typeface="+mj-lt"/>
            </a:rPr>
            <a:t>, в том числе информации об учредителях, о членах коллегиального исполнительного органа, лице, исполняющем функции единоличного исполнительного органа участника закупки - юридического лица.</a:t>
          </a:r>
        </a:p>
      </dgm:t>
    </dgm:pt>
    <dgm:pt modelId="{5FC3B210-7B57-431E-8A08-FF1A82B48D25}" type="parTrans" cxnId="{3A1417DB-DBCF-4CC3-A78B-4DA7BA6E3642}">
      <dgm:prSet/>
      <dgm:spPr/>
      <dgm:t>
        <a:bodyPr/>
        <a:lstStyle/>
        <a:p>
          <a:endParaRPr lang="ru-RU" sz="1400">
            <a:latin typeface="+mj-lt"/>
          </a:endParaRPr>
        </a:p>
      </dgm:t>
    </dgm:pt>
    <dgm:pt modelId="{EF70DEA7-D851-458A-AF12-508602159B8E}" type="sibTrans" cxnId="{3A1417DB-DBCF-4CC3-A78B-4DA7BA6E3642}">
      <dgm:prSet/>
      <dgm:spPr/>
      <dgm:t>
        <a:bodyPr/>
        <a:lstStyle/>
        <a:p>
          <a:endParaRPr lang="ru-RU" sz="1400">
            <a:latin typeface="+mj-lt"/>
          </a:endParaRPr>
        </a:p>
      </dgm:t>
    </dgm:pt>
    <dgm:pt modelId="{FB508465-8873-4AA5-BA5F-184E11485B30}">
      <dgm:prSet custT="1"/>
      <dgm:spPr/>
      <dgm:t>
        <a:bodyPr/>
        <a:lstStyle/>
        <a:p>
          <a:pPr algn="ctr" rtl="0"/>
          <a:r>
            <a:rPr lang="ru-RU" sz="1400" dirty="0">
              <a:latin typeface="+mj-lt"/>
            </a:rPr>
            <a:t>Правительство Российской Федерации вправе устанавливать к участникам закупок отдельных видов товаров, работ, услуг, закупки которых осуществляются путем проведения конкурсов с ограниченным участием, двухэтапных конкурсов, закрытых конкурсов с ограниченным участием, закрытых двухэтапных конкурсов или аукционов</a:t>
          </a:r>
        </a:p>
      </dgm:t>
    </dgm:pt>
    <dgm:pt modelId="{AF92BB4F-7CE0-4102-A83B-3F29BB4CF207}" type="parTrans" cxnId="{F9424BF3-EE9A-405B-99BC-3A7FBFB8BCB4}">
      <dgm:prSet/>
      <dgm:spPr/>
      <dgm:t>
        <a:bodyPr/>
        <a:lstStyle/>
        <a:p>
          <a:endParaRPr lang="ru-RU" sz="1400">
            <a:latin typeface="+mj-lt"/>
          </a:endParaRPr>
        </a:p>
      </dgm:t>
    </dgm:pt>
    <dgm:pt modelId="{D5BA00BE-359A-4914-A6DE-77217B74D0C6}" type="sibTrans" cxnId="{F9424BF3-EE9A-405B-99BC-3A7FBFB8BCB4}">
      <dgm:prSet/>
      <dgm:spPr/>
      <dgm:t>
        <a:bodyPr/>
        <a:lstStyle/>
        <a:p>
          <a:endParaRPr lang="ru-RU" sz="1400">
            <a:latin typeface="+mj-lt"/>
          </a:endParaRPr>
        </a:p>
      </dgm:t>
    </dgm:pt>
    <dgm:pt modelId="{BDC45B43-F4B6-45FB-A82F-F7B797721F80}" type="pres">
      <dgm:prSet presAssocID="{380828F2-3507-45BB-B62B-331096C187D3}" presName="CompostProcess" presStyleCnt="0">
        <dgm:presLayoutVars>
          <dgm:dir/>
          <dgm:resizeHandles val="exact"/>
        </dgm:presLayoutVars>
      </dgm:prSet>
      <dgm:spPr/>
    </dgm:pt>
    <dgm:pt modelId="{28B1DD3C-FB50-4D0E-8271-7C27B8F20C24}" type="pres">
      <dgm:prSet presAssocID="{380828F2-3507-45BB-B62B-331096C187D3}" presName="arrow" presStyleLbl="bgShp" presStyleIdx="0" presStyleCnt="1" custScaleX="117647"/>
      <dgm:spPr>
        <a:solidFill>
          <a:srgbClr val="7030A0"/>
        </a:solidFill>
      </dgm:spPr>
    </dgm:pt>
    <dgm:pt modelId="{B52F1ED5-378A-4A92-A11D-A3BC3F4F5970}" type="pres">
      <dgm:prSet presAssocID="{380828F2-3507-45BB-B62B-331096C187D3}" presName="linearProcess" presStyleCnt="0"/>
      <dgm:spPr/>
    </dgm:pt>
    <dgm:pt modelId="{72A0241A-4D61-4100-87C7-089040EFA44A}" type="pres">
      <dgm:prSet presAssocID="{52180175-F147-43BC-A7F5-433868A537CC}" presName="textNode" presStyleLbl="node1" presStyleIdx="0" presStyleCnt="2" custScaleY="180825">
        <dgm:presLayoutVars>
          <dgm:bulletEnabled val="1"/>
        </dgm:presLayoutVars>
      </dgm:prSet>
      <dgm:spPr/>
    </dgm:pt>
    <dgm:pt modelId="{2CC5741D-DBDB-4394-BDA7-9B5A808D369B}" type="pres">
      <dgm:prSet presAssocID="{EF70DEA7-D851-458A-AF12-508602159B8E}" presName="sibTrans" presStyleCnt="0"/>
      <dgm:spPr/>
    </dgm:pt>
    <dgm:pt modelId="{41512B8C-A681-4107-9E65-23D4729CA00F}" type="pres">
      <dgm:prSet presAssocID="{FB508465-8873-4AA5-BA5F-184E11485B30}" presName="textNode" presStyleLbl="node1" presStyleIdx="1" presStyleCnt="2" custScaleY="126907">
        <dgm:presLayoutVars>
          <dgm:bulletEnabled val="1"/>
        </dgm:presLayoutVars>
      </dgm:prSet>
      <dgm:spPr/>
    </dgm:pt>
  </dgm:ptLst>
  <dgm:cxnLst>
    <dgm:cxn modelId="{61242627-2CE5-4D75-B768-B000E8618D73}" type="presOf" srcId="{380828F2-3507-45BB-B62B-331096C187D3}" destId="{BDC45B43-F4B6-45FB-A82F-F7B797721F80}" srcOrd="0" destOrd="0" presId="urn:microsoft.com/office/officeart/2005/8/layout/hProcess9"/>
    <dgm:cxn modelId="{7732AC2A-F3F5-416E-AB89-ACFA90701501}" type="presOf" srcId="{52180175-F147-43BC-A7F5-433868A537CC}" destId="{72A0241A-4D61-4100-87C7-089040EFA44A}" srcOrd="0" destOrd="0" presId="urn:microsoft.com/office/officeart/2005/8/layout/hProcess9"/>
    <dgm:cxn modelId="{113FEBC4-F69B-4A8F-BE14-96F1D07D9A68}" type="presOf" srcId="{FB508465-8873-4AA5-BA5F-184E11485B30}" destId="{41512B8C-A681-4107-9E65-23D4729CA00F}" srcOrd="0" destOrd="0" presId="urn:microsoft.com/office/officeart/2005/8/layout/hProcess9"/>
    <dgm:cxn modelId="{3A1417DB-DBCF-4CC3-A78B-4DA7BA6E3642}" srcId="{380828F2-3507-45BB-B62B-331096C187D3}" destId="{52180175-F147-43BC-A7F5-433868A537CC}" srcOrd="0" destOrd="0" parTransId="{5FC3B210-7B57-431E-8A08-FF1A82B48D25}" sibTransId="{EF70DEA7-D851-458A-AF12-508602159B8E}"/>
    <dgm:cxn modelId="{F9424BF3-EE9A-405B-99BC-3A7FBFB8BCB4}" srcId="{380828F2-3507-45BB-B62B-331096C187D3}" destId="{FB508465-8873-4AA5-BA5F-184E11485B30}" srcOrd="1" destOrd="0" parTransId="{AF92BB4F-7CE0-4102-A83B-3F29BB4CF207}" sibTransId="{D5BA00BE-359A-4914-A6DE-77217B74D0C6}"/>
    <dgm:cxn modelId="{848A7420-7C3F-45D6-8F6D-FE2344EA7C9C}" type="presParOf" srcId="{BDC45B43-F4B6-45FB-A82F-F7B797721F80}" destId="{28B1DD3C-FB50-4D0E-8271-7C27B8F20C24}" srcOrd="0" destOrd="0" presId="urn:microsoft.com/office/officeart/2005/8/layout/hProcess9"/>
    <dgm:cxn modelId="{3F93AFAD-FD82-415C-BA9C-D3BA70145726}" type="presParOf" srcId="{BDC45B43-F4B6-45FB-A82F-F7B797721F80}" destId="{B52F1ED5-378A-4A92-A11D-A3BC3F4F5970}" srcOrd="1" destOrd="0" presId="urn:microsoft.com/office/officeart/2005/8/layout/hProcess9"/>
    <dgm:cxn modelId="{245E2337-6384-4D11-83FD-3F20B9D835D1}" type="presParOf" srcId="{B52F1ED5-378A-4A92-A11D-A3BC3F4F5970}" destId="{72A0241A-4D61-4100-87C7-089040EFA44A}" srcOrd="0" destOrd="0" presId="urn:microsoft.com/office/officeart/2005/8/layout/hProcess9"/>
    <dgm:cxn modelId="{DD398BA4-221E-4DD8-9101-247DE7042E09}" type="presParOf" srcId="{B52F1ED5-378A-4A92-A11D-A3BC3F4F5970}" destId="{2CC5741D-DBDB-4394-BDA7-9B5A808D369B}" srcOrd="1" destOrd="0" presId="urn:microsoft.com/office/officeart/2005/8/layout/hProcess9"/>
    <dgm:cxn modelId="{5FC522F6-8F56-4512-94BB-423E1649B9E6}" type="presParOf" srcId="{B52F1ED5-378A-4A92-A11D-A3BC3F4F5970}" destId="{41512B8C-A681-4107-9E65-23D4729CA00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7EC8BA-DA05-4A59-8D8D-1AA8C7813702}"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3B5D982D-90A1-4C56-9CCF-5DE4F9415AAC}">
      <dgm:prSet custT="1"/>
      <dgm:spPr/>
      <dgm:t>
        <a:bodyPr/>
        <a:lstStyle/>
        <a:p>
          <a:pPr algn="ctr" rtl="0"/>
          <a:r>
            <a:rPr lang="ru-RU" sz="1400" b="1" cap="all" baseline="0" dirty="0">
              <a:latin typeface="+mj-lt"/>
            </a:rPr>
            <a:t>дополнительные требования, в том числе к наличию:</a:t>
          </a:r>
          <a:endParaRPr lang="ru-RU" sz="1400" cap="all" baseline="0" dirty="0">
            <a:latin typeface="+mj-lt"/>
          </a:endParaRPr>
        </a:p>
      </dgm:t>
    </dgm:pt>
    <dgm:pt modelId="{FA1BE7BF-47F6-4E8B-82FB-06D5357CEDD8}" type="parTrans" cxnId="{FF30EB7E-13DA-4AEC-8E28-9849795D3D43}">
      <dgm:prSet/>
      <dgm:spPr/>
      <dgm:t>
        <a:bodyPr/>
        <a:lstStyle/>
        <a:p>
          <a:endParaRPr lang="ru-RU" sz="1400">
            <a:latin typeface="+mj-lt"/>
          </a:endParaRPr>
        </a:p>
      </dgm:t>
    </dgm:pt>
    <dgm:pt modelId="{642D4A9D-3B23-486A-80B2-66223A162684}" type="sibTrans" cxnId="{FF30EB7E-13DA-4AEC-8E28-9849795D3D43}">
      <dgm:prSet/>
      <dgm:spPr/>
      <dgm:t>
        <a:bodyPr/>
        <a:lstStyle/>
        <a:p>
          <a:endParaRPr lang="ru-RU" sz="1400">
            <a:latin typeface="+mj-lt"/>
          </a:endParaRPr>
        </a:p>
      </dgm:t>
    </dgm:pt>
    <dgm:pt modelId="{0D3149DD-6E85-4B10-B7D5-7BC5F57D6F12}">
      <dgm:prSet custT="1"/>
      <dgm:spPr/>
      <dgm:t>
        <a:bodyPr/>
        <a:lstStyle/>
        <a:p>
          <a:pPr algn="ctr" rtl="0"/>
          <a:r>
            <a:rPr lang="ru-RU" sz="1400" dirty="0">
              <a:latin typeface="+mj-lt"/>
            </a:rPr>
            <a:t>финансовых ресурсов для исполнения контракта</a:t>
          </a:r>
        </a:p>
      </dgm:t>
    </dgm:pt>
    <dgm:pt modelId="{1A9F96B3-A68A-45D6-A61E-3DB7B44A1FFD}" type="parTrans" cxnId="{976C609D-D9EF-446C-A4C1-9D1F50A0B6DF}">
      <dgm:prSet/>
      <dgm:spPr/>
      <dgm:t>
        <a:bodyPr/>
        <a:lstStyle/>
        <a:p>
          <a:endParaRPr lang="ru-RU" sz="1400">
            <a:latin typeface="+mj-lt"/>
          </a:endParaRPr>
        </a:p>
      </dgm:t>
    </dgm:pt>
    <dgm:pt modelId="{1167EF21-D4F1-46AD-A0BE-56D9870E40AE}" type="sibTrans" cxnId="{976C609D-D9EF-446C-A4C1-9D1F50A0B6DF}">
      <dgm:prSet/>
      <dgm:spPr/>
      <dgm:t>
        <a:bodyPr/>
        <a:lstStyle/>
        <a:p>
          <a:endParaRPr lang="ru-RU" sz="1400">
            <a:latin typeface="+mj-lt"/>
          </a:endParaRPr>
        </a:p>
      </dgm:t>
    </dgm:pt>
    <dgm:pt modelId="{95473B12-1588-4B2E-96DC-E8B25E58E6C1}">
      <dgm:prSet custT="1"/>
      <dgm:spPr/>
      <dgm:t>
        <a:bodyPr/>
        <a:lstStyle/>
        <a:p>
          <a:pPr algn="ctr" rtl="0"/>
          <a:r>
            <a:rPr lang="ru-RU" sz="1400" dirty="0">
              <a:latin typeface="+mj-lt"/>
            </a:rPr>
            <a:t>на праве собственности или ином законном основании оборудования и других материальных ресурсов для исполнения контракта</a:t>
          </a:r>
        </a:p>
      </dgm:t>
    </dgm:pt>
    <dgm:pt modelId="{7F1950E2-0BEA-4C50-BF75-4CAB91F14473}" type="parTrans" cxnId="{8C438751-2F03-4350-A8F9-E8041EB9778F}">
      <dgm:prSet/>
      <dgm:spPr/>
      <dgm:t>
        <a:bodyPr/>
        <a:lstStyle/>
        <a:p>
          <a:endParaRPr lang="ru-RU" sz="1400">
            <a:latin typeface="+mj-lt"/>
          </a:endParaRPr>
        </a:p>
      </dgm:t>
    </dgm:pt>
    <dgm:pt modelId="{CB44118C-A048-4724-9FE0-0B885EA9FD97}" type="sibTrans" cxnId="{8C438751-2F03-4350-A8F9-E8041EB9778F}">
      <dgm:prSet/>
      <dgm:spPr/>
      <dgm:t>
        <a:bodyPr/>
        <a:lstStyle/>
        <a:p>
          <a:endParaRPr lang="ru-RU" sz="1400">
            <a:latin typeface="+mj-lt"/>
          </a:endParaRPr>
        </a:p>
      </dgm:t>
    </dgm:pt>
    <dgm:pt modelId="{824A82FC-EE0E-4B80-A7CD-E14C26FB4A4D}">
      <dgm:prSet custT="1"/>
      <dgm:spPr/>
      <dgm:t>
        <a:bodyPr/>
        <a:lstStyle/>
        <a:p>
          <a:pPr algn="ctr" rtl="0"/>
          <a:r>
            <a:rPr lang="ru-RU" sz="1400" dirty="0">
              <a:latin typeface="+mj-lt"/>
            </a:rPr>
            <a:t>опыта работы, связанного с предметом контракта, и деловой репутации</a:t>
          </a:r>
        </a:p>
      </dgm:t>
    </dgm:pt>
    <dgm:pt modelId="{B15F24D1-9D5C-48F7-96F7-39EB73308D12}" type="parTrans" cxnId="{7DA27F8C-AA4A-420C-8E39-278F623F3A06}">
      <dgm:prSet/>
      <dgm:spPr/>
      <dgm:t>
        <a:bodyPr/>
        <a:lstStyle/>
        <a:p>
          <a:endParaRPr lang="ru-RU" sz="1400">
            <a:latin typeface="+mj-lt"/>
          </a:endParaRPr>
        </a:p>
      </dgm:t>
    </dgm:pt>
    <dgm:pt modelId="{2909B490-C257-4DA8-BAED-003CC6963FF0}" type="sibTrans" cxnId="{7DA27F8C-AA4A-420C-8E39-278F623F3A06}">
      <dgm:prSet/>
      <dgm:spPr/>
      <dgm:t>
        <a:bodyPr/>
        <a:lstStyle/>
        <a:p>
          <a:endParaRPr lang="ru-RU" sz="1400">
            <a:latin typeface="+mj-lt"/>
          </a:endParaRPr>
        </a:p>
      </dgm:t>
    </dgm:pt>
    <dgm:pt modelId="{95685490-595E-4E18-A7B2-BDD121BDB185}">
      <dgm:prSet custT="1"/>
      <dgm:spPr/>
      <dgm:t>
        <a:bodyPr/>
        <a:lstStyle/>
        <a:p>
          <a:pPr algn="ctr" rtl="0"/>
          <a:r>
            <a:rPr lang="ru-RU" sz="1400" dirty="0">
              <a:latin typeface="+mj-lt"/>
            </a:rPr>
            <a:t>необходимого количества специалистов и иных работников определенного уровня квалификации для исполнения контракта</a:t>
          </a:r>
        </a:p>
      </dgm:t>
    </dgm:pt>
    <dgm:pt modelId="{D5E1FB99-ECD0-416B-954D-20683771E75C}" type="parTrans" cxnId="{33DC5A31-7D96-4F47-8BDD-56F74B2F3EFB}">
      <dgm:prSet/>
      <dgm:spPr/>
      <dgm:t>
        <a:bodyPr/>
        <a:lstStyle/>
        <a:p>
          <a:endParaRPr lang="ru-RU" sz="1400">
            <a:latin typeface="+mj-lt"/>
          </a:endParaRPr>
        </a:p>
      </dgm:t>
    </dgm:pt>
    <dgm:pt modelId="{6DEE8B6F-3AF2-47DE-B11E-010B7BC77D0F}" type="sibTrans" cxnId="{33DC5A31-7D96-4F47-8BDD-56F74B2F3EFB}">
      <dgm:prSet/>
      <dgm:spPr/>
      <dgm:t>
        <a:bodyPr/>
        <a:lstStyle/>
        <a:p>
          <a:endParaRPr lang="ru-RU" sz="1400">
            <a:latin typeface="+mj-lt"/>
          </a:endParaRPr>
        </a:p>
      </dgm:t>
    </dgm:pt>
    <dgm:pt modelId="{D4664541-030B-4CA2-BB36-D07D97327290}" type="pres">
      <dgm:prSet presAssocID="{5E7EC8BA-DA05-4A59-8D8D-1AA8C7813702}" presName="Name0" presStyleCnt="0">
        <dgm:presLayoutVars>
          <dgm:dir/>
          <dgm:animLvl val="lvl"/>
          <dgm:resizeHandles val="exact"/>
        </dgm:presLayoutVars>
      </dgm:prSet>
      <dgm:spPr/>
    </dgm:pt>
    <dgm:pt modelId="{EDBF57AE-FDC5-47CC-AFF0-A4CB7BC53DB3}" type="pres">
      <dgm:prSet presAssocID="{3B5D982D-90A1-4C56-9CCF-5DE4F9415AAC}" presName="vertFlow" presStyleCnt="0"/>
      <dgm:spPr/>
    </dgm:pt>
    <dgm:pt modelId="{8B928B38-572B-4E8B-A8BC-4D8067125415}" type="pres">
      <dgm:prSet presAssocID="{3B5D982D-90A1-4C56-9CCF-5DE4F9415AAC}" presName="header" presStyleLbl="node1" presStyleIdx="0" presStyleCnt="1" custScaleX="441096" custLinFactNeighborX="-2105" custLinFactNeighborY="42072"/>
      <dgm:spPr/>
    </dgm:pt>
    <dgm:pt modelId="{ADFCBA09-322D-4A2A-A53D-A8ACE4351507}" type="pres">
      <dgm:prSet presAssocID="{1A9F96B3-A68A-45D6-A61E-3DB7B44A1FFD}" presName="parTrans" presStyleLbl="sibTrans2D1" presStyleIdx="0" presStyleCnt="4"/>
      <dgm:spPr/>
    </dgm:pt>
    <dgm:pt modelId="{3A561F57-4552-49D7-96FD-7415AE8F8E92}" type="pres">
      <dgm:prSet presAssocID="{0D3149DD-6E85-4B10-B7D5-7BC5F57D6F12}" presName="child" presStyleLbl="alignAccFollowNode1" presStyleIdx="0" presStyleCnt="4" custScaleX="541226">
        <dgm:presLayoutVars>
          <dgm:chMax val="0"/>
          <dgm:bulletEnabled val="1"/>
        </dgm:presLayoutVars>
      </dgm:prSet>
      <dgm:spPr/>
    </dgm:pt>
    <dgm:pt modelId="{A66CF187-2225-477E-BAC6-2C71E3FA86B5}" type="pres">
      <dgm:prSet presAssocID="{1167EF21-D4F1-46AD-A0BE-56D9870E40AE}" presName="sibTrans" presStyleLbl="sibTrans2D1" presStyleIdx="1" presStyleCnt="4"/>
      <dgm:spPr/>
    </dgm:pt>
    <dgm:pt modelId="{89CD0756-FE78-45E2-ACFC-7C0B28EA34C9}" type="pres">
      <dgm:prSet presAssocID="{95473B12-1588-4B2E-96DC-E8B25E58E6C1}" presName="child" presStyleLbl="alignAccFollowNode1" presStyleIdx="1" presStyleCnt="4" custScaleX="541226">
        <dgm:presLayoutVars>
          <dgm:chMax val="0"/>
          <dgm:bulletEnabled val="1"/>
        </dgm:presLayoutVars>
      </dgm:prSet>
      <dgm:spPr/>
    </dgm:pt>
    <dgm:pt modelId="{4857EBFE-5B77-4824-BC23-C03DDE20E392}" type="pres">
      <dgm:prSet presAssocID="{CB44118C-A048-4724-9FE0-0B885EA9FD97}" presName="sibTrans" presStyleLbl="sibTrans2D1" presStyleIdx="2" presStyleCnt="4"/>
      <dgm:spPr/>
    </dgm:pt>
    <dgm:pt modelId="{C062D7C9-4CA1-43A7-8C1D-C6D337F5D2D0}" type="pres">
      <dgm:prSet presAssocID="{824A82FC-EE0E-4B80-A7CD-E14C26FB4A4D}" presName="child" presStyleLbl="alignAccFollowNode1" presStyleIdx="2" presStyleCnt="4" custScaleX="541226">
        <dgm:presLayoutVars>
          <dgm:chMax val="0"/>
          <dgm:bulletEnabled val="1"/>
        </dgm:presLayoutVars>
      </dgm:prSet>
      <dgm:spPr/>
    </dgm:pt>
    <dgm:pt modelId="{A99A3E18-FDBC-4E27-808A-508530D7F739}" type="pres">
      <dgm:prSet presAssocID="{2909B490-C257-4DA8-BAED-003CC6963FF0}" presName="sibTrans" presStyleLbl="sibTrans2D1" presStyleIdx="3" presStyleCnt="4"/>
      <dgm:spPr/>
    </dgm:pt>
    <dgm:pt modelId="{49B494BF-BC5E-416F-9ED1-84F1CD98C476}" type="pres">
      <dgm:prSet presAssocID="{95685490-595E-4E18-A7B2-BDD121BDB185}" presName="child" presStyleLbl="alignAccFollowNode1" presStyleIdx="3" presStyleCnt="4" custScaleX="541226">
        <dgm:presLayoutVars>
          <dgm:chMax val="0"/>
          <dgm:bulletEnabled val="1"/>
        </dgm:presLayoutVars>
      </dgm:prSet>
      <dgm:spPr/>
    </dgm:pt>
  </dgm:ptLst>
  <dgm:cxnLst>
    <dgm:cxn modelId="{1D4A8110-DDEE-44AB-B140-4F95C721DDC1}" type="presOf" srcId="{CB44118C-A048-4724-9FE0-0B885EA9FD97}" destId="{4857EBFE-5B77-4824-BC23-C03DDE20E392}" srcOrd="0" destOrd="0" presId="urn:microsoft.com/office/officeart/2005/8/layout/lProcess1"/>
    <dgm:cxn modelId="{74E9F027-5625-45C9-BC5F-117080753280}" type="presOf" srcId="{3B5D982D-90A1-4C56-9CCF-5DE4F9415AAC}" destId="{8B928B38-572B-4E8B-A8BC-4D8067125415}" srcOrd="0" destOrd="0" presId="urn:microsoft.com/office/officeart/2005/8/layout/lProcess1"/>
    <dgm:cxn modelId="{33DC5A31-7D96-4F47-8BDD-56F74B2F3EFB}" srcId="{3B5D982D-90A1-4C56-9CCF-5DE4F9415AAC}" destId="{95685490-595E-4E18-A7B2-BDD121BDB185}" srcOrd="3" destOrd="0" parTransId="{D5E1FB99-ECD0-416B-954D-20683771E75C}" sibTransId="{6DEE8B6F-3AF2-47DE-B11E-010B7BC77D0F}"/>
    <dgm:cxn modelId="{9C3A9F62-86DC-41D5-8F17-A682C735EAA8}" type="presOf" srcId="{95685490-595E-4E18-A7B2-BDD121BDB185}" destId="{49B494BF-BC5E-416F-9ED1-84F1CD98C476}" srcOrd="0" destOrd="0" presId="urn:microsoft.com/office/officeart/2005/8/layout/lProcess1"/>
    <dgm:cxn modelId="{C180E763-5412-4A1B-B617-E9F65CD364C7}" type="presOf" srcId="{1A9F96B3-A68A-45D6-A61E-3DB7B44A1FFD}" destId="{ADFCBA09-322D-4A2A-A53D-A8ACE4351507}" srcOrd="0" destOrd="0" presId="urn:microsoft.com/office/officeart/2005/8/layout/lProcess1"/>
    <dgm:cxn modelId="{0130B04F-0D69-49FF-BC4B-4AD3F540BA35}" type="presOf" srcId="{95473B12-1588-4B2E-96DC-E8B25E58E6C1}" destId="{89CD0756-FE78-45E2-ACFC-7C0B28EA34C9}" srcOrd="0" destOrd="0" presId="urn:microsoft.com/office/officeart/2005/8/layout/lProcess1"/>
    <dgm:cxn modelId="{8C438751-2F03-4350-A8F9-E8041EB9778F}" srcId="{3B5D982D-90A1-4C56-9CCF-5DE4F9415AAC}" destId="{95473B12-1588-4B2E-96DC-E8B25E58E6C1}" srcOrd="1" destOrd="0" parTransId="{7F1950E2-0BEA-4C50-BF75-4CAB91F14473}" sibTransId="{CB44118C-A048-4724-9FE0-0B885EA9FD97}"/>
    <dgm:cxn modelId="{FF30EB7E-13DA-4AEC-8E28-9849795D3D43}" srcId="{5E7EC8BA-DA05-4A59-8D8D-1AA8C7813702}" destId="{3B5D982D-90A1-4C56-9CCF-5DE4F9415AAC}" srcOrd="0" destOrd="0" parTransId="{FA1BE7BF-47F6-4E8B-82FB-06D5357CEDD8}" sibTransId="{642D4A9D-3B23-486A-80B2-66223A162684}"/>
    <dgm:cxn modelId="{7DA27F8C-AA4A-420C-8E39-278F623F3A06}" srcId="{3B5D982D-90A1-4C56-9CCF-5DE4F9415AAC}" destId="{824A82FC-EE0E-4B80-A7CD-E14C26FB4A4D}" srcOrd="2" destOrd="0" parTransId="{B15F24D1-9D5C-48F7-96F7-39EB73308D12}" sibTransId="{2909B490-C257-4DA8-BAED-003CC6963FF0}"/>
    <dgm:cxn modelId="{C1F8EE8C-854B-4E18-9C53-9477D43A9324}" type="presOf" srcId="{0D3149DD-6E85-4B10-B7D5-7BC5F57D6F12}" destId="{3A561F57-4552-49D7-96FD-7415AE8F8E92}" srcOrd="0" destOrd="0" presId="urn:microsoft.com/office/officeart/2005/8/layout/lProcess1"/>
    <dgm:cxn modelId="{976C609D-D9EF-446C-A4C1-9D1F50A0B6DF}" srcId="{3B5D982D-90A1-4C56-9CCF-5DE4F9415AAC}" destId="{0D3149DD-6E85-4B10-B7D5-7BC5F57D6F12}" srcOrd="0" destOrd="0" parTransId="{1A9F96B3-A68A-45D6-A61E-3DB7B44A1FFD}" sibTransId="{1167EF21-D4F1-46AD-A0BE-56D9870E40AE}"/>
    <dgm:cxn modelId="{CD60FDB2-3743-4D63-BEDF-02EC0B94FB1A}" type="presOf" srcId="{1167EF21-D4F1-46AD-A0BE-56D9870E40AE}" destId="{A66CF187-2225-477E-BAC6-2C71E3FA86B5}" srcOrd="0" destOrd="0" presId="urn:microsoft.com/office/officeart/2005/8/layout/lProcess1"/>
    <dgm:cxn modelId="{B5379DD0-9DDC-410C-9C12-732DE2D7C278}" type="presOf" srcId="{2909B490-C257-4DA8-BAED-003CC6963FF0}" destId="{A99A3E18-FDBC-4E27-808A-508530D7F739}" srcOrd="0" destOrd="0" presId="urn:microsoft.com/office/officeart/2005/8/layout/lProcess1"/>
    <dgm:cxn modelId="{964CA9E7-4898-4D7E-9CFA-BE496DEEBEDE}" type="presOf" srcId="{824A82FC-EE0E-4B80-A7CD-E14C26FB4A4D}" destId="{C062D7C9-4CA1-43A7-8C1D-C6D337F5D2D0}" srcOrd="0" destOrd="0" presId="urn:microsoft.com/office/officeart/2005/8/layout/lProcess1"/>
    <dgm:cxn modelId="{8FCD25E9-E0CF-436F-9D24-2122D16E2192}" type="presOf" srcId="{5E7EC8BA-DA05-4A59-8D8D-1AA8C7813702}" destId="{D4664541-030B-4CA2-BB36-D07D97327290}" srcOrd="0" destOrd="0" presId="urn:microsoft.com/office/officeart/2005/8/layout/lProcess1"/>
    <dgm:cxn modelId="{590CED8E-569D-4A2D-90F0-0E3616642240}" type="presParOf" srcId="{D4664541-030B-4CA2-BB36-D07D97327290}" destId="{EDBF57AE-FDC5-47CC-AFF0-A4CB7BC53DB3}" srcOrd="0" destOrd="0" presId="urn:microsoft.com/office/officeart/2005/8/layout/lProcess1"/>
    <dgm:cxn modelId="{6E6E1847-CC39-4D17-A010-4035161D263C}" type="presParOf" srcId="{EDBF57AE-FDC5-47CC-AFF0-A4CB7BC53DB3}" destId="{8B928B38-572B-4E8B-A8BC-4D8067125415}" srcOrd="0" destOrd="0" presId="urn:microsoft.com/office/officeart/2005/8/layout/lProcess1"/>
    <dgm:cxn modelId="{16B72D40-04CF-49C9-8173-0316207EE71D}" type="presParOf" srcId="{EDBF57AE-FDC5-47CC-AFF0-A4CB7BC53DB3}" destId="{ADFCBA09-322D-4A2A-A53D-A8ACE4351507}" srcOrd="1" destOrd="0" presId="urn:microsoft.com/office/officeart/2005/8/layout/lProcess1"/>
    <dgm:cxn modelId="{9229812E-1C19-4C64-BF80-053D426CC449}" type="presParOf" srcId="{EDBF57AE-FDC5-47CC-AFF0-A4CB7BC53DB3}" destId="{3A561F57-4552-49D7-96FD-7415AE8F8E92}" srcOrd="2" destOrd="0" presId="urn:microsoft.com/office/officeart/2005/8/layout/lProcess1"/>
    <dgm:cxn modelId="{ED9A4772-28FD-4C2C-BA18-B5EDCCB35AF1}" type="presParOf" srcId="{EDBF57AE-FDC5-47CC-AFF0-A4CB7BC53DB3}" destId="{A66CF187-2225-477E-BAC6-2C71E3FA86B5}" srcOrd="3" destOrd="0" presId="urn:microsoft.com/office/officeart/2005/8/layout/lProcess1"/>
    <dgm:cxn modelId="{169A6776-DB10-4805-BAC5-2FB2ECA72F3F}" type="presParOf" srcId="{EDBF57AE-FDC5-47CC-AFF0-A4CB7BC53DB3}" destId="{89CD0756-FE78-45E2-ACFC-7C0B28EA34C9}" srcOrd="4" destOrd="0" presId="urn:microsoft.com/office/officeart/2005/8/layout/lProcess1"/>
    <dgm:cxn modelId="{1C3B5738-0EFC-44C9-93F6-6300D54C0B28}" type="presParOf" srcId="{EDBF57AE-FDC5-47CC-AFF0-A4CB7BC53DB3}" destId="{4857EBFE-5B77-4824-BC23-C03DDE20E392}" srcOrd="5" destOrd="0" presId="urn:microsoft.com/office/officeart/2005/8/layout/lProcess1"/>
    <dgm:cxn modelId="{C066FBBA-D343-4DB0-98AD-17A7D8EA64DB}" type="presParOf" srcId="{EDBF57AE-FDC5-47CC-AFF0-A4CB7BC53DB3}" destId="{C062D7C9-4CA1-43A7-8C1D-C6D337F5D2D0}" srcOrd="6" destOrd="0" presId="urn:microsoft.com/office/officeart/2005/8/layout/lProcess1"/>
    <dgm:cxn modelId="{C6AE79D6-E4C6-4A70-A4F3-86F282A731B6}" type="presParOf" srcId="{EDBF57AE-FDC5-47CC-AFF0-A4CB7BC53DB3}" destId="{A99A3E18-FDBC-4E27-808A-508530D7F739}" srcOrd="7" destOrd="0" presId="urn:microsoft.com/office/officeart/2005/8/layout/lProcess1"/>
    <dgm:cxn modelId="{41856EFA-9454-41EE-9A14-CFE07B94A356}" type="presParOf" srcId="{EDBF57AE-FDC5-47CC-AFF0-A4CB7BC53DB3}" destId="{49B494BF-BC5E-416F-9ED1-84F1CD98C476}" srcOrd="8"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59B76D-95A8-4866-8D55-A970775B41DC}" type="doc">
      <dgm:prSet loTypeId="urn:microsoft.com/office/officeart/2005/8/layout/process4" loCatId="list" qsTypeId="urn:microsoft.com/office/officeart/2005/8/quickstyle/3d2" qsCatId="3D" csTypeId="urn:microsoft.com/office/officeart/2005/8/colors/colorful1" csCatId="colorful" phldr="1"/>
      <dgm:spPr/>
      <dgm:t>
        <a:bodyPr/>
        <a:lstStyle/>
        <a:p>
          <a:endParaRPr lang="ru-RU"/>
        </a:p>
      </dgm:t>
    </dgm:pt>
    <dgm:pt modelId="{DAD8D6FE-9949-4A2A-B993-5506447251A0}">
      <dgm:prSet custT="1"/>
      <dgm:spPr/>
      <dgm:t>
        <a:bodyPr/>
        <a:lstStyle/>
        <a:p>
          <a:pPr algn="ctr" rtl="0"/>
          <a:r>
            <a:rPr lang="ru-RU" sz="1400" b="1" dirty="0">
              <a:latin typeface="+mj-lt"/>
            </a:rPr>
            <a:t>Комиссия по осуществлению закупок проверяет </a:t>
          </a:r>
          <a:r>
            <a:rPr lang="ru-RU" sz="1400" dirty="0">
              <a:latin typeface="+mj-lt"/>
            </a:rPr>
            <a:t>соответствие участников закупок требованиям, указанным в пункте 1, пункте 10 (за исключением случаев проведения электронного аукциона, запроса котировок и предварительного отбора) части 1 и части 1.1 (при наличии такого требования) статьи 31 Федерального закона 44-ФЗ, и в отношении отдельных видов закупок товаров, работ, услуг требованиям, установленным в соответствии с частями 2 и 2.1 статьи 31 Федерального закона 44-ФЗ, если такие требования установлены Правительством Российской Федерации.</a:t>
          </a:r>
        </a:p>
      </dgm:t>
    </dgm:pt>
    <dgm:pt modelId="{FC236252-EFC2-4857-8F50-D500D7FD8234}" type="parTrans" cxnId="{874444D3-5949-4344-BA4E-085BC56314CF}">
      <dgm:prSet/>
      <dgm:spPr/>
      <dgm:t>
        <a:bodyPr/>
        <a:lstStyle/>
        <a:p>
          <a:endParaRPr lang="ru-RU" sz="1400">
            <a:latin typeface="+mj-lt"/>
          </a:endParaRPr>
        </a:p>
      </dgm:t>
    </dgm:pt>
    <dgm:pt modelId="{DC92FF59-DBB2-476C-9A89-5EFD364503AE}" type="sibTrans" cxnId="{874444D3-5949-4344-BA4E-085BC56314CF}">
      <dgm:prSet/>
      <dgm:spPr/>
      <dgm:t>
        <a:bodyPr/>
        <a:lstStyle/>
        <a:p>
          <a:endParaRPr lang="ru-RU" sz="1400">
            <a:latin typeface="+mj-lt"/>
          </a:endParaRPr>
        </a:p>
      </dgm:t>
    </dgm:pt>
    <dgm:pt modelId="{08CC2C94-BDBB-4EEB-A2A4-E8C16B854850}">
      <dgm:prSet custT="1"/>
      <dgm:spPr/>
      <dgm:t>
        <a:bodyPr/>
        <a:lstStyle/>
        <a:p>
          <a:pPr algn="ctr" rtl="0"/>
          <a:r>
            <a:rPr lang="ru-RU" sz="1400" dirty="0">
              <a:latin typeface="+mj-lt"/>
            </a:rPr>
            <a:t>Комиссия по осуществлению закупок вправе проверять соответствие участников закупок требованиям, указанным в пунктах 3 - 5, 7 - 9 части 1 статьи 31 Федерального закона 44-ФЗ, а также при проведении электронного аукциона, запроса котировок и предварительного отбора требованию, указанному в пункте 10 части 1 статьи 31 Федерального закона 44-ФЗ</a:t>
          </a:r>
        </a:p>
      </dgm:t>
    </dgm:pt>
    <dgm:pt modelId="{201362ED-613C-436D-B945-AD3D53415E66}" type="parTrans" cxnId="{A95906C5-E3E5-4B30-BE09-5CB5263B9362}">
      <dgm:prSet/>
      <dgm:spPr/>
      <dgm:t>
        <a:bodyPr/>
        <a:lstStyle/>
        <a:p>
          <a:endParaRPr lang="ru-RU" sz="1400">
            <a:latin typeface="+mj-lt"/>
          </a:endParaRPr>
        </a:p>
      </dgm:t>
    </dgm:pt>
    <dgm:pt modelId="{6FB5CD71-F63C-4FBB-A832-CDCD200D066D}" type="sibTrans" cxnId="{A95906C5-E3E5-4B30-BE09-5CB5263B9362}">
      <dgm:prSet/>
      <dgm:spPr/>
      <dgm:t>
        <a:bodyPr/>
        <a:lstStyle/>
        <a:p>
          <a:endParaRPr lang="ru-RU" sz="1400">
            <a:latin typeface="+mj-lt"/>
          </a:endParaRPr>
        </a:p>
      </dgm:t>
    </dgm:pt>
    <dgm:pt modelId="{AF54115A-E301-4EA4-877A-39E71AB73DCA}">
      <dgm:prSet custT="1"/>
      <dgm:spPr/>
      <dgm:t>
        <a:bodyPr/>
        <a:lstStyle/>
        <a:p>
          <a:pPr algn="ctr" rtl="0"/>
          <a:r>
            <a:rPr lang="ru-RU" sz="1400" dirty="0">
              <a:latin typeface="+mj-lt"/>
            </a:rPr>
            <a:t>Комиссия по осуществлению закупок не вправе возлагать на участников закупок обязанность подтверждать соответствие указанным требованиям, за исключением случаев, если указанные требования установлены Правительством Российской Федерации в соответствии с частями 2 и 2.1 статьи 31 Федерального закона 44-ФЗ.</a:t>
          </a:r>
        </a:p>
      </dgm:t>
    </dgm:pt>
    <dgm:pt modelId="{5B882F77-F530-46FF-AF9F-0B3367101EE5}" type="parTrans" cxnId="{DFABAC7B-9E92-4388-91C8-27433FF74F68}">
      <dgm:prSet/>
      <dgm:spPr/>
      <dgm:t>
        <a:bodyPr/>
        <a:lstStyle/>
        <a:p>
          <a:endParaRPr lang="ru-RU" sz="1400">
            <a:latin typeface="+mj-lt"/>
          </a:endParaRPr>
        </a:p>
      </dgm:t>
    </dgm:pt>
    <dgm:pt modelId="{0181924E-C539-4366-8669-BAA77CECDA74}" type="sibTrans" cxnId="{DFABAC7B-9E92-4388-91C8-27433FF74F68}">
      <dgm:prSet/>
      <dgm:spPr/>
      <dgm:t>
        <a:bodyPr/>
        <a:lstStyle/>
        <a:p>
          <a:endParaRPr lang="ru-RU" sz="1400">
            <a:latin typeface="+mj-lt"/>
          </a:endParaRPr>
        </a:p>
      </dgm:t>
    </dgm:pt>
    <dgm:pt modelId="{3203B42C-06CD-4C6C-A7BF-C3C5AA83A9DE}">
      <dgm:prSet custT="1"/>
      <dgm:spPr/>
      <dgm:t>
        <a:bodyPr/>
        <a:lstStyle/>
        <a:p>
          <a:pPr algn="ctr" rtl="0"/>
          <a:r>
            <a:rPr lang="ru-RU" sz="1400" dirty="0">
              <a:latin typeface="+mj-lt"/>
            </a:rPr>
            <a:t>Заказчик проверяет соответствие участника запроса котировок, с которым заключается контракт, требованию, указанному в пункте 10 части 1 статьи 31 Федерального закона 44-ФЗ, при заключении контракта.</a:t>
          </a:r>
        </a:p>
      </dgm:t>
    </dgm:pt>
    <dgm:pt modelId="{6CF68022-F488-4A29-9D31-365973FAEB3A}" type="parTrans" cxnId="{7E4DA1D8-1701-499E-9DB5-EEE92709E718}">
      <dgm:prSet/>
      <dgm:spPr/>
      <dgm:t>
        <a:bodyPr/>
        <a:lstStyle/>
        <a:p>
          <a:endParaRPr lang="ru-RU" sz="1400">
            <a:latin typeface="+mj-lt"/>
          </a:endParaRPr>
        </a:p>
      </dgm:t>
    </dgm:pt>
    <dgm:pt modelId="{6A6BECAD-DDD7-494B-8A49-3F4E6D04B021}" type="sibTrans" cxnId="{7E4DA1D8-1701-499E-9DB5-EEE92709E718}">
      <dgm:prSet/>
      <dgm:spPr/>
      <dgm:t>
        <a:bodyPr/>
        <a:lstStyle/>
        <a:p>
          <a:endParaRPr lang="ru-RU" sz="1400">
            <a:latin typeface="+mj-lt"/>
          </a:endParaRPr>
        </a:p>
      </dgm:t>
    </dgm:pt>
    <dgm:pt modelId="{037CC238-2B91-423E-B766-979686DE9DA4}">
      <dgm:prSet custT="1"/>
      <dgm:spPr>
        <a:solidFill>
          <a:srgbClr val="002060"/>
        </a:solidFill>
      </dgm:spPr>
      <dgm:t>
        <a:bodyPr/>
        <a:lstStyle/>
        <a:p>
          <a:pPr algn="ctr" rtl="0"/>
          <a:r>
            <a:rPr lang="ru-RU" sz="1400" dirty="0">
              <a:latin typeface="+mj-lt"/>
            </a:rPr>
            <a:t>Отстранение участника закупки от участия в определении поставщика (подрядчика, исполнителя) или отказ от заключения контракта с победителем определения поставщика (подрядчика, исполнителя) осуществляется в любой момент до заключения контракта, если заказчик или комиссия по осуществлению закупок обнаружит, что участник закупки не соответствует требованиям, указанным в части 1, частях 1.1, 2 и 2.1 (при наличии таких требований) статьи 31 Федерального закона 44-ФЗ, или предоставил недостоверную информацию в отношении своего соответствия указанным требованиям</a:t>
          </a:r>
        </a:p>
      </dgm:t>
    </dgm:pt>
    <dgm:pt modelId="{B9663E25-C37F-4001-92D2-5690217E9C37}" type="parTrans" cxnId="{EB3C5E09-5BFF-4863-A3B3-C6365C2B85D9}">
      <dgm:prSet/>
      <dgm:spPr/>
      <dgm:t>
        <a:bodyPr/>
        <a:lstStyle/>
        <a:p>
          <a:endParaRPr lang="ru-RU" sz="1400">
            <a:latin typeface="+mj-lt"/>
          </a:endParaRPr>
        </a:p>
      </dgm:t>
    </dgm:pt>
    <dgm:pt modelId="{797E2DA2-88B5-4DBF-A091-E049B5C2D9B7}" type="sibTrans" cxnId="{EB3C5E09-5BFF-4863-A3B3-C6365C2B85D9}">
      <dgm:prSet/>
      <dgm:spPr/>
      <dgm:t>
        <a:bodyPr/>
        <a:lstStyle/>
        <a:p>
          <a:endParaRPr lang="ru-RU" sz="1400">
            <a:latin typeface="+mj-lt"/>
          </a:endParaRPr>
        </a:p>
      </dgm:t>
    </dgm:pt>
    <dgm:pt modelId="{0501F505-F09D-4745-86E1-2246ADFD5CF4}" type="pres">
      <dgm:prSet presAssocID="{B759B76D-95A8-4866-8D55-A970775B41DC}" presName="Name0" presStyleCnt="0">
        <dgm:presLayoutVars>
          <dgm:dir/>
          <dgm:animLvl val="lvl"/>
          <dgm:resizeHandles val="exact"/>
        </dgm:presLayoutVars>
      </dgm:prSet>
      <dgm:spPr/>
    </dgm:pt>
    <dgm:pt modelId="{662B46C8-2BC9-4E3E-8ED9-9106B02B8E51}" type="pres">
      <dgm:prSet presAssocID="{037CC238-2B91-423E-B766-979686DE9DA4}" presName="boxAndChildren" presStyleCnt="0"/>
      <dgm:spPr/>
    </dgm:pt>
    <dgm:pt modelId="{48F9C291-6B8C-43C9-B8EB-E04CBD48AF02}" type="pres">
      <dgm:prSet presAssocID="{037CC238-2B91-423E-B766-979686DE9DA4}" presName="parentTextBox" presStyleLbl="node1" presStyleIdx="0" presStyleCnt="5" custScaleY="189095"/>
      <dgm:spPr/>
    </dgm:pt>
    <dgm:pt modelId="{D0C5C620-BAE4-4CB3-A039-A0007DFFD144}" type="pres">
      <dgm:prSet presAssocID="{6A6BECAD-DDD7-494B-8A49-3F4E6D04B021}" presName="sp" presStyleCnt="0"/>
      <dgm:spPr/>
    </dgm:pt>
    <dgm:pt modelId="{64C88C99-C4B2-4E6D-9E32-1E1AFD47790B}" type="pres">
      <dgm:prSet presAssocID="{3203B42C-06CD-4C6C-A7BF-C3C5AA83A9DE}" presName="arrowAndChildren" presStyleCnt="0"/>
      <dgm:spPr/>
    </dgm:pt>
    <dgm:pt modelId="{02A62B52-D18F-4BA1-B28A-C9258D732878}" type="pres">
      <dgm:prSet presAssocID="{3203B42C-06CD-4C6C-A7BF-C3C5AA83A9DE}" presName="parentTextArrow" presStyleLbl="node1" presStyleIdx="1" presStyleCnt="5"/>
      <dgm:spPr/>
    </dgm:pt>
    <dgm:pt modelId="{A21E8ADC-99E3-45D0-B261-C3592826E168}" type="pres">
      <dgm:prSet presAssocID="{0181924E-C539-4366-8669-BAA77CECDA74}" presName="sp" presStyleCnt="0"/>
      <dgm:spPr/>
    </dgm:pt>
    <dgm:pt modelId="{3BAD2E09-E48E-4AC1-AE7A-D314502584DD}" type="pres">
      <dgm:prSet presAssocID="{AF54115A-E301-4EA4-877A-39E71AB73DCA}" presName="arrowAndChildren" presStyleCnt="0"/>
      <dgm:spPr/>
    </dgm:pt>
    <dgm:pt modelId="{068830C1-500F-4AFD-87DA-F1ACFB277F64}" type="pres">
      <dgm:prSet presAssocID="{AF54115A-E301-4EA4-877A-39E71AB73DCA}" presName="parentTextArrow" presStyleLbl="node1" presStyleIdx="2" presStyleCnt="5"/>
      <dgm:spPr/>
    </dgm:pt>
    <dgm:pt modelId="{89E59AE5-6510-4297-99B6-DBAFA35EA8A2}" type="pres">
      <dgm:prSet presAssocID="{6FB5CD71-F63C-4FBB-A832-CDCD200D066D}" presName="sp" presStyleCnt="0"/>
      <dgm:spPr/>
    </dgm:pt>
    <dgm:pt modelId="{9D910942-8B02-4CD2-855E-E6E56C40AA56}" type="pres">
      <dgm:prSet presAssocID="{08CC2C94-BDBB-4EEB-A2A4-E8C16B854850}" presName="arrowAndChildren" presStyleCnt="0"/>
      <dgm:spPr/>
    </dgm:pt>
    <dgm:pt modelId="{9EA1F984-18C7-466A-9E7B-712A78C5059B}" type="pres">
      <dgm:prSet presAssocID="{08CC2C94-BDBB-4EEB-A2A4-E8C16B854850}" presName="parentTextArrow" presStyleLbl="node1" presStyleIdx="3" presStyleCnt="5" custScaleY="132023"/>
      <dgm:spPr/>
    </dgm:pt>
    <dgm:pt modelId="{E74CF847-7E70-4D4D-876A-6153582CCF34}" type="pres">
      <dgm:prSet presAssocID="{DC92FF59-DBB2-476C-9A89-5EFD364503AE}" presName="sp" presStyleCnt="0"/>
      <dgm:spPr/>
    </dgm:pt>
    <dgm:pt modelId="{D41ACF00-ADCA-441C-9317-56030D31D301}" type="pres">
      <dgm:prSet presAssocID="{DAD8D6FE-9949-4A2A-B993-5506447251A0}" presName="arrowAndChildren" presStyleCnt="0"/>
      <dgm:spPr/>
    </dgm:pt>
    <dgm:pt modelId="{A8CA357B-12EB-4D17-8282-1D3E5BAE6799}" type="pres">
      <dgm:prSet presAssocID="{DAD8D6FE-9949-4A2A-B993-5506447251A0}" presName="parentTextArrow" presStyleLbl="node1" presStyleIdx="4" presStyleCnt="5" custScaleY="187294"/>
      <dgm:spPr/>
    </dgm:pt>
  </dgm:ptLst>
  <dgm:cxnLst>
    <dgm:cxn modelId="{EB3C5E09-5BFF-4863-A3B3-C6365C2B85D9}" srcId="{B759B76D-95A8-4866-8D55-A970775B41DC}" destId="{037CC238-2B91-423E-B766-979686DE9DA4}" srcOrd="4" destOrd="0" parTransId="{B9663E25-C37F-4001-92D2-5690217E9C37}" sibTransId="{797E2DA2-88B5-4DBF-A091-E049B5C2D9B7}"/>
    <dgm:cxn modelId="{ED90203C-DD8E-4A09-95C3-102C1DB3BBC6}" type="presOf" srcId="{B759B76D-95A8-4866-8D55-A970775B41DC}" destId="{0501F505-F09D-4745-86E1-2246ADFD5CF4}" srcOrd="0" destOrd="0" presId="urn:microsoft.com/office/officeart/2005/8/layout/process4"/>
    <dgm:cxn modelId="{DFABAC7B-9E92-4388-91C8-27433FF74F68}" srcId="{B759B76D-95A8-4866-8D55-A970775B41DC}" destId="{AF54115A-E301-4EA4-877A-39E71AB73DCA}" srcOrd="2" destOrd="0" parTransId="{5B882F77-F530-46FF-AF9F-0B3367101EE5}" sibTransId="{0181924E-C539-4366-8669-BAA77CECDA74}"/>
    <dgm:cxn modelId="{57A2BBA2-F416-41FF-967E-A591129368B1}" type="presOf" srcId="{DAD8D6FE-9949-4A2A-B993-5506447251A0}" destId="{A8CA357B-12EB-4D17-8282-1D3E5BAE6799}" srcOrd="0" destOrd="0" presId="urn:microsoft.com/office/officeart/2005/8/layout/process4"/>
    <dgm:cxn modelId="{A7C8DBA4-97E4-404F-99AA-905A089B591D}" type="presOf" srcId="{AF54115A-E301-4EA4-877A-39E71AB73DCA}" destId="{068830C1-500F-4AFD-87DA-F1ACFB277F64}" srcOrd="0" destOrd="0" presId="urn:microsoft.com/office/officeart/2005/8/layout/process4"/>
    <dgm:cxn modelId="{B4DDC2AC-BE38-4472-A690-AE8F7121D330}" type="presOf" srcId="{08CC2C94-BDBB-4EEB-A2A4-E8C16B854850}" destId="{9EA1F984-18C7-466A-9E7B-712A78C5059B}" srcOrd="0" destOrd="0" presId="urn:microsoft.com/office/officeart/2005/8/layout/process4"/>
    <dgm:cxn modelId="{A95906C5-E3E5-4B30-BE09-5CB5263B9362}" srcId="{B759B76D-95A8-4866-8D55-A970775B41DC}" destId="{08CC2C94-BDBB-4EEB-A2A4-E8C16B854850}" srcOrd="1" destOrd="0" parTransId="{201362ED-613C-436D-B945-AD3D53415E66}" sibTransId="{6FB5CD71-F63C-4FBB-A832-CDCD200D066D}"/>
    <dgm:cxn modelId="{874444D3-5949-4344-BA4E-085BC56314CF}" srcId="{B759B76D-95A8-4866-8D55-A970775B41DC}" destId="{DAD8D6FE-9949-4A2A-B993-5506447251A0}" srcOrd="0" destOrd="0" parTransId="{FC236252-EFC2-4857-8F50-D500D7FD8234}" sibTransId="{DC92FF59-DBB2-476C-9A89-5EFD364503AE}"/>
    <dgm:cxn modelId="{041005D6-BA57-4C1B-B8C3-8A23BB04682B}" type="presOf" srcId="{3203B42C-06CD-4C6C-A7BF-C3C5AA83A9DE}" destId="{02A62B52-D18F-4BA1-B28A-C9258D732878}" srcOrd="0" destOrd="0" presId="urn:microsoft.com/office/officeart/2005/8/layout/process4"/>
    <dgm:cxn modelId="{7E4DA1D8-1701-499E-9DB5-EEE92709E718}" srcId="{B759B76D-95A8-4866-8D55-A970775B41DC}" destId="{3203B42C-06CD-4C6C-A7BF-C3C5AA83A9DE}" srcOrd="3" destOrd="0" parTransId="{6CF68022-F488-4A29-9D31-365973FAEB3A}" sibTransId="{6A6BECAD-DDD7-494B-8A49-3F4E6D04B021}"/>
    <dgm:cxn modelId="{F5AFC6F6-FCC2-433D-B844-22045DCB6B60}" type="presOf" srcId="{037CC238-2B91-423E-B766-979686DE9DA4}" destId="{48F9C291-6B8C-43C9-B8EB-E04CBD48AF02}" srcOrd="0" destOrd="0" presId="urn:microsoft.com/office/officeart/2005/8/layout/process4"/>
    <dgm:cxn modelId="{5670B44C-CFF8-435F-A4A5-A49B75A9B5FF}" type="presParOf" srcId="{0501F505-F09D-4745-86E1-2246ADFD5CF4}" destId="{662B46C8-2BC9-4E3E-8ED9-9106B02B8E51}" srcOrd="0" destOrd="0" presId="urn:microsoft.com/office/officeart/2005/8/layout/process4"/>
    <dgm:cxn modelId="{BF895387-D2C1-4E13-828A-7E8AEFDE1E75}" type="presParOf" srcId="{662B46C8-2BC9-4E3E-8ED9-9106B02B8E51}" destId="{48F9C291-6B8C-43C9-B8EB-E04CBD48AF02}" srcOrd="0" destOrd="0" presId="urn:microsoft.com/office/officeart/2005/8/layout/process4"/>
    <dgm:cxn modelId="{33C12990-F816-43C8-BE3B-C247045CD5F6}" type="presParOf" srcId="{0501F505-F09D-4745-86E1-2246ADFD5CF4}" destId="{D0C5C620-BAE4-4CB3-A039-A0007DFFD144}" srcOrd="1" destOrd="0" presId="urn:microsoft.com/office/officeart/2005/8/layout/process4"/>
    <dgm:cxn modelId="{4C29D0B8-1124-47B3-A368-3939C8CA6703}" type="presParOf" srcId="{0501F505-F09D-4745-86E1-2246ADFD5CF4}" destId="{64C88C99-C4B2-4E6D-9E32-1E1AFD47790B}" srcOrd="2" destOrd="0" presId="urn:microsoft.com/office/officeart/2005/8/layout/process4"/>
    <dgm:cxn modelId="{7D2DED75-27EC-4799-A288-8037C5C0E660}" type="presParOf" srcId="{64C88C99-C4B2-4E6D-9E32-1E1AFD47790B}" destId="{02A62B52-D18F-4BA1-B28A-C9258D732878}" srcOrd="0" destOrd="0" presId="urn:microsoft.com/office/officeart/2005/8/layout/process4"/>
    <dgm:cxn modelId="{ABB00DD1-36EC-4279-900E-AADBACD01DFE}" type="presParOf" srcId="{0501F505-F09D-4745-86E1-2246ADFD5CF4}" destId="{A21E8ADC-99E3-45D0-B261-C3592826E168}" srcOrd="3" destOrd="0" presId="urn:microsoft.com/office/officeart/2005/8/layout/process4"/>
    <dgm:cxn modelId="{63F2F298-2FEF-4CDF-ADE1-0F2AAFACE406}" type="presParOf" srcId="{0501F505-F09D-4745-86E1-2246ADFD5CF4}" destId="{3BAD2E09-E48E-4AC1-AE7A-D314502584DD}" srcOrd="4" destOrd="0" presId="urn:microsoft.com/office/officeart/2005/8/layout/process4"/>
    <dgm:cxn modelId="{A53AB76F-7ECD-4D20-AF3D-16B306F6D980}" type="presParOf" srcId="{3BAD2E09-E48E-4AC1-AE7A-D314502584DD}" destId="{068830C1-500F-4AFD-87DA-F1ACFB277F64}" srcOrd="0" destOrd="0" presId="urn:microsoft.com/office/officeart/2005/8/layout/process4"/>
    <dgm:cxn modelId="{CD11905E-C2FE-4D21-8537-48446A23C1D6}" type="presParOf" srcId="{0501F505-F09D-4745-86E1-2246ADFD5CF4}" destId="{89E59AE5-6510-4297-99B6-DBAFA35EA8A2}" srcOrd="5" destOrd="0" presId="urn:microsoft.com/office/officeart/2005/8/layout/process4"/>
    <dgm:cxn modelId="{60653E16-1FB0-4087-B548-C2CA9D564BEA}" type="presParOf" srcId="{0501F505-F09D-4745-86E1-2246ADFD5CF4}" destId="{9D910942-8B02-4CD2-855E-E6E56C40AA56}" srcOrd="6" destOrd="0" presId="urn:microsoft.com/office/officeart/2005/8/layout/process4"/>
    <dgm:cxn modelId="{DBDC3FE1-76E3-4BD0-BE8F-BE2C52352DA5}" type="presParOf" srcId="{9D910942-8B02-4CD2-855E-E6E56C40AA56}" destId="{9EA1F984-18C7-466A-9E7B-712A78C5059B}" srcOrd="0" destOrd="0" presId="urn:microsoft.com/office/officeart/2005/8/layout/process4"/>
    <dgm:cxn modelId="{58486D06-C08C-4664-9A21-B59911C790E4}" type="presParOf" srcId="{0501F505-F09D-4745-86E1-2246ADFD5CF4}" destId="{E74CF847-7E70-4D4D-876A-6153582CCF34}" srcOrd="7" destOrd="0" presId="urn:microsoft.com/office/officeart/2005/8/layout/process4"/>
    <dgm:cxn modelId="{31DA5FEB-977E-496A-8742-26DD87C373E0}" type="presParOf" srcId="{0501F505-F09D-4745-86E1-2246ADFD5CF4}" destId="{D41ACF00-ADCA-441C-9317-56030D31D301}" srcOrd="8" destOrd="0" presId="urn:microsoft.com/office/officeart/2005/8/layout/process4"/>
    <dgm:cxn modelId="{63B775BC-3765-436C-8614-C5D4CFC6466F}" type="presParOf" srcId="{D41ACF00-ADCA-441C-9317-56030D31D301}" destId="{A8CA357B-12EB-4D17-8282-1D3E5BAE679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950C84-A550-42CF-BC35-E15AB34535B7}"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ru-RU"/>
        </a:p>
      </dgm:t>
    </dgm:pt>
    <dgm:pt modelId="{EEAB7C97-6A58-4A5D-BA94-C72F5A3A9AE3}">
      <dgm:prSet custT="1"/>
      <dgm:spPr/>
      <dgm:t>
        <a:bodyPr/>
        <a:lstStyle/>
        <a:p>
          <a:pPr algn="ctr" rtl="0"/>
          <a:r>
            <a:rPr lang="ru-RU" sz="1400" b="1" cap="all" baseline="0" dirty="0">
              <a:latin typeface="+mj-lt"/>
            </a:rPr>
            <a:t>Оценка заявок, окончательных предложений участников закупки и критерии этой оценки</a:t>
          </a:r>
          <a:endParaRPr lang="ru-RU" sz="1400" cap="all" baseline="0" dirty="0">
            <a:latin typeface="+mj-lt"/>
          </a:endParaRPr>
        </a:p>
      </dgm:t>
    </dgm:pt>
    <dgm:pt modelId="{2C346B01-CBAE-48DD-8D4C-1EDAFFF29917}" type="parTrans" cxnId="{394BFFB0-B542-43CF-B707-99A157FF6562}">
      <dgm:prSet/>
      <dgm:spPr/>
      <dgm:t>
        <a:bodyPr/>
        <a:lstStyle/>
        <a:p>
          <a:pPr algn="ctr"/>
          <a:endParaRPr lang="ru-RU" sz="1400" cap="all" baseline="0">
            <a:latin typeface="+mj-lt"/>
          </a:endParaRPr>
        </a:p>
      </dgm:t>
    </dgm:pt>
    <dgm:pt modelId="{35081C02-0408-41A8-AFAF-2581763BC785}" type="sibTrans" cxnId="{394BFFB0-B542-43CF-B707-99A157FF6562}">
      <dgm:prSet/>
      <dgm:spPr/>
      <dgm:t>
        <a:bodyPr/>
        <a:lstStyle/>
        <a:p>
          <a:pPr algn="ctr"/>
          <a:endParaRPr lang="ru-RU" sz="1400" cap="all" baseline="0">
            <a:latin typeface="+mj-lt"/>
          </a:endParaRPr>
        </a:p>
      </dgm:t>
    </dgm:pt>
    <dgm:pt modelId="{01A8435B-2C4E-4F36-AEAE-0EDD76E1457E}" type="pres">
      <dgm:prSet presAssocID="{14950C84-A550-42CF-BC35-E15AB34535B7}" presName="linear" presStyleCnt="0">
        <dgm:presLayoutVars>
          <dgm:animLvl val="lvl"/>
          <dgm:resizeHandles val="exact"/>
        </dgm:presLayoutVars>
      </dgm:prSet>
      <dgm:spPr/>
    </dgm:pt>
    <dgm:pt modelId="{89844A6C-9F12-4A8E-9F9A-EA4F023CB414}" type="pres">
      <dgm:prSet presAssocID="{EEAB7C97-6A58-4A5D-BA94-C72F5A3A9AE3}" presName="parentText" presStyleLbl="node1" presStyleIdx="0" presStyleCnt="1">
        <dgm:presLayoutVars>
          <dgm:chMax val="0"/>
          <dgm:bulletEnabled val="1"/>
        </dgm:presLayoutVars>
      </dgm:prSet>
      <dgm:spPr/>
    </dgm:pt>
  </dgm:ptLst>
  <dgm:cxnLst>
    <dgm:cxn modelId="{87DF4001-72AD-4067-81F0-B3B9CA6046C8}" type="presOf" srcId="{EEAB7C97-6A58-4A5D-BA94-C72F5A3A9AE3}" destId="{89844A6C-9F12-4A8E-9F9A-EA4F023CB414}" srcOrd="0" destOrd="0" presId="urn:microsoft.com/office/officeart/2005/8/layout/vList2"/>
    <dgm:cxn modelId="{394BFFB0-B542-43CF-B707-99A157FF6562}" srcId="{14950C84-A550-42CF-BC35-E15AB34535B7}" destId="{EEAB7C97-6A58-4A5D-BA94-C72F5A3A9AE3}" srcOrd="0" destOrd="0" parTransId="{2C346B01-CBAE-48DD-8D4C-1EDAFFF29917}" sibTransId="{35081C02-0408-41A8-AFAF-2581763BC785}"/>
    <dgm:cxn modelId="{2F54A4CB-55D3-484A-9702-EFFAAB7E3FCF}" type="presOf" srcId="{14950C84-A550-42CF-BC35-E15AB34535B7}" destId="{01A8435B-2C4E-4F36-AEAE-0EDD76E1457E}" srcOrd="0" destOrd="0" presId="urn:microsoft.com/office/officeart/2005/8/layout/vList2"/>
    <dgm:cxn modelId="{A5E373C1-CBDB-4619-A7DD-8910B129A981}" type="presParOf" srcId="{01A8435B-2C4E-4F36-AEAE-0EDD76E1457E}" destId="{89844A6C-9F12-4A8E-9F9A-EA4F023CB4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40260A-3A32-4A7C-B6BB-6FF444457EA0}" type="doc">
      <dgm:prSet loTypeId="urn:microsoft.com/office/officeart/2005/8/layout/radial1" loCatId="relationship" qsTypeId="urn:microsoft.com/office/officeart/2005/8/quickstyle/3d2" qsCatId="3D" csTypeId="urn:microsoft.com/office/officeart/2005/8/colors/colorful1" csCatId="colorful" phldr="1"/>
      <dgm:spPr/>
      <dgm:t>
        <a:bodyPr/>
        <a:lstStyle/>
        <a:p>
          <a:endParaRPr lang="ru-RU"/>
        </a:p>
      </dgm:t>
    </dgm:pt>
    <dgm:pt modelId="{0F087F89-2802-4110-A7EF-3DF3DBA87D0A}">
      <dgm:prSet custT="1"/>
      <dgm:spPr/>
      <dgm:t>
        <a:bodyPr/>
        <a:lstStyle/>
        <a:p>
          <a:pPr algn="ctr" rtl="0"/>
          <a:r>
            <a:rPr lang="ru-RU" sz="1400" b="1" cap="all" baseline="0" dirty="0">
              <a:latin typeface="+mj-lt"/>
            </a:rPr>
            <a:t>Для оценки заявок, окончательных предложений участников закупки заказчик в документации о закупке устанавливает следующие критерии:</a:t>
          </a:r>
          <a:endParaRPr lang="ru-RU" sz="1400" cap="all" baseline="0" dirty="0">
            <a:latin typeface="+mj-lt"/>
          </a:endParaRPr>
        </a:p>
      </dgm:t>
    </dgm:pt>
    <dgm:pt modelId="{6F1F5232-5B21-427D-9FB6-82E06E9B64D8}" type="parTrans" cxnId="{F7790DF0-8AD2-4C03-BE97-CAA701656258}">
      <dgm:prSet/>
      <dgm:spPr/>
      <dgm:t>
        <a:bodyPr/>
        <a:lstStyle/>
        <a:p>
          <a:endParaRPr lang="ru-RU" sz="1400">
            <a:latin typeface="+mj-lt"/>
          </a:endParaRPr>
        </a:p>
      </dgm:t>
    </dgm:pt>
    <dgm:pt modelId="{E56F0C8E-799D-49A9-910E-4C4D5F3D3C9D}" type="sibTrans" cxnId="{F7790DF0-8AD2-4C03-BE97-CAA701656258}">
      <dgm:prSet/>
      <dgm:spPr/>
      <dgm:t>
        <a:bodyPr/>
        <a:lstStyle/>
        <a:p>
          <a:endParaRPr lang="ru-RU" sz="1400">
            <a:latin typeface="+mj-lt"/>
          </a:endParaRPr>
        </a:p>
      </dgm:t>
    </dgm:pt>
    <dgm:pt modelId="{BFADE395-E5BC-4E66-882E-671720270469}">
      <dgm:prSet custT="1"/>
      <dgm:spPr/>
      <dgm:t>
        <a:bodyPr/>
        <a:lstStyle/>
        <a:p>
          <a:pPr algn="ctr" rtl="0"/>
          <a:r>
            <a:rPr lang="ru-RU" sz="1400" dirty="0">
              <a:latin typeface="+mj-lt"/>
            </a:rPr>
            <a:t>цена контракта</a:t>
          </a:r>
        </a:p>
      </dgm:t>
    </dgm:pt>
    <dgm:pt modelId="{7037F1A7-E6C8-4A64-A9E8-ACC8653A1640}" type="parTrans" cxnId="{3885B443-188B-4C89-A14C-56362C9768DF}">
      <dgm:prSet custT="1"/>
      <dgm:spPr/>
      <dgm:t>
        <a:bodyPr/>
        <a:lstStyle/>
        <a:p>
          <a:endParaRPr lang="ru-RU" sz="1400">
            <a:latin typeface="+mj-lt"/>
          </a:endParaRPr>
        </a:p>
      </dgm:t>
    </dgm:pt>
    <dgm:pt modelId="{8F97ED4D-B154-400B-AFBC-59234D902498}" type="sibTrans" cxnId="{3885B443-188B-4C89-A14C-56362C9768DF}">
      <dgm:prSet/>
      <dgm:spPr/>
      <dgm:t>
        <a:bodyPr/>
        <a:lstStyle/>
        <a:p>
          <a:endParaRPr lang="ru-RU" sz="1400">
            <a:latin typeface="+mj-lt"/>
          </a:endParaRPr>
        </a:p>
      </dgm:t>
    </dgm:pt>
    <dgm:pt modelId="{5E70AF91-0F31-4722-8856-6AFE1CB90A54}">
      <dgm:prSet custT="1"/>
      <dgm:spPr/>
      <dgm:t>
        <a:bodyPr/>
        <a:lstStyle/>
        <a:p>
          <a:pPr algn="ctr" rtl="0"/>
          <a:r>
            <a:rPr lang="ru-RU" sz="1400" dirty="0">
              <a:latin typeface="+mj-lt"/>
            </a:rPr>
            <a:t>расходы на эксплуатацию и ремонт товаров, использование результатов работ</a:t>
          </a:r>
        </a:p>
      </dgm:t>
    </dgm:pt>
    <dgm:pt modelId="{44B4C641-6239-46EC-B0A7-4767D77B2618}" type="parTrans" cxnId="{BF013597-9E02-43B4-BC4A-4A317E79EDB5}">
      <dgm:prSet custT="1"/>
      <dgm:spPr/>
      <dgm:t>
        <a:bodyPr/>
        <a:lstStyle/>
        <a:p>
          <a:endParaRPr lang="ru-RU" sz="1400">
            <a:latin typeface="+mj-lt"/>
          </a:endParaRPr>
        </a:p>
      </dgm:t>
    </dgm:pt>
    <dgm:pt modelId="{212466B1-CEE1-4F7B-BE49-2640299EB6A7}" type="sibTrans" cxnId="{BF013597-9E02-43B4-BC4A-4A317E79EDB5}">
      <dgm:prSet/>
      <dgm:spPr/>
      <dgm:t>
        <a:bodyPr/>
        <a:lstStyle/>
        <a:p>
          <a:endParaRPr lang="ru-RU" sz="1400">
            <a:latin typeface="+mj-lt"/>
          </a:endParaRPr>
        </a:p>
      </dgm:t>
    </dgm:pt>
    <dgm:pt modelId="{089F2FDC-BD9C-44B2-8F6D-43CD243BB463}">
      <dgm:prSet custT="1"/>
      <dgm:spPr/>
      <dgm:t>
        <a:bodyPr/>
        <a:lstStyle/>
        <a:p>
          <a:pPr algn="ctr" rtl="0"/>
          <a:r>
            <a:rPr lang="ru-RU" sz="1400" dirty="0">
              <a:latin typeface="+mj-lt"/>
            </a:rPr>
            <a:t>качественные, функциональные и экологические характеристики объекта закупки</a:t>
          </a:r>
        </a:p>
      </dgm:t>
    </dgm:pt>
    <dgm:pt modelId="{B840978B-0C05-451D-9C21-17D16387416E}" type="parTrans" cxnId="{FAD494E2-5F2A-4220-901D-B2B948572F99}">
      <dgm:prSet custT="1"/>
      <dgm:spPr/>
      <dgm:t>
        <a:bodyPr/>
        <a:lstStyle/>
        <a:p>
          <a:endParaRPr lang="ru-RU" sz="1400">
            <a:latin typeface="+mj-lt"/>
          </a:endParaRPr>
        </a:p>
      </dgm:t>
    </dgm:pt>
    <dgm:pt modelId="{C7E03084-DAA0-4C5D-A997-7E14CC2EABD1}" type="sibTrans" cxnId="{FAD494E2-5F2A-4220-901D-B2B948572F99}">
      <dgm:prSet/>
      <dgm:spPr/>
      <dgm:t>
        <a:bodyPr/>
        <a:lstStyle/>
        <a:p>
          <a:endParaRPr lang="ru-RU" sz="1400">
            <a:latin typeface="+mj-lt"/>
          </a:endParaRPr>
        </a:p>
      </dgm:t>
    </dgm:pt>
    <dgm:pt modelId="{E465BFD1-E239-4DC1-B2AF-412046F64FCC}">
      <dgm:prSet custT="1"/>
      <dgm:spPr/>
      <dgm:t>
        <a:bodyPr/>
        <a:lstStyle/>
        <a:p>
          <a:pPr algn="ctr" rtl="0"/>
          <a:r>
            <a:rPr lang="ru-RU" sz="1400" dirty="0">
              <a:latin typeface="+mj-lt"/>
            </a:rPr>
            <a:t>квалификация участников закупки, в том числе наличие у них финансовых ресурсов, на праве собственности или ином законном основании оборудования и других материальных ресурсов, опыта работы, связанного с предметом контракта, и деловой репутации, специалистов и иных работников определенного уровня квалификации</a:t>
          </a:r>
        </a:p>
      </dgm:t>
    </dgm:pt>
    <dgm:pt modelId="{CBD150C7-64D0-4693-A3A9-79499464CBA3}" type="parTrans" cxnId="{0AFDFFEA-3128-463C-9EB1-62A0873BD064}">
      <dgm:prSet custT="1"/>
      <dgm:spPr/>
      <dgm:t>
        <a:bodyPr/>
        <a:lstStyle/>
        <a:p>
          <a:endParaRPr lang="ru-RU" sz="1400">
            <a:latin typeface="+mj-lt"/>
          </a:endParaRPr>
        </a:p>
      </dgm:t>
    </dgm:pt>
    <dgm:pt modelId="{3CB0590B-8D04-411C-B8EA-C99A8C5C84D0}" type="sibTrans" cxnId="{0AFDFFEA-3128-463C-9EB1-62A0873BD064}">
      <dgm:prSet/>
      <dgm:spPr/>
      <dgm:t>
        <a:bodyPr/>
        <a:lstStyle/>
        <a:p>
          <a:endParaRPr lang="ru-RU" sz="1400">
            <a:latin typeface="+mj-lt"/>
          </a:endParaRPr>
        </a:p>
      </dgm:t>
    </dgm:pt>
    <dgm:pt modelId="{3D02F0C4-97BE-4BF8-A627-411A81912098}" type="pres">
      <dgm:prSet presAssocID="{1140260A-3A32-4A7C-B6BB-6FF444457EA0}" presName="cycle" presStyleCnt="0">
        <dgm:presLayoutVars>
          <dgm:chMax val="1"/>
          <dgm:dir/>
          <dgm:animLvl val="ctr"/>
          <dgm:resizeHandles val="exact"/>
        </dgm:presLayoutVars>
      </dgm:prSet>
      <dgm:spPr/>
    </dgm:pt>
    <dgm:pt modelId="{812EDBDA-128C-4F9A-8C7F-F0445EFAFCDC}" type="pres">
      <dgm:prSet presAssocID="{0F087F89-2802-4110-A7EF-3DF3DBA87D0A}" presName="centerShape" presStyleLbl="node0" presStyleIdx="0" presStyleCnt="1" custScaleX="256284" custScaleY="99557" custLinFactNeighborX="1592" custLinFactNeighborY="16087"/>
      <dgm:spPr/>
    </dgm:pt>
    <dgm:pt modelId="{7531F7E4-6ECA-4C3B-8121-BE5B2F06B7CC}" type="pres">
      <dgm:prSet presAssocID="{7037F1A7-E6C8-4A64-A9E8-ACC8653A1640}" presName="Name9" presStyleLbl="parChTrans1D2" presStyleIdx="0" presStyleCnt="4"/>
      <dgm:spPr/>
    </dgm:pt>
    <dgm:pt modelId="{E70566E6-DD16-4174-B1D2-76B2080AB1D5}" type="pres">
      <dgm:prSet presAssocID="{7037F1A7-E6C8-4A64-A9E8-ACC8653A1640}" presName="connTx" presStyleLbl="parChTrans1D2" presStyleIdx="0" presStyleCnt="4"/>
      <dgm:spPr/>
    </dgm:pt>
    <dgm:pt modelId="{5B38922A-93B5-4C7A-8F6C-E1DEB706DD8C}" type="pres">
      <dgm:prSet presAssocID="{BFADE395-E5BC-4E66-882E-671720270469}" presName="node" presStyleLbl="node1" presStyleIdx="0" presStyleCnt="4" custScaleX="143190" custScaleY="36316" custRadScaleRad="107277" custRadScaleInc="-8155">
        <dgm:presLayoutVars>
          <dgm:bulletEnabled val="1"/>
        </dgm:presLayoutVars>
      </dgm:prSet>
      <dgm:spPr/>
    </dgm:pt>
    <dgm:pt modelId="{75600F54-B14B-4EBC-A932-D21639D5B241}" type="pres">
      <dgm:prSet presAssocID="{44B4C641-6239-46EC-B0A7-4767D77B2618}" presName="Name9" presStyleLbl="parChTrans1D2" presStyleIdx="1" presStyleCnt="4"/>
      <dgm:spPr/>
    </dgm:pt>
    <dgm:pt modelId="{883BDD2D-5860-4E85-9154-93B094F0B570}" type="pres">
      <dgm:prSet presAssocID="{44B4C641-6239-46EC-B0A7-4767D77B2618}" presName="connTx" presStyleLbl="parChTrans1D2" presStyleIdx="1" presStyleCnt="4"/>
      <dgm:spPr/>
    </dgm:pt>
    <dgm:pt modelId="{A860C4D7-EB29-469E-A58D-6886D38182EF}" type="pres">
      <dgm:prSet presAssocID="{5E70AF91-0F31-4722-8856-6AFE1CB90A54}" presName="node" presStyleLbl="node1" presStyleIdx="1" presStyleCnt="4" custScaleX="148586" custScaleY="65726" custRadScaleRad="135574" custRadScaleInc="-48939">
        <dgm:presLayoutVars>
          <dgm:bulletEnabled val="1"/>
        </dgm:presLayoutVars>
      </dgm:prSet>
      <dgm:spPr/>
    </dgm:pt>
    <dgm:pt modelId="{684D7B4D-53DC-4F2C-81EC-89231665C0FC}" type="pres">
      <dgm:prSet presAssocID="{B840978B-0C05-451D-9C21-17D16387416E}" presName="Name9" presStyleLbl="parChTrans1D2" presStyleIdx="2" presStyleCnt="4"/>
      <dgm:spPr/>
    </dgm:pt>
    <dgm:pt modelId="{94F978F5-9465-4D49-BDB3-0753CC8C40B6}" type="pres">
      <dgm:prSet presAssocID="{B840978B-0C05-451D-9C21-17D16387416E}" presName="connTx" presStyleLbl="parChTrans1D2" presStyleIdx="2" presStyleCnt="4"/>
      <dgm:spPr/>
    </dgm:pt>
    <dgm:pt modelId="{B279B435-F048-433A-B3E7-A6B000CC324B}" type="pres">
      <dgm:prSet presAssocID="{089F2FDC-BD9C-44B2-8F6D-43CD243BB463}" presName="node" presStyleLbl="node1" presStyleIdx="2" presStyleCnt="4" custScaleX="210802" custScaleY="51305" custRadScaleRad="115490" custRadScaleInc="-1297">
        <dgm:presLayoutVars>
          <dgm:bulletEnabled val="1"/>
        </dgm:presLayoutVars>
      </dgm:prSet>
      <dgm:spPr/>
    </dgm:pt>
    <dgm:pt modelId="{9DA02637-702F-4591-8003-E5F037FF0959}" type="pres">
      <dgm:prSet presAssocID="{CBD150C7-64D0-4693-A3A9-79499464CBA3}" presName="Name9" presStyleLbl="parChTrans1D2" presStyleIdx="3" presStyleCnt="4"/>
      <dgm:spPr/>
    </dgm:pt>
    <dgm:pt modelId="{8B3B6085-DE59-486F-9F91-11CCECE2A3ED}" type="pres">
      <dgm:prSet presAssocID="{CBD150C7-64D0-4693-A3A9-79499464CBA3}" presName="connTx" presStyleLbl="parChTrans1D2" presStyleIdx="3" presStyleCnt="4"/>
      <dgm:spPr/>
    </dgm:pt>
    <dgm:pt modelId="{F1360E0A-ED6F-4345-85FC-0C485738144E}" type="pres">
      <dgm:prSet presAssocID="{E465BFD1-E239-4DC1-B2AF-412046F64FCC}" presName="node" presStyleLbl="node1" presStyleIdx="3" presStyleCnt="4" custScaleX="261561" custScaleY="118065" custRadScaleRad="157001" custRadScaleInc="45346">
        <dgm:presLayoutVars>
          <dgm:bulletEnabled val="1"/>
        </dgm:presLayoutVars>
      </dgm:prSet>
      <dgm:spPr/>
    </dgm:pt>
  </dgm:ptLst>
  <dgm:cxnLst>
    <dgm:cxn modelId="{8DB91F24-6D79-4D06-99DE-08F841DDE390}" type="presOf" srcId="{1140260A-3A32-4A7C-B6BB-6FF444457EA0}" destId="{3D02F0C4-97BE-4BF8-A627-411A81912098}" srcOrd="0" destOrd="0" presId="urn:microsoft.com/office/officeart/2005/8/layout/radial1"/>
    <dgm:cxn modelId="{2461543C-5F8C-49DD-88A2-2070E44F65C8}" type="presOf" srcId="{0F087F89-2802-4110-A7EF-3DF3DBA87D0A}" destId="{812EDBDA-128C-4F9A-8C7F-F0445EFAFCDC}" srcOrd="0" destOrd="0" presId="urn:microsoft.com/office/officeart/2005/8/layout/radial1"/>
    <dgm:cxn modelId="{FB1DD540-94BA-4E43-84E1-48DC2FF9022C}" type="presOf" srcId="{B840978B-0C05-451D-9C21-17D16387416E}" destId="{94F978F5-9465-4D49-BDB3-0753CC8C40B6}" srcOrd="1" destOrd="0" presId="urn:microsoft.com/office/officeart/2005/8/layout/radial1"/>
    <dgm:cxn modelId="{3885B443-188B-4C89-A14C-56362C9768DF}" srcId="{0F087F89-2802-4110-A7EF-3DF3DBA87D0A}" destId="{BFADE395-E5BC-4E66-882E-671720270469}" srcOrd="0" destOrd="0" parTransId="{7037F1A7-E6C8-4A64-A9E8-ACC8653A1640}" sibTransId="{8F97ED4D-B154-400B-AFBC-59234D902498}"/>
    <dgm:cxn modelId="{29F13A6C-ED5C-466A-96C2-6809CD9CA44A}" type="presOf" srcId="{E465BFD1-E239-4DC1-B2AF-412046F64FCC}" destId="{F1360E0A-ED6F-4345-85FC-0C485738144E}" srcOrd="0" destOrd="0" presId="urn:microsoft.com/office/officeart/2005/8/layout/radial1"/>
    <dgm:cxn modelId="{47580C56-6532-43A6-A1DD-FED4505EE810}" type="presOf" srcId="{44B4C641-6239-46EC-B0A7-4767D77B2618}" destId="{883BDD2D-5860-4E85-9154-93B094F0B570}" srcOrd="1" destOrd="0" presId="urn:microsoft.com/office/officeart/2005/8/layout/radial1"/>
    <dgm:cxn modelId="{2B09A957-22F7-4820-A310-52173D4CF5FA}" type="presOf" srcId="{7037F1A7-E6C8-4A64-A9E8-ACC8653A1640}" destId="{7531F7E4-6ECA-4C3B-8121-BE5B2F06B7CC}" srcOrd="0" destOrd="0" presId="urn:microsoft.com/office/officeart/2005/8/layout/radial1"/>
    <dgm:cxn modelId="{9289EA93-DCAD-4D43-96ED-135994A7CDFF}" type="presOf" srcId="{BFADE395-E5BC-4E66-882E-671720270469}" destId="{5B38922A-93B5-4C7A-8F6C-E1DEB706DD8C}" srcOrd="0" destOrd="0" presId="urn:microsoft.com/office/officeart/2005/8/layout/radial1"/>
    <dgm:cxn modelId="{BF013597-9E02-43B4-BC4A-4A317E79EDB5}" srcId="{0F087F89-2802-4110-A7EF-3DF3DBA87D0A}" destId="{5E70AF91-0F31-4722-8856-6AFE1CB90A54}" srcOrd="1" destOrd="0" parTransId="{44B4C641-6239-46EC-B0A7-4767D77B2618}" sibTransId="{212466B1-CEE1-4F7B-BE49-2640299EB6A7}"/>
    <dgm:cxn modelId="{11861499-342C-40BF-A43E-EA62CBC1884B}" type="presOf" srcId="{CBD150C7-64D0-4693-A3A9-79499464CBA3}" destId="{9DA02637-702F-4591-8003-E5F037FF0959}" srcOrd="0" destOrd="0" presId="urn:microsoft.com/office/officeart/2005/8/layout/radial1"/>
    <dgm:cxn modelId="{730525B0-DF5D-41F3-BC5D-508B0D58CB1D}" type="presOf" srcId="{CBD150C7-64D0-4693-A3A9-79499464CBA3}" destId="{8B3B6085-DE59-486F-9F91-11CCECE2A3ED}" srcOrd="1" destOrd="0" presId="urn:microsoft.com/office/officeart/2005/8/layout/radial1"/>
    <dgm:cxn modelId="{7840A8B7-6C51-4474-88D5-BE72C9977946}" type="presOf" srcId="{089F2FDC-BD9C-44B2-8F6D-43CD243BB463}" destId="{B279B435-F048-433A-B3E7-A6B000CC324B}" srcOrd="0" destOrd="0" presId="urn:microsoft.com/office/officeart/2005/8/layout/radial1"/>
    <dgm:cxn modelId="{3D5A3DBF-A73A-42E0-8651-2EA7329BA89D}" type="presOf" srcId="{B840978B-0C05-451D-9C21-17D16387416E}" destId="{684D7B4D-53DC-4F2C-81EC-89231665C0FC}" srcOrd="0" destOrd="0" presId="urn:microsoft.com/office/officeart/2005/8/layout/radial1"/>
    <dgm:cxn modelId="{ADC8D8CC-B9C1-4308-9C1D-E3B8A29174AC}" type="presOf" srcId="{44B4C641-6239-46EC-B0A7-4767D77B2618}" destId="{75600F54-B14B-4EBC-A932-D21639D5B241}" srcOrd="0" destOrd="0" presId="urn:microsoft.com/office/officeart/2005/8/layout/radial1"/>
    <dgm:cxn modelId="{45E88BD0-E6A5-4BA8-ABE5-60BBDC7FB3CA}" type="presOf" srcId="{7037F1A7-E6C8-4A64-A9E8-ACC8653A1640}" destId="{E70566E6-DD16-4174-B1D2-76B2080AB1D5}" srcOrd="1" destOrd="0" presId="urn:microsoft.com/office/officeart/2005/8/layout/radial1"/>
    <dgm:cxn modelId="{FAD494E2-5F2A-4220-901D-B2B948572F99}" srcId="{0F087F89-2802-4110-A7EF-3DF3DBA87D0A}" destId="{089F2FDC-BD9C-44B2-8F6D-43CD243BB463}" srcOrd="2" destOrd="0" parTransId="{B840978B-0C05-451D-9C21-17D16387416E}" sibTransId="{C7E03084-DAA0-4C5D-A997-7E14CC2EABD1}"/>
    <dgm:cxn modelId="{9D310FEA-7B6B-4589-A2D8-897E0139A394}" type="presOf" srcId="{5E70AF91-0F31-4722-8856-6AFE1CB90A54}" destId="{A860C4D7-EB29-469E-A58D-6886D38182EF}" srcOrd="0" destOrd="0" presId="urn:microsoft.com/office/officeart/2005/8/layout/radial1"/>
    <dgm:cxn modelId="{0AFDFFEA-3128-463C-9EB1-62A0873BD064}" srcId="{0F087F89-2802-4110-A7EF-3DF3DBA87D0A}" destId="{E465BFD1-E239-4DC1-B2AF-412046F64FCC}" srcOrd="3" destOrd="0" parTransId="{CBD150C7-64D0-4693-A3A9-79499464CBA3}" sibTransId="{3CB0590B-8D04-411C-B8EA-C99A8C5C84D0}"/>
    <dgm:cxn modelId="{F7790DF0-8AD2-4C03-BE97-CAA701656258}" srcId="{1140260A-3A32-4A7C-B6BB-6FF444457EA0}" destId="{0F087F89-2802-4110-A7EF-3DF3DBA87D0A}" srcOrd="0" destOrd="0" parTransId="{6F1F5232-5B21-427D-9FB6-82E06E9B64D8}" sibTransId="{E56F0C8E-799D-49A9-910E-4C4D5F3D3C9D}"/>
    <dgm:cxn modelId="{CF207078-71B0-4206-BE3A-8E9D73E85FAC}" type="presParOf" srcId="{3D02F0C4-97BE-4BF8-A627-411A81912098}" destId="{812EDBDA-128C-4F9A-8C7F-F0445EFAFCDC}" srcOrd="0" destOrd="0" presId="urn:microsoft.com/office/officeart/2005/8/layout/radial1"/>
    <dgm:cxn modelId="{870D205B-C590-4F6C-A837-95E830F524CF}" type="presParOf" srcId="{3D02F0C4-97BE-4BF8-A627-411A81912098}" destId="{7531F7E4-6ECA-4C3B-8121-BE5B2F06B7CC}" srcOrd="1" destOrd="0" presId="urn:microsoft.com/office/officeart/2005/8/layout/radial1"/>
    <dgm:cxn modelId="{9E341C6A-557D-4E07-8AC8-2E50EFBBEDF9}" type="presParOf" srcId="{7531F7E4-6ECA-4C3B-8121-BE5B2F06B7CC}" destId="{E70566E6-DD16-4174-B1D2-76B2080AB1D5}" srcOrd="0" destOrd="0" presId="urn:microsoft.com/office/officeart/2005/8/layout/radial1"/>
    <dgm:cxn modelId="{BA1AB39D-4E5E-4816-85BB-3CC290194A74}" type="presParOf" srcId="{3D02F0C4-97BE-4BF8-A627-411A81912098}" destId="{5B38922A-93B5-4C7A-8F6C-E1DEB706DD8C}" srcOrd="2" destOrd="0" presId="urn:microsoft.com/office/officeart/2005/8/layout/radial1"/>
    <dgm:cxn modelId="{82DB1196-0DB7-4F87-9711-B248EF78E584}" type="presParOf" srcId="{3D02F0C4-97BE-4BF8-A627-411A81912098}" destId="{75600F54-B14B-4EBC-A932-D21639D5B241}" srcOrd="3" destOrd="0" presId="urn:microsoft.com/office/officeart/2005/8/layout/radial1"/>
    <dgm:cxn modelId="{F291011F-9678-40E0-9F98-F008F366EBDA}" type="presParOf" srcId="{75600F54-B14B-4EBC-A932-D21639D5B241}" destId="{883BDD2D-5860-4E85-9154-93B094F0B570}" srcOrd="0" destOrd="0" presId="urn:microsoft.com/office/officeart/2005/8/layout/radial1"/>
    <dgm:cxn modelId="{A5DB56BD-84C1-4E88-B198-04A83F5E3769}" type="presParOf" srcId="{3D02F0C4-97BE-4BF8-A627-411A81912098}" destId="{A860C4D7-EB29-469E-A58D-6886D38182EF}" srcOrd="4" destOrd="0" presId="urn:microsoft.com/office/officeart/2005/8/layout/radial1"/>
    <dgm:cxn modelId="{34A96579-F685-4D62-9C5F-B0C6E8BA50AC}" type="presParOf" srcId="{3D02F0C4-97BE-4BF8-A627-411A81912098}" destId="{684D7B4D-53DC-4F2C-81EC-89231665C0FC}" srcOrd="5" destOrd="0" presId="urn:microsoft.com/office/officeart/2005/8/layout/radial1"/>
    <dgm:cxn modelId="{C1A81F9B-B208-43F6-BCD5-D03E677CBEB8}" type="presParOf" srcId="{684D7B4D-53DC-4F2C-81EC-89231665C0FC}" destId="{94F978F5-9465-4D49-BDB3-0753CC8C40B6}" srcOrd="0" destOrd="0" presId="urn:microsoft.com/office/officeart/2005/8/layout/radial1"/>
    <dgm:cxn modelId="{459BE98F-0073-4C0D-AEFE-A6E99A4DD748}" type="presParOf" srcId="{3D02F0C4-97BE-4BF8-A627-411A81912098}" destId="{B279B435-F048-433A-B3E7-A6B000CC324B}" srcOrd="6" destOrd="0" presId="urn:microsoft.com/office/officeart/2005/8/layout/radial1"/>
    <dgm:cxn modelId="{140CB6B6-8453-470A-9F8E-7816C4A3697A}" type="presParOf" srcId="{3D02F0C4-97BE-4BF8-A627-411A81912098}" destId="{9DA02637-702F-4591-8003-E5F037FF0959}" srcOrd="7" destOrd="0" presId="urn:microsoft.com/office/officeart/2005/8/layout/radial1"/>
    <dgm:cxn modelId="{D0FE4C18-6574-4932-8838-27761D50FEF4}" type="presParOf" srcId="{9DA02637-702F-4591-8003-E5F037FF0959}" destId="{8B3B6085-DE59-486F-9F91-11CCECE2A3ED}" srcOrd="0" destOrd="0" presId="urn:microsoft.com/office/officeart/2005/8/layout/radial1"/>
    <dgm:cxn modelId="{1475BE61-EC61-46D3-8A16-8B68E0B7FD3A}" type="presParOf" srcId="{3D02F0C4-97BE-4BF8-A627-411A81912098}" destId="{F1360E0A-ED6F-4345-85FC-0C485738144E}"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2CF5C-B4F6-431F-BB16-BF1418D5ECCA}"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34402422-7CEB-4221-AFF5-E13ACAFB6A18}">
      <dgm:prSet phldrT="[Текст]" custT="1"/>
      <dgm:spPr/>
      <dgm:t>
        <a:bodyPr/>
        <a:lstStyle/>
        <a:p>
          <a:r>
            <a:rPr lang="ru-RU" sz="1400" cap="all" baseline="0" dirty="0">
              <a:latin typeface="+mj-lt"/>
            </a:rPr>
            <a:t>Конкурентными способами определения поставщиков (подрядчиков, исполнителей) являются конкурсы: </a:t>
          </a:r>
        </a:p>
      </dgm:t>
    </dgm:pt>
    <dgm:pt modelId="{16BF16E3-117D-4445-8824-FB4572D9C689}" type="parTrans" cxnId="{4473D186-CB1D-4C98-A2D1-A51E870E39BA}">
      <dgm:prSet/>
      <dgm:spPr/>
      <dgm:t>
        <a:bodyPr/>
        <a:lstStyle/>
        <a:p>
          <a:endParaRPr lang="ru-RU"/>
        </a:p>
      </dgm:t>
    </dgm:pt>
    <dgm:pt modelId="{0E281F8D-71B6-4B1E-B733-3F10FA50427D}" type="sibTrans" cxnId="{4473D186-CB1D-4C98-A2D1-A51E870E39BA}">
      <dgm:prSet/>
      <dgm:spPr/>
      <dgm:t>
        <a:bodyPr/>
        <a:lstStyle/>
        <a:p>
          <a:endParaRPr lang="ru-RU"/>
        </a:p>
      </dgm:t>
    </dgm:pt>
    <dgm:pt modelId="{22ECC1D7-F3F7-493D-B748-EF3CC3DF0659}">
      <dgm:prSet phldrT="[Текст]" custT="1"/>
      <dgm:spPr/>
      <dgm:t>
        <a:bodyPr/>
        <a:lstStyle/>
        <a:p>
          <a:r>
            <a:rPr lang="ru-RU" sz="1600" dirty="0">
              <a:latin typeface="+mj-lt"/>
            </a:rPr>
            <a:t>открытый конкурс </a:t>
          </a:r>
        </a:p>
      </dgm:t>
    </dgm:pt>
    <dgm:pt modelId="{8E2B8576-E2DF-4111-B02B-0BFBE16AC33C}" type="parTrans" cxnId="{ED7EDB22-A4F0-4A38-B317-B390D51A9DB7}">
      <dgm:prSet/>
      <dgm:spPr/>
      <dgm:t>
        <a:bodyPr/>
        <a:lstStyle/>
        <a:p>
          <a:endParaRPr lang="ru-RU"/>
        </a:p>
      </dgm:t>
    </dgm:pt>
    <dgm:pt modelId="{E0D909F3-98A8-4C4D-A967-DB41F4195FB0}" type="sibTrans" cxnId="{ED7EDB22-A4F0-4A38-B317-B390D51A9DB7}">
      <dgm:prSet/>
      <dgm:spPr/>
      <dgm:t>
        <a:bodyPr/>
        <a:lstStyle/>
        <a:p>
          <a:endParaRPr lang="ru-RU"/>
        </a:p>
      </dgm:t>
    </dgm:pt>
    <dgm:pt modelId="{3737CFE5-5A44-480B-A1B3-34572F5F5CA4}">
      <dgm:prSet custT="1"/>
      <dgm:spPr/>
      <dgm:t>
        <a:bodyPr/>
        <a:lstStyle/>
        <a:p>
          <a:r>
            <a:rPr lang="ru-RU" sz="1600" dirty="0">
              <a:latin typeface="+mj-lt"/>
            </a:rPr>
            <a:t>конкурс с ограниченным участием</a:t>
          </a:r>
        </a:p>
      </dgm:t>
    </dgm:pt>
    <dgm:pt modelId="{2077585C-AE6A-465F-B419-FF3C67A8E4CE}" type="parTrans" cxnId="{CCE0D238-E279-4A34-A133-D4EC3E2AF052}">
      <dgm:prSet/>
      <dgm:spPr/>
      <dgm:t>
        <a:bodyPr/>
        <a:lstStyle/>
        <a:p>
          <a:endParaRPr lang="ru-RU"/>
        </a:p>
      </dgm:t>
    </dgm:pt>
    <dgm:pt modelId="{95B229EC-E65B-4FC3-909C-8595F9823D26}" type="sibTrans" cxnId="{CCE0D238-E279-4A34-A133-D4EC3E2AF052}">
      <dgm:prSet/>
      <dgm:spPr/>
      <dgm:t>
        <a:bodyPr/>
        <a:lstStyle/>
        <a:p>
          <a:endParaRPr lang="ru-RU"/>
        </a:p>
      </dgm:t>
    </dgm:pt>
    <dgm:pt modelId="{C016AD3E-00D4-423A-B191-A6B72F3D043A}">
      <dgm:prSet custT="1"/>
      <dgm:spPr/>
      <dgm:t>
        <a:bodyPr/>
        <a:lstStyle/>
        <a:p>
          <a:r>
            <a:rPr lang="ru-RU" sz="1600" dirty="0">
              <a:latin typeface="+mj-lt"/>
            </a:rPr>
            <a:t>двухэтапный конкурс</a:t>
          </a:r>
        </a:p>
      </dgm:t>
    </dgm:pt>
    <dgm:pt modelId="{09CFD9AC-A3BC-400E-8BF9-18A1D3D64F93}" type="parTrans" cxnId="{6C29F5A0-B7F3-44D1-B2B7-1438B2D635ED}">
      <dgm:prSet/>
      <dgm:spPr/>
      <dgm:t>
        <a:bodyPr/>
        <a:lstStyle/>
        <a:p>
          <a:endParaRPr lang="ru-RU"/>
        </a:p>
      </dgm:t>
    </dgm:pt>
    <dgm:pt modelId="{59CC74B7-B1FA-4A8E-BE68-1F70B870BD2D}" type="sibTrans" cxnId="{6C29F5A0-B7F3-44D1-B2B7-1438B2D635ED}">
      <dgm:prSet/>
      <dgm:spPr/>
      <dgm:t>
        <a:bodyPr/>
        <a:lstStyle/>
        <a:p>
          <a:endParaRPr lang="ru-RU"/>
        </a:p>
      </dgm:t>
    </dgm:pt>
    <dgm:pt modelId="{0CC4208C-789B-483F-ACF7-38E19D7FB10F}">
      <dgm:prSet custT="1"/>
      <dgm:spPr/>
      <dgm:t>
        <a:bodyPr/>
        <a:lstStyle/>
        <a:p>
          <a:r>
            <a:rPr lang="ru-RU" sz="1600" dirty="0">
              <a:latin typeface="+mj-lt"/>
            </a:rPr>
            <a:t>закрытый конкурс</a:t>
          </a:r>
        </a:p>
      </dgm:t>
    </dgm:pt>
    <dgm:pt modelId="{1645D9AE-6F76-4146-A41C-8027ADAA9CEC}" type="parTrans" cxnId="{532724FE-CF82-4D4F-921E-7BE115ED27FA}">
      <dgm:prSet/>
      <dgm:spPr/>
      <dgm:t>
        <a:bodyPr/>
        <a:lstStyle/>
        <a:p>
          <a:endParaRPr lang="ru-RU"/>
        </a:p>
      </dgm:t>
    </dgm:pt>
    <dgm:pt modelId="{C2354AE1-0BA8-4B02-AA85-F2B38F1F569F}" type="sibTrans" cxnId="{532724FE-CF82-4D4F-921E-7BE115ED27FA}">
      <dgm:prSet/>
      <dgm:spPr/>
      <dgm:t>
        <a:bodyPr/>
        <a:lstStyle/>
        <a:p>
          <a:endParaRPr lang="ru-RU"/>
        </a:p>
      </dgm:t>
    </dgm:pt>
    <dgm:pt modelId="{90B0F823-53C6-4AFB-92FF-EE559C037E9F}">
      <dgm:prSet custT="1"/>
      <dgm:spPr/>
      <dgm:t>
        <a:bodyPr/>
        <a:lstStyle/>
        <a:p>
          <a:r>
            <a:rPr lang="ru-RU" sz="1600" dirty="0">
              <a:latin typeface="+mj-lt"/>
            </a:rPr>
            <a:t>закрытый конкурс с ограниченным участием</a:t>
          </a:r>
        </a:p>
      </dgm:t>
    </dgm:pt>
    <dgm:pt modelId="{5C0F0A7C-1153-4CBB-A85A-ECF9CA0B05B8}" type="parTrans" cxnId="{9FD22DEE-1605-4F53-9EBD-E4C12605929E}">
      <dgm:prSet/>
      <dgm:spPr/>
      <dgm:t>
        <a:bodyPr/>
        <a:lstStyle/>
        <a:p>
          <a:endParaRPr lang="ru-RU"/>
        </a:p>
      </dgm:t>
    </dgm:pt>
    <dgm:pt modelId="{B943D3AC-2722-44F6-8059-E12AB889E8B6}" type="sibTrans" cxnId="{9FD22DEE-1605-4F53-9EBD-E4C12605929E}">
      <dgm:prSet/>
      <dgm:spPr/>
      <dgm:t>
        <a:bodyPr/>
        <a:lstStyle/>
        <a:p>
          <a:endParaRPr lang="ru-RU"/>
        </a:p>
      </dgm:t>
    </dgm:pt>
    <dgm:pt modelId="{65A649B3-9E96-435C-B450-314617D3CE55}">
      <dgm:prSet custT="1"/>
      <dgm:spPr/>
      <dgm:t>
        <a:bodyPr/>
        <a:lstStyle/>
        <a:p>
          <a:r>
            <a:rPr lang="ru-RU" sz="1600" dirty="0">
              <a:latin typeface="+mj-lt"/>
            </a:rPr>
            <a:t>закрытый двухэтапный конкурс</a:t>
          </a:r>
        </a:p>
      </dgm:t>
    </dgm:pt>
    <dgm:pt modelId="{E4FBFD80-0A46-4A1F-B7AB-934F461BE092}" type="parTrans" cxnId="{08664B72-7244-466A-A0C0-96C3ADC280C5}">
      <dgm:prSet/>
      <dgm:spPr/>
      <dgm:t>
        <a:bodyPr/>
        <a:lstStyle/>
        <a:p>
          <a:endParaRPr lang="ru-RU"/>
        </a:p>
      </dgm:t>
    </dgm:pt>
    <dgm:pt modelId="{E9F86CB9-5633-4025-8F0B-AF6504BBE123}" type="sibTrans" cxnId="{08664B72-7244-466A-A0C0-96C3ADC280C5}">
      <dgm:prSet/>
      <dgm:spPr/>
      <dgm:t>
        <a:bodyPr/>
        <a:lstStyle/>
        <a:p>
          <a:endParaRPr lang="ru-RU"/>
        </a:p>
      </dgm:t>
    </dgm:pt>
    <dgm:pt modelId="{ABD797AA-D8C7-46A1-BBFB-E307CFB304E2}">
      <dgm:prSet custT="1"/>
      <dgm:spPr/>
      <dgm:t>
        <a:bodyPr/>
        <a:lstStyle/>
        <a:p>
          <a:r>
            <a:rPr lang="ru-RU" sz="1600" dirty="0">
              <a:latin typeface="+mj-lt"/>
            </a:rPr>
            <a:t>аукцион в электронной форме (электронный аукцион)</a:t>
          </a:r>
        </a:p>
      </dgm:t>
    </dgm:pt>
    <dgm:pt modelId="{ACB96A28-AA9B-4291-AA10-B271A6085DB1}" type="parTrans" cxnId="{2CA19CB0-9EFB-4438-BA73-0E026E89162B}">
      <dgm:prSet/>
      <dgm:spPr/>
      <dgm:t>
        <a:bodyPr/>
        <a:lstStyle/>
        <a:p>
          <a:endParaRPr lang="ru-RU"/>
        </a:p>
      </dgm:t>
    </dgm:pt>
    <dgm:pt modelId="{36743A1B-0AD4-4A2B-A799-9847E614DB8B}" type="sibTrans" cxnId="{2CA19CB0-9EFB-4438-BA73-0E026E89162B}">
      <dgm:prSet/>
      <dgm:spPr/>
      <dgm:t>
        <a:bodyPr/>
        <a:lstStyle/>
        <a:p>
          <a:endParaRPr lang="ru-RU"/>
        </a:p>
      </dgm:t>
    </dgm:pt>
    <dgm:pt modelId="{8334027C-C5C1-4608-A9DD-A461790A98E1}">
      <dgm:prSet custT="1"/>
      <dgm:spPr/>
      <dgm:t>
        <a:bodyPr/>
        <a:lstStyle/>
        <a:p>
          <a:r>
            <a:rPr lang="ru-RU" sz="1600" dirty="0">
              <a:latin typeface="+mj-lt"/>
            </a:rPr>
            <a:t>запрос котировок</a:t>
          </a:r>
        </a:p>
      </dgm:t>
    </dgm:pt>
    <dgm:pt modelId="{E540D24F-BEE4-4083-AB88-220AA040AEDC}" type="parTrans" cxnId="{E3C62D56-4869-4F51-A8CB-B5B3CFD4AF54}">
      <dgm:prSet/>
      <dgm:spPr/>
      <dgm:t>
        <a:bodyPr/>
        <a:lstStyle/>
        <a:p>
          <a:endParaRPr lang="ru-RU"/>
        </a:p>
      </dgm:t>
    </dgm:pt>
    <dgm:pt modelId="{740F0CBE-5C79-4B81-87B5-AB9AE818B9A8}" type="sibTrans" cxnId="{E3C62D56-4869-4F51-A8CB-B5B3CFD4AF54}">
      <dgm:prSet/>
      <dgm:spPr/>
      <dgm:t>
        <a:bodyPr/>
        <a:lstStyle/>
        <a:p>
          <a:endParaRPr lang="ru-RU"/>
        </a:p>
      </dgm:t>
    </dgm:pt>
    <dgm:pt modelId="{608463E0-0BF4-42A8-A46A-5B23A60263C1}">
      <dgm:prSet custT="1"/>
      <dgm:spPr/>
      <dgm:t>
        <a:bodyPr/>
        <a:lstStyle/>
        <a:p>
          <a:r>
            <a:rPr lang="ru-RU" sz="1600" dirty="0">
              <a:latin typeface="+mj-lt"/>
            </a:rPr>
            <a:t>запрос предложений</a:t>
          </a:r>
        </a:p>
      </dgm:t>
    </dgm:pt>
    <dgm:pt modelId="{834BEF45-8B60-45F5-8147-523F53177D6E}" type="parTrans" cxnId="{0064DA0F-4F82-42D4-A07B-386D46F00571}">
      <dgm:prSet/>
      <dgm:spPr/>
      <dgm:t>
        <a:bodyPr/>
        <a:lstStyle/>
        <a:p>
          <a:endParaRPr lang="ru-RU"/>
        </a:p>
      </dgm:t>
    </dgm:pt>
    <dgm:pt modelId="{38C0FC0E-0DAA-4AFB-81E9-E88051719B55}" type="sibTrans" cxnId="{0064DA0F-4F82-42D4-A07B-386D46F00571}">
      <dgm:prSet/>
      <dgm:spPr/>
      <dgm:t>
        <a:bodyPr/>
        <a:lstStyle/>
        <a:p>
          <a:endParaRPr lang="ru-RU"/>
        </a:p>
      </dgm:t>
    </dgm:pt>
    <dgm:pt modelId="{EE4A98E3-031C-45DE-8EBD-8841998DBD06}" type="pres">
      <dgm:prSet presAssocID="{B5F2CF5C-B4F6-431F-BB16-BF1418D5ECCA}" presName="Name0" presStyleCnt="0">
        <dgm:presLayoutVars>
          <dgm:dir/>
          <dgm:animLvl val="lvl"/>
          <dgm:resizeHandles val="exact"/>
        </dgm:presLayoutVars>
      </dgm:prSet>
      <dgm:spPr/>
    </dgm:pt>
    <dgm:pt modelId="{83D136CC-8D80-4F32-A517-ECC42971214A}" type="pres">
      <dgm:prSet presAssocID="{34402422-7CEB-4221-AFF5-E13ACAFB6A18}" presName="vertFlow" presStyleCnt="0"/>
      <dgm:spPr/>
    </dgm:pt>
    <dgm:pt modelId="{72918046-889F-45A8-9B0C-D8E4EBC8FD6F}" type="pres">
      <dgm:prSet presAssocID="{34402422-7CEB-4221-AFF5-E13ACAFB6A18}" presName="header" presStyleLbl="node1" presStyleIdx="0" presStyleCnt="1" custScaleX="586148" custScaleY="189194"/>
      <dgm:spPr>
        <a:prstGeom prst="downArrowCallout">
          <a:avLst/>
        </a:prstGeom>
      </dgm:spPr>
    </dgm:pt>
    <dgm:pt modelId="{C4772317-1663-4740-A0AC-23C6D359A16A}" type="pres">
      <dgm:prSet presAssocID="{8E2B8576-E2DF-4111-B02B-0BFBE16AC33C}" presName="parTrans" presStyleLbl="sibTrans2D1" presStyleIdx="0" presStyleCnt="9"/>
      <dgm:spPr/>
    </dgm:pt>
    <dgm:pt modelId="{FBFE5317-841D-4137-98F3-D0BA5BA2C0D3}" type="pres">
      <dgm:prSet presAssocID="{22ECC1D7-F3F7-493D-B748-EF3CC3DF0659}" presName="child" presStyleLbl="alignAccFollowNode1" presStyleIdx="0" presStyleCnt="9" custScaleX="596126">
        <dgm:presLayoutVars>
          <dgm:chMax val="0"/>
          <dgm:bulletEnabled val="1"/>
        </dgm:presLayoutVars>
      </dgm:prSet>
      <dgm:spPr/>
    </dgm:pt>
    <dgm:pt modelId="{B1E0BFAF-6651-4DD6-A9B6-527C07F6045A}" type="pres">
      <dgm:prSet presAssocID="{E0D909F3-98A8-4C4D-A967-DB41F4195FB0}" presName="sibTrans" presStyleLbl="sibTrans2D1" presStyleIdx="1" presStyleCnt="9"/>
      <dgm:spPr/>
    </dgm:pt>
    <dgm:pt modelId="{2C80DB14-09AF-442D-9C7D-DC823E642850}" type="pres">
      <dgm:prSet presAssocID="{3737CFE5-5A44-480B-A1B3-34572F5F5CA4}" presName="child" presStyleLbl="alignAccFollowNode1" presStyleIdx="1" presStyleCnt="9" custScaleX="596126">
        <dgm:presLayoutVars>
          <dgm:chMax val="0"/>
          <dgm:bulletEnabled val="1"/>
        </dgm:presLayoutVars>
      </dgm:prSet>
      <dgm:spPr/>
    </dgm:pt>
    <dgm:pt modelId="{A364FCEB-BBCE-4F0C-A7D4-5325DACBC88C}" type="pres">
      <dgm:prSet presAssocID="{95B229EC-E65B-4FC3-909C-8595F9823D26}" presName="sibTrans" presStyleLbl="sibTrans2D1" presStyleIdx="2" presStyleCnt="9"/>
      <dgm:spPr/>
    </dgm:pt>
    <dgm:pt modelId="{96B6EA2C-C8F4-49E5-878E-944D2D02D3E7}" type="pres">
      <dgm:prSet presAssocID="{C016AD3E-00D4-423A-B191-A6B72F3D043A}" presName="child" presStyleLbl="alignAccFollowNode1" presStyleIdx="2" presStyleCnt="9" custScaleX="596126">
        <dgm:presLayoutVars>
          <dgm:chMax val="0"/>
          <dgm:bulletEnabled val="1"/>
        </dgm:presLayoutVars>
      </dgm:prSet>
      <dgm:spPr/>
    </dgm:pt>
    <dgm:pt modelId="{4E811F6F-41B6-4192-91E7-8599C3C49D20}" type="pres">
      <dgm:prSet presAssocID="{59CC74B7-B1FA-4A8E-BE68-1F70B870BD2D}" presName="sibTrans" presStyleLbl="sibTrans2D1" presStyleIdx="3" presStyleCnt="9"/>
      <dgm:spPr/>
    </dgm:pt>
    <dgm:pt modelId="{050CCC06-89C0-4E0F-AE4B-6CC2DD11F472}" type="pres">
      <dgm:prSet presAssocID="{0CC4208C-789B-483F-ACF7-38E19D7FB10F}" presName="child" presStyleLbl="alignAccFollowNode1" presStyleIdx="3" presStyleCnt="9" custScaleX="596126">
        <dgm:presLayoutVars>
          <dgm:chMax val="0"/>
          <dgm:bulletEnabled val="1"/>
        </dgm:presLayoutVars>
      </dgm:prSet>
      <dgm:spPr/>
    </dgm:pt>
    <dgm:pt modelId="{4DA5A15E-CAA4-42D6-9D33-3B019A17C820}" type="pres">
      <dgm:prSet presAssocID="{C2354AE1-0BA8-4B02-AA85-F2B38F1F569F}" presName="sibTrans" presStyleLbl="sibTrans2D1" presStyleIdx="4" presStyleCnt="9"/>
      <dgm:spPr/>
    </dgm:pt>
    <dgm:pt modelId="{4936F372-8FB4-407D-8243-9B8A16BF915C}" type="pres">
      <dgm:prSet presAssocID="{90B0F823-53C6-4AFB-92FF-EE559C037E9F}" presName="child" presStyleLbl="alignAccFollowNode1" presStyleIdx="4" presStyleCnt="9" custScaleX="596126">
        <dgm:presLayoutVars>
          <dgm:chMax val="0"/>
          <dgm:bulletEnabled val="1"/>
        </dgm:presLayoutVars>
      </dgm:prSet>
      <dgm:spPr/>
    </dgm:pt>
    <dgm:pt modelId="{36F93058-6B09-4DE5-A922-26822DE35761}" type="pres">
      <dgm:prSet presAssocID="{B943D3AC-2722-44F6-8059-E12AB889E8B6}" presName="sibTrans" presStyleLbl="sibTrans2D1" presStyleIdx="5" presStyleCnt="9"/>
      <dgm:spPr/>
    </dgm:pt>
    <dgm:pt modelId="{2D84BEBA-74BF-4075-B845-CCEAEAFC86EF}" type="pres">
      <dgm:prSet presAssocID="{65A649B3-9E96-435C-B450-314617D3CE55}" presName="child" presStyleLbl="alignAccFollowNode1" presStyleIdx="5" presStyleCnt="9" custScaleX="596126">
        <dgm:presLayoutVars>
          <dgm:chMax val="0"/>
          <dgm:bulletEnabled val="1"/>
        </dgm:presLayoutVars>
      </dgm:prSet>
      <dgm:spPr/>
    </dgm:pt>
    <dgm:pt modelId="{DEA7BDEE-4C6A-4173-8423-82B43F25CEA3}" type="pres">
      <dgm:prSet presAssocID="{E9F86CB9-5633-4025-8F0B-AF6504BBE123}" presName="sibTrans" presStyleLbl="sibTrans2D1" presStyleIdx="6" presStyleCnt="9"/>
      <dgm:spPr/>
    </dgm:pt>
    <dgm:pt modelId="{E7A82719-33B3-40AD-A605-51D5DCE0A09C}" type="pres">
      <dgm:prSet presAssocID="{ABD797AA-D8C7-46A1-BBFB-E307CFB304E2}" presName="child" presStyleLbl="alignAccFollowNode1" presStyleIdx="6" presStyleCnt="9" custScaleX="596126">
        <dgm:presLayoutVars>
          <dgm:chMax val="0"/>
          <dgm:bulletEnabled val="1"/>
        </dgm:presLayoutVars>
      </dgm:prSet>
      <dgm:spPr/>
    </dgm:pt>
    <dgm:pt modelId="{22FBC5AC-7199-4721-B70E-03B89A6E3677}" type="pres">
      <dgm:prSet presAssocID="{36743A1B-0AD4-4A2B-A799-9847E614DB8B}" presName="sibTrans" presStyleLbl="sibTrans2D1" presStyleIdx="7" presStyleCnt="9"/>
      <dgm:spPr/>
    </dgm:pt>
    <dgm:pt modelId="{2B08133A-7AB9-4382-BECE-523848D70E58}" type="pres">
      <dgm:prSet presAssocID="{8334027C-C5C1-4608-A9DD-A461790A98E1}" presName="child" presStyleLbl="alignAccFollowNode1" presStyleIdx="7" presStyleCnt="9" custScaleX="596126">
        <dgm:presLayoutVars>
          <dgm:chMax val="0"/>
          <dgm:bulletEnabled val="1"/>
        </dgm:presLayoutVars>
      </dgm:prSet>
      <dgm:spPr/>
    </dgm:pt>
    <dgm:pt modelId="{D4102B01-FAD3-4598-9BBE-E9FB1C093E72}" type="pres">
      <dgm:prSet presAssocID="{740F0CBE-5C79-4B81-87B5-AB9AE818B9A8}" presName="sibTrans" presStyleLbl="sibTrans2D1" presStyleIdx="8" presStyleCnt="9"/>
      <dgm:spPr/>
    </dgm:pt>
    <dgm:pt modelId="{B7A3E835-9F28-4235-BA83-55A0BD75DE1A}" type="pres">
      <dgm:prSet presAssocID="{608463E0-0BF4-42A8-A46A-5B23A60263C1}" presName="child" presStyleLbl="alignAccFollowNode1" presStyleIdx="8" presStyleCnt="9" custScaleX="596126">
        <dgm:presLayoutVars>
          <dgm:chMax val="0"/>
          <dgm:bulletEnabled val="1"/>
        </dgm:presLayoutVars>
      </dgm:prSet>
      <dgm:spPr/>
    </dgm:pt>
  </dgm:ptLst>
  <dgm:cxnLst>
    <dgm:cxn modelId="{720FF50C-5F13-4710-803A-072CF52E41B5}" type="presOf" srcId="{34402422-7CEB-4221-AFF5-E13ACAFB6A18}" destId="{72918046-889F-45A8-9B0C-D8E4EBC8FD6F}" srcOrd="0" destOrd="0" presId="urn:microsoft.com/office/officeart/2005/8/layout/lProcess1"/>
    <dgm:cxn modelId="{8ED7A00D-FF58-482B-9267-535739A1DAF1}" type="presOf" srcId="{B5F2CF5C-B4F6-431F-BB16-BF1418D5ECCA}" destId="{EE4A98E3-031C-45DE-8EBD-8841998DBD06}" srcOrd="0" destOrd="0" presId="urn:microsoft.com/office/officeart/2005/8/layout/lProcess1"/>
    <dgm:cxn modelId="{92BD080E-123E-4CD3-BC48-950FF9BBBEEC}" type="presOf" srcId="{608463E0-0BF4-42A8-A46A-5B23A60263C1}" destId="{B7A3E835-9F28-4235-BA83-55A0BD75DE1A}" srcOrd="0" destOrd="0" presId="urn:microsoft.com/office/officeart/2005/8/layout/lProcess1"/>
    <dgm:cxn modelId="{0064DA0F-4F82-42D4-A07B-386D46F00571}" srcId="{34402422-7CEB-4221-AFF5-E13ACAFB6A18}" destId="{608463E0-0BF4-42A8-A46A-5B23A60263C1}" srcOrd="8" destOrd="0" parTransId="{834BEF45-8B60-45F5-8147-523F53177D6E}" sibTransId="{38C0FC0E-0DAA-4AFB-81E9-E88051719B55}"/>
    <dgm:cxn modelId="{12308712-C037-4A32-B93C-F1037265482A}" type="presOf" srcId="{3737CFE5-5A44-480B-A1B3-34572F5F5CA4}" destId="{2C80DB14-09AF-442D-9C7D-DC823E642850}" srcOrd="0" destOrd="0" presId="urn:microsoft.com/office/officeart/2005/8/layout/lProcess1"/>
    <dgm:cxn modelId="{ED7EDB22-A4F0-4A38-B317-B390D51A9DB7}" srcId="{34402422-7CEB-4221-AFF5-E13ACAFB6A18}" destId="{22ECC1D7-F3F7-493D-B748-EF3CC3DF0659}" srcOrd="0" destOrd="0" parTransId="{8E2B8576-E2DF-4111-B02B-0BFBE16AC33C}" sibTransId="{E0D909F3-98A8-4C4D-A967-DB41F4195FB0}"/>
    <dgm:cxn modelId="{883A0E2C-9A3C-42AB-855E-A2338534BA23}" type="presOf" srcId="{E0D909F3-98A8-4C4D-A967-DB41F4195FB0}" destId="{B1E0BFAF-6651-4DD6-A9B6-527C07F6045A}" srcOrd="0" destOrd="0" presId="urn:microsoft.com/office/officeart/2005/8/layout/lProcess1"/>
    <dgm:cxn modelId="{CCE0D238-E279-4A34-A133-D4EC3E2AF052}" srcId="{34402422-7CEB-4221-AFF5-E13ACAFB6A18}" destId="{3737CFE5-5A44-480B-A1B3-34572F5F5CA4}" srcOrd="1" destOrd="0" parTransId="{2077585C-AE6A-465F-B419-FF3C67A8E4CE}" sibTransId="{95B229EC-E65B-4FC3-909C-8595F9823D26}"/>
    <dgm:cxn modelId="{390A343B-EE6A-42FD-AEF2-3EF3E5CF05A4}" type="presOf" srcId="{E9F86CB9-5633-4025-8F0B-AF6504BBE123}" destId="{DEA7BDEE-4C6A-4173-8423-82B43F25CEA3}" srcOrd="0" destOrd="0" presId="urn:microsoft.com/office/officeart/2005/8/layout/lProcess1"/>
    <dgm:cxn modelId="{08664B72-7244-466A-A0C0-96C3ADC280C5}" srcId="{34402422-7CEB-4221-AFF5-E13ACAFB6A18}" destId="{65A649B3-9E96-435C-B450-314617D3CE55}" srcOrd="5" destOrd="0" parTransId="{E4FBFD80-0A46-4A1F-B7AB-934F461BE092}" sibTransId="{E9F86CB9-5633-4025-8F0B-AF6504BBE123}"/>
    <dgm:cxn modelId="{BEAC9B53-E2E7-4613-A247-01C0709D709F}" type="presOf" srcId="{95B229EC-E65B-4FC3-909C-8595F9823D26}" destId="{A364FCEB-BBCE-4F0C-A7D4-5325DACBC88C}" srcOrd="0" destOrd="0" presId="urn:microsoft.com/office/officeart/2005/8/layout/lProcess1"/>
    <dgm:cxn modelId="{2E2AC874-E5C1-45DC-9994-D308D0AB3895}" type="presOf" srcId="{0CC4208C-789B-483F-ACF7-38E19D7FB10F}" destId="{050CCC06-89C0-4E0F-AE4B-6CC2DD11F472}" srcOrd="0" destOrd="0" presId="urn:microsoft.com/office/officeart/2005/8/layout/lProcess1"/>
    <dgm:cxn modelId="{9BC91655-A7A5-4699-9B17-B723C419A238}" type="presOf" srcId="{8334027C-C5C1-4608-A9DD-A461790A98E1}" destId="{2B08133A-7AB9-4382-BECE-523848D70E58}" srcOrd="0" destOrd="0" presId="urn:microsoft.com/office/officeart/2005/8/layout/lProcess1"/>
    <dgm:cxn modelId="{298B0876-5CE4-4399-A6C3-0BDF491E56BB}" type="presOf" srcId="{36743A1B-0AD4-4A2B-A799-9847E614DB8B}" destId="{22FBC5AC-7199-4721-B70E-03B89A6E3677}" srcOrd="0" destOrd="0" presId="urn:microsoft.com/office/officeart/2005/8/layout/lProcess1"/>
    <dgm:cxn modelId="{E3C62D56-4869-4F51-A8CB-B5B3CFD4AF54}" srcId="{34402422-7CEB-4221-AFF5-E13ACAFB6A18}" destId="{8334027C-C5C1-4608-A9DD-A461790A98E1}" srcOrd="7" destOrd="0" parTransId="{E540D24F-BEE4-4083-AB88-220AA040AEDC}" sibTransId="{740F0CBE-5C79-4B81-87B5-AB9AE818B9A8}"/>
    <dgm:cxn modelId="{8F20657D-C026-48E8-9761-8DDE17F98D9F}" type="presOf" srcId="{ABD797AA-D8C7-46A1-BBFB-E307CFB304E2}" destId="{E7A82719-33B3-40AD-A605-51D5DCE0A09C}" srcOrd="0" destOrd="0" presId="urn:microsoft.com/office/officeart/2005/8/layout/lProcess1"/>
    <dgm:cxn modelId="{DFD9E285-7640-4BDA-B76B-19C6E26B13FA}" type="presOf" srcId="{C2354AE1-0BA8-4B02-AA85-F2B38F1F569F}" destId="{4DA5A15E-CAA4-42D6-9D33-3B019A17C820}" srcOrd="0" destOrd="0" presId="urn:microsoft.com/office/officeart/2005/8/layout/lProcess1"/>
    <dgm:cxn modelId="{4473D186-CB1D-4C98-A2D1-A51E870E39BA}" srcId="{B5F2CF5C-B4F6-431F-BB16-BF1418D5ECCA}" destId="{34402422-7CEB-4221-AFF5-E13ACAFB6A18}" srcOrd="0" destOrd="0" parTransId="{16BF16E3-117D-4445-8824-FB4572D9C689}" sibTransId="{0E281F8D-71B6-4B1E-B733-3F10FA50427D}"/>
    <dgm:cxn modelId="{6D1ABA90-AAE2-4B86-ACFD-F75F6DCC0BC3}" type="presOf" srcId="{65A649B3-9E96-435C-B450-314617D3CE55}" destId="{2D84BEBA-74BF-4075-B845-CCEAEAFC86EF}" srcOrd="0" destOrd="0" presId="urn:microsoft.com/office/officeart/2005/8/layout/lProcess1"/>
    <dgm:cxn modelId="{820EB496-3695-44E2-B30F-DD8D16587318}" type="presOf" srcId="{740F0CBE-5C79-4B81-87B5-AB9AE818B9A8}" destId="{D4102B01-FAD3-4598-9BBE-E9FB1C093E72}" srcOrd="0" destOrd="0" presId="urn:microsoft.com/office/officeart/2005/8/layout/lProcess1"/>
    <dgm:cxn modelId="{691D089A-6A14-4DA2-8DF2-97FB5782B4EB}" type="presOf" srcId="{8E2B8576-E2DF-4111-B02B-0BFBE16AC33C}" destId="{C4772317-1663-4740-A0AC-23C6D359A16A}" srcOrd="0" destOrd="0" presId="urn:microsoft.com/office/officeart/2005/8/layout/lProcess1"/>
    <dgm:cxn modelId="{EB87B99F-06AD-47D7-9762-2FBFBA8ED8C7}" type="presOf" srcId="{59CC74B7-B1FA-4A8E-BE68-1F70B870BD2D}" destId="{4E811F6F-41B6-4192-91E7-8599C3C49D20}" srcOrd="0" destOrd="0" presId="urn:microsoft.com/office/officeart/2005/8/layout/lProcess1"/>
    <dgm:cxn modelId="{6C29F5A0-B7F3-44D1-B2B7-1438B2D635ED}" srcId="{34402422-7CEB-4221-AFF5-E13ACAFB6A18}" destId="{C016AD3E-00D4-423A-B191-A6B72F3D043A}" srcOrd="2" destOrd="0" parTransId="{09CFD9AC-A3BC-400E-8BF9-18A1D3D64F93}" sibTransId="{59CC74B7-B1FA-4A8E-BE68-1F70B870BD2D}"/>
    <dgm:cxn modelId="{63FFF0A3-885C-4994-B923-95F4AAF5B267}" type="presOf" srcId="{22ECC1D7-F3F7-493D-B748-EF3CC3DF0659}" destId="{FBFE5317-841D-4137-98F3-D0BA5BA2C0D3}" srcOrd="0" destOrd="0" presId="urn:microsoft.com/office/officeart/2005/8/layout/lProcess1"/>
    <dgm:cxn modelId="{2CA19CB0-9EFB-4438-BA73-0E026E89162B}" srcId="{34402422-7CEB-4221-AFF5-E13ACAFB6A18}" destId="{ABD797AA-D8C7-46A1-BBFB-E307CFB304E2}" srcOrd="6" destOrd="0" parTransId="{ACB96A28-AA9B-4291-AA10-B271A6085DB1}" sibTransId="{36743A1B-0AD4-4A2B-A799-9847E614DB8B}"/>
    <dgm:cxn modelId="{73F616B7-0B48-4534-A29B-E9176E25BD0D}" type="presOf" srcId="{C016AD3E-00D4-423A-B191-A6B72F3D043A}" destId="{96B6EA2C-C8F4-49E5-878E-944D2D02D3E7}" srcOrd="0" destOrd="0" presId="urn:microsoft.com/office/officeart/2005/8/layout/lProcess1"/>
    <dgm:cxn modelId="{024750D9-F8A4-4888-BFD8-42FF8CE5DDB3}" type="presOf" srcId="{B943D3AC-2722-44F6-8059-E12AB889E8B6}" destId="{36F93058-6B09-4DE5-A922-26822DE35761}" srcOrd="0" destOrd="0" presId="urn:microsoft.com/office/officeart/2005/8/layout/lProcess1"/>
    <dgm:cxn modelId="{9FD22DEE-1605-4F53-9EBD-E4C12605929E}" srcId="{34402422-7CEB-4221-AFF5-E13ACAFB6A18}" destId="{90B0F823-53C6-4AFB-92FF-EE559C037E9F}" srcOrd="4" destOrd="0" parTransId="{5C0F0A7C-1153-4CBB-A85A-ECF9CA0B05B8}" sibTransId="{B943D3AC-2722-44F6-8059-E12AB889E8B6}"/>
    <dgm:cxn modelId="{532724FE-CF82-4D4F-921E-7BE115ED27FA}" srcId="{34402422-7CEB-4221-AFF5-E13ACAFB6A18}" destId="{0CC4208C-789B-483F-ACF7-38E19D7FB10F}" srcOrd="3" destOrd="0" parTransId="{1645D9AE-6F76-4146-A41C-8027ADAA9CEC}" sibTransId="{C2354AE1-0BA8-4B02-AA85-F2B38F1F569F}"/>
    <dgm:cxn modelId="{622003FF-CC5B-41B3-A60B-4ECC1A80585E}" type="presOf" srcId="{90B0F823-53C6-4AFB-92FF-EE559C037E9F}" destId="{4936F372-8FB4-407D-8243-9B8A16BF915C}" srcOrd="0" destOrd="0" presId="urn:microsoft.com/office/officeart/2005/8/layout/lProcess1"/>
    <dgm:cxn modelId="{A9475F8F-763F-4F1C-92A4-776437199504}" type="presParOf" srcId="{EE4A98E3-031C-45DE-8EBD-8841998DBD06}" destId="{83D136CC-8D80-4F32-A517-ECC42971214A}" srcOrd="0" destOrd="0" presId="urn:microsoft.com/office/officeart/2005/8/layout/lProcess1"/>
    <dgm:cxn modelId="{A449E209-EA1C-4C74-BE19-4946B5B8FC36}" type="presParOf" srcId="{83D136CC-8D80-4F32-A517-ECC42971214A}" destId="{72918046-889F-45A8-9B0C-D8E4EBC8FD6F}" srcOrd="0" destOrd="0" presId="urn:microsoft.com/office/officeart/2005/8/layout/lProcess1"/>
    <dgm:cxn modelId="{CD40397A-18C8-4F78-9DE5-B23BA10B9EE9}" type="presParOf" srcId="{83D136CC-8D80-4F32-A517-ECC42971214A}" destId="{C4772317-1663-4740-A0AC-23C6D359A16A}" srcOrd="1" destOrd="0" presId="urn:microsoft.com/office/officeart/2005/8/layout/lProcess1"/>
    <dgm:cxn modelId="{4B0C0215-37D8-4064-BA09-560508031908}" type="presParOf" srcId="{83D136CC-8D80-4F32-A517-ECC42971214A}" destId="{FBFE5317-841D-4137-98F3-D0BA5BA2C0D3}" srcOrd="2" destOrd="0" presId="urn:microsoft.com/office/officeart/2005/8/layout/lProcess1"/>
    <dgm:cxn modelId="{C14263C6-B726-42C2-8BD5-C5C0102421B1}" type="presParOf" srcId="{83D136CC-8D80-4F32-A517-ECC42971214A}" destId="{B1E0BFAF-6651-4DD6-A9B6-527C07F6045A}" srcOrd="3" destOrd="0" presId="urn:microsoft.com/office/officeart/2005/8/layout/lProcess1"/>
    <dgm:cxn modelId="{914C213B-3424-4D2A-9CD2-6F17436D7D3E}" type="presParOf" srcId="{83D136CC-8D80-4F32-A517-ECC42971214A}" destId="{2C80DB14-09AF-442D-9C7D-DC823E642850}" srcOrd="4" destOrd="0" presId="urn:microsoft.com/office/officeart/2005/8/layout/lProcess1"/>
    <dgm:cxn modelId="{299EECA9-0E00-47D6-B083-00202AE47DD0}" type="presParOf" srcId="{83D136CC-8D80-4F32-A517-ECC42971214A}" destId="{A364FCEB-BBCE-4F0C-A7D4-5325DACBC88C}" srcOrd="5" destOrd="0" presId="urn:microsoft.com/office/officeart/2005/8/layout/lProcess1"/>
    <dgm:cxn modelId="{1C8C462B-1EF4-4863-A8A3-5CD58502DA38}" type="presParOf" srcId="{83D136CC-8D80-4F32-A517-ECC42971214A}" destId="{96B6EA2C-C8F4-49E5-878E-944D2D02D3E7}" srcOrd="6" destOrd="0" presId="urn:microsoft.com/office/officeart/2005/8/layout/lProcess1"/>
    <dgm:cxn modelId="{BCE69523-D0B2-4DEB-826E-F4A9F955B256}" type="presParOf" srcId="{83D136CC-8D80-4F32-A517-ECC42971214A}" destId="{4E811F6F-41B6-4192-91E7-8599C3C49D20}" srcOrd="7" destOrd="0" presId="urn:microsoft.com/office/officeart/2005/8/layout/lProcess1"/>
    <dgm:cxn modelId="{DDC79746-3F55-4C56-B8E9-6E3C3FAEA05B}" type="presParOf" srcId="{83D136CC-8D80-4F32-A517-ECC42971214A}" destId="{050CCC06-89C0-4E0F-AE4B-6CC2DD11F472}" srcOrd="8" destOrd="0" presId="urn:microsoft.com/office/officeart/2005/8/layout/lProcess1"/>
    <dgm:cxn modelId="{C118C6AC-B2B3-4FD0-BF84-201AA4E292CC}" type="presParOf" srcId="{83D136CC-8D80-4F32-A517-ECC42971214A}" destId="{4DA5A15E-CAA4-42D6-9D33-3B019A17C820}" srcOrd="9" destOrd="0" presId="urn:microsoft.com/office/officeart/2005/8/layout/lProcess1"/>
    <dgm:cxn modelId="{6E52CC8B-D0C5-4631-99D0-A6E7A37A32C5}" type="presParOf" srcId="{83D136CC-8D80-4F32-A517-ECC42971214A}" destId="{4936F372-8FB4-407D-8243-9B8A16BF915C}" srcOrd="10" destOrd="0" presId="urn:microsoft.com/office/officeart/2005/8/layout/lProcess1"/>
    <dgm:cxn modelId="{4F5EC849-52C2-446B-9EB1-33B6B56F1718}" type="presParOf" srcId="{83D136CC-8D80-4F32-A517-ECC42971214A}" destId="{36F93058-6B09-4DE5-A922-26822DE35761}" srcOrd="11" destOrd="0" presId="urn:microsoft.com/office/officeart/2005/8/layout/lProcess1"/>
    <dgm:cxn modelId="{03AF4467-1B2D-4C23-B934-40168AE02FBB}" type="presParOf" srcId="{83D136CC-8D80-4F32-A517-ECC42971214A}" destId="{2D84BEBA-74BF-4075-B845-CCEAEAFC86EF}" srcOrd="12" destOrd="0" presId="urn:microsoft.com/office/officeart/2005/8/layout/lProcess1"/>
    <dgm:cxn modelId="{ACD0DADA-09FB-49C8-97F6-978250F420DB}" type="presParOf" srcId="{83D136CC-8D80-4F32-A517-ECC42971214A}" destId="{DEA7BDEE-4C6A-4173-8423-82B43F25CEA3}" srcOrd="13" destOrd="0" presId="urn:microsoft.com/office/officeart/2005/8/layout/lProcess1"/>
    <dgm:cxn modelId="{E7A9BC7E-06B0-44E7-B5D0-4489526616A6}" type="presParOf" srcId="{83D136CC-8D80-4F32-A517-ECC42971214A}" destId="{E7A82719-33B3-40AD-A605-51D5DCE0A09C}" srcOrd="14" destOrd="0" presId="urn:microsoft.com/office/officeart/2005/8/layout/lProcess1"/>
    <dgm:cxn modelId="{C335FE74-7B9E-47EB-B9F4-5D695978A6B5}" type="presParOf" srcId="{83D136CC-8D80-4F32-A517-ECC42971214A}" destId="{22FBC5AC-7199-4721-B70E-03B89A6E3677}" srcOrd="15" destOrd="0" presId="urn:microsoft.com/office/officeart/2005/8/layout/lProcess1"/>
    <dgm:cxn modelId="{63D54A47-E3AA-4619-A037-C1EF5D8AFC63}" type="presParOf" srcId="{83D136CC-8D80-4F32-A517-ECC42971214A}" destId="{2B08133A-7AB9-4382-BECE-523848D70E58}" srcOrd="16" destOrd="0" presId="urn:microsoft.com/office/officeart/2005/8/layout/lProcess1"/>
    <dgm:cxn modelId="{5F7433CD-2BCE-4967-B71B-3631AAA7335D}" type="presParOf" srcId="{83D136CC-8D80-4F32-A517-ECC42971214A}" destId="{D4102B01-FAD3-4598-9BBE-E9FB1C093E72}" srcOrd="17" destOrd="0" presId="urn:microsoft.com/office/officeart/2005/8/layout/lProcess1"/>
    <dgm:cxn modelId="{F38077CC-6828-4907-9ACD-1C80BF4A01AB}" type="presParOf" srcId="{83D136CC-8D80-4F32-A517-ECC42971214A}" destId="{B7A3E835-9F28-4235-BA83-55A0BD75DE1A}" srcOrd="18"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6A6403D-C434-41D6-9E2A-C52F8806642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ru-RU"/>
        </a:p>
      </dgm:t>
    </dgm:pt>
    <dgm:pt modelId="{7A8C76C8-DF67-465E-A3DC-1B2EFFDADB58}">
      <dgm:prSet custT="1"/>
      <dgm:spPr/>
      <dgm:t>
        <a:bodyPr/>
        <a:lstStyle/>
        <a:p>
          <a:pPr algn="ctr" rtl="0"/>
          <a:r>
            <a:rPr lang="ru-RU" sz="1400" cap="all" baseline="0">
              <a:latin typeface="+mj-lt"/>
            </a:rPr>
            <a:t>Правила описания объекта закупки</a:t>
          </a:r>
        </a:p>
      </dgm:t>
    </dgm:pt>
    <dgm:pt modelId="{9C5F8750-DA81-4BB3-8351-7C0190EF1AFE}" type="parTrans" cxnId="{D5E9111E-0BA6-4715-A3D1-D7BFC6F96615}">
      <dgm:prSet/>
      <dgm:spPr/>
      <dgm:t>
        <a:bodyPr/>
        <a:lstStyle/>
        <a:p>
          <a:endParaRPr lang="ru-RU" sz="1400" cap="all" baseline="0">
            <a:latin typeface="+mj-lt"/>
          </a:endParaRPr>
        </a:p>
      </dgm:t>
    </dgm:pt>
    <dgm:pt modelId="{230A3E79-55FB-483A-864D-60D4E03754AC}" type="sibTrans" cxnId="{D5E9111E-0BA6-4715-A3D1-D7BFC6F96615}">
      <dgm:prSet/>
      <dgm:spPr/>
      <dgm:t>
        <a:bodyPr/>
        <a:lstStyle/>
        <a:p>
          <a:endParaRPr lang="ru-RU" sz="1400" cap="all" baseline="0">
            <a:latin typeface="+mj-lt"/>
          </a:endParaRPr>
        </a:p>
      </dgm:t>
    </dgm:pt>
    <dgm:pt modelId="{CBDFD449-2739-4DAB-8CA6-C3B3BC9F2D08}" type="pres">
      <dgm:prSet presAssocID="{46A6403D-C434-41D6-9E2A-C52F88066424}" presName="linear" presStyleCnt="0">
        <dgm:presLayoutVars>
          <dgm:animLvl val="lvl"/>
          <dgm:resizeHandles val="exact"/>
        </dgm:presLayoutVars>
      </dgm:prSet>
      <dgm:spPr/>
    </dgm:pt>
    <dgm:pt modelId="{E5C0BF58-A7CA-4A3F-87A6-A7642FE8A5DC}" type="pres">
      <dgm:prSet presAssocID="{7A8C76C8-DF67-465E-A3DC-1B2EFFDADB58}" presName="parentText" presStyleLbl="node1" presStyleIdx="0" presStyleCnt="1">
        <dgm:presLayoutVars>
          <dgm:chMax val="0"/>
          <dgm:bulletEnabled val="1"/>
        </dgm:presLayoutVars>
      </dgm:prSet>
      <dgm:spPr/>
    </dgm:pt>
  </dgm:ptLst>
  <dgm:cxnLst>
    <dgm:cxn modelId="{D5E9111E-0BA6-4715-A3D1-D7BFC6F96615}" srcId="{46A6403D-C434-41D6-9E2A-C52F88066424}" destId="{7A8C76C8-DF67-465E-A3DC-1B2EFFDADB58}" srcOrd="0" destOrd="0" parTransId="{9C5F8750-DA81-4BB3-8351-7C0190EF1AFE}" sibTransId="{230A3E79-55FB-483A-864D-60D4E03754AC}"/>
    <dgm:cxn modelId="{DBCC53D2-CD0B-4835-8A7A-9C8D9DA91E2A}" type="presOf" srcId="{7A8C76C8-DF67-465E-A3DC-1B2EFFDADB58}" destId="{E5C0BF58-A7CA-4A3F-87A6-A7642FE8A5DC}" srcOrd="0" destOrd="0" presId="urn:microsoft.com/office/officeart/2005/8/layout/vList2"/>
    <dgm:cxn modelId="{4F2540F7-2C5A-4E86-BC29-0B063FFC62E6}" type="presOf" srcId="{46A6403D-C434-41D6-9E2A-C52F88066424}" destId="{CBDFD449-2739-4DAB-8CA6-C3B3BC9F2D08}" srcOrd="0" destOrd="0" presId="urn:microsoft.com/office/officeart/2005/8/layout/vList2"/>
    <dgm:cxn modelId="{63EEA9B6-F57F-4F40-8ACD-E950F1985A91}" type="presParOf" srcId="{CBDFD449-2739-4DAB-8CA6-C3B3BC9F2D08}" destId="{E5C0BF58-A7CA-4A3F-87A6-A7642FE8A5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D2C15F-F070-4C74-A6D4-7068188A5E30}"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ru-RU"/>
        </a:p>
      </dgm:t>
    </dgm:pt>
    <dgm:pt modelId="{62835434-4258-4FA8-8A8F-DE765A05631C}">
      <dgm:prSet custT="1"/>
      <dgm:spPr/>
      <dgm:t>
        <a:bodyPr/>
        <a:lstStyle/>
        <a:p>
          <a:pPr algn="ctr" rtl="0"/>
          <a:r>
            <a:rPr lang="ru-RU" sz="1400" cap="all" baseline="0" dirty="0">
              <a:latin typeface="+mj-lt"/>
            </a:rPr>
            <a:t>Правило 1. </a:t>
          </a:r>
        </a:p>
      </dgm:t>
    </dgm:pt>
    <dgm:pt modelId="{6AB2F0C9-6EB2-4DD6-8041-297E3F260306}" type="parTrans" cxnId="{14E9B9F6-21C7-49EF-AE19-9B64D6629A66}">
      <dgm:prSet/>
      <dgm:spPr/>
      <dgm:t>
        <a:bodyPr/>
        <a:lstStyle/>
        <a:p>
          <a:endParaRPr lang="ru-RU" sz="1400">
            <a:latin typeface="+mj-lt"/>
          </a:endParaRPr>
        </a:p>
      </dgm:t>
    </dgm:pt>
    <dgm:pt modelId="{746A931E-8EEF-49B7-B086-E4705A9DA7E2}" type="sibTrans" cxnId="{14E9B9F6-21C7-49EF-AE19-9B64D6629A66}">
      <dgm:prSet/>
      <dgm:spPr/>
      <dgm:t>
        <a:bodyPr/>
        <a:lstStyle/>
        <a:p>
          <a:endParaRPr lang="ru-RU" sz="1400">
            <a:latin typeface="+mj-lt"/>
          </a:endParaRPr>
        </a:p>
      </dgm:t>
    </dgm:pt>
    <dgm:pt modelId="{C001FCFC-BD14-472F-8179-1915B94DD5F4}">
      <dgm:prSet custT="1"/>
      <dgm:spPr/>
      <dgm:t>
        <a:bodyPr/>
        <a:lstStyle/>
        <a:p>
          <a:pPr algn="ctr" rtl="0"/>
          <a:r>
            <a:rPr lang="ru-RU" sz="1400" dirty="0">
              <a:latin typeface="+mj-lt"/>
            </a:rPr>
            <a:t>Описание объекта закупки должно носить объективный характер</a:t>
          </a:r>
        </a:p>
      </dgm:t>
    </dgm:pt>
    <dgm:pt modelId="{80F076C8-365C-4D6D-AC29-CBFC0CF93EBD}" type="parTrans" cxnId="{86DE5B04-5DA0-4AE0-970A-FEEE3A372401}">
      <dgm:prSet/>
      <dgm:spPr/>
      <dgm:t>
        <a:bodyPr/>
        <a:lstStyle/>
        <a:p>
          <a:endParaRPr lang="ru-RU" sz="1400">
            <a:latin typeface="+mj-lt"/>
          </a:endParaRPr>
        </a:p>
      </dgm:t>
    </dgm:pt>
    <dgm:pt modelId="{81422872-F240-4E75-9B62-4AE99E58B3F5}" type="sibTrans" cxnId="{86DE5B04-5DA0-4AE0-970A-FEEE3A372401}">
      <dgm:prSet/>
      <dgm:spPr/>
      <dgm:t>
        <a:bodyPr/>
        <a:lstStyle/>
        <a:p>
          <a:endParaRPr lang="ru-RU" sz="1400">
            <a:latin typeface="+mj-lt"/>
          </a:endParaRPr>
        </a:p>
      </dgm:t>
    </dgm:pt>
    <dgm:pt modelId="{93EBA150-EE51-47F0-BAE5-67FB06EF1C2B}">
      <dgm:prSet custT="1"/>
      <dgm:spPr/>
      <dgm:t>
        <a:bodyPr/>
        <a:lstStyle/>
        <a:p>
          <a:pPr algn="ctr" rtl="0"/>
          <a:r>
            <a:rPr lang="ru-RU" sz="1400" dirty="0">
              <a:latin typeface="+mj-lt"/>
            </a:rPr>
            <a:t>В описании объекта закупки указываются:</a:t>
          </a:r>
        </a:p>
      </dgm:t>
    </dgm:pt>
    <dgm:pt modelId="{A83839CF-4423-431C-87E4-AC5BEBD4AEEE}" type="parTrans" cxnId="{0D67CC5A-2875-4B29-918A-76A318809A4A}">
      <dgm:prSet/>
      <dgm:spPr/>
      <dgm:t>
        <a:bodyPr/>
        <a:lstStyle/>
        <a:p>
          <a:endParaRPr lang="ru-RU" sz="1400">
            <a:latin typeface="+mj-lt"/>
          </a:endParaRPr>
        </a:p>
      </dgm:t>
    </dgm:pt>
    <dgm:pt modelId="{11701597-A0AC-4508-A37D-A10179970F32}" type="sibTrans" cxnId="{0D67CC5A-2875-4B29-918A-76A318809A4A}">
      <dgm:prSet/>
      <dgm:spPr/>
      <dgm:t>
        <a:bodyPr/>
        <a:lstStyle/>
        <a:p>
          <a:endParaRPr lang="ru-RU" sz="1400">
            <a:latin typeface="+mj-lt"/>
          </a:endParaRPr>
        </a:p>
      </dgm:t>
    </dgm:pt>
    <dgm:pt modelId="{EC5F857D-83EA-4530-958C-AFA181CEECBF}">
      <dgm:prSet custT="1"/>
      <dgm:spPr/>
      <dgm:t>
        <a:bodyPr/>
        <a:lstStyle/>
        <a:p>
          <a:r>
            <a:rPr lang="ru-RU" sz="1400" dirty="0">
              <a:latin typeface="+mj-lt"/>
            </a:rPr>
            <a:t>Функциональные технические и качественные характеристики</a:t>
          </a:r>
        </a:p>
      </dgm:t>
    </dgm:pt>
    <dgm:pt modelId="{A73C336F-D54D-4A6C-84C4-7070AD15FF78}" type="parTrans" cxnId="{14D1BDC9-0F0F-4DA7-B935-62A90A7A9107}">
      <dgm:prSet/>
      <dgm:spPr/>
      <dgm:t>
        <a:bodyPr/>
        <a:lstStyle/>
        <a:p>
          <a:endParaRPr lang="ru-RU" sz="1400">
            <a:latin typeface="+mj-lt"/>
          </a:endParaRPr>
        </a:p>
      </dgm:t>
    </dgm:pt>
    <dgm:pt modelId="{25B9875D-C926-4D7C-82E1-09C1A4B71CDA}" type="sibTrans" cxnId="{14D1BDC9-0F0F-4DA7-B935-62A90A7A9107}">
      <dgm:prSet/>
      <dgm:spPr/>
      <dgm:t>
        <a:bodyPr/>
        <a:lstStyle/>
        <a:p>
          <a:endParaRPr lang="ru-RU" sz="1400">
            <a:latin typeface="+mj-lt"/>
          </a:endParaRPr>
        </a:p>
      </dgm:t>
    </dgm:pt>
    <dgm:pt modelId="{1E7201C6-295E-444F-B594-63E1E8C7CD32}">
      <dgm:prSet custT="1"/>
      <dgm:spPr/>
      <dgm:t>
        <a:bodyPr/>
        <a:lstStyle/>
        <a:p>
          <a:r>
            <a:rPr lang="ru-RU" sz="1400" dirty="0">
              <a:latin typeface="+mj-lt"/>
            </a:rPr>
            <a:t>эксплуатационные характеристики объекта закупки (при необходимости) </a:t>
          </a:r>
        </a:p>
      </dgm:t>
    </dgm:pt>
    <dgm:pt modelId="{7FC209ED-7C3A-499B-92B4-E5F58516E059}" type="parTrans" cxnId="{58B19270-3AD2-42CE-856F-2B092E7377CE}">
      <dgm:prSet/>
      <dgm:spPr/>
      <dgm:t>
        <a:bodyPr/>
        <a:lstStyle/>
        <a:p>
          <a:endParaRPr lang="ru-RU" sz="1400">
            <a:latin typeface="+mj-lt"/>
          </a:endParaRPr>
        </a:p>
      </dgm:t>
    </dgm:pt>
    <dgm:pt modelId="{C4113DCF-A7D7-4230-8350-81F12351B371}" type="sibTrans" cxnId="{58B19270-3AD2-42CE-856F-2B092E7377CE}">
      <dgm:prSet/>
      <dgm:spPr/>
      <dgm:t>
        <a:bodyPr/>
        <a:lstStyle/>
        <a:p>
          <a:endParaRPr lang="ru-RU" sz="1400">
            <a:latin typeface="+mj-lt"/>
          </a:endParaRPr>
        </a:p>
      </dgm:t>
    </dgm:pt>
    <dgm:pt modelId="{2F6EA34E-9A9E-4DB9-8C56-32CE164B5702}" type="pres">
      <dgm:prSet presAssocID="{F9D2C15F-F070-4C74-A6D4-7068188A5E30}" presName="hierChild1" presStyleCnt="0">
        <dgm:presLayoutVars>
          <dgm:chPref val="1"/>
          <dgm:dir/>
          <dgm:animOne val="branch"/>
          <dgm:animLvl val="lvl"/>
          <dgm:resizeHandles/>
        </dgm:presLayoutVars>
      </dgm:prSet>
      <dgm:spPr/>
    </dgm:pt>
    <dgm:pt modelId="{A1695A35-87ED-4FD8-B0AB-845B8CB1A938}" type="pres">
      <dgm:prSet presAssocID="{62835434-4258-4FA8-8A8F-DE765A05631C}" presName="hierRoot1" presStyleCnt="0"/>
      <dgm:spPr/>
    </dgm:pt>
    <dgm:pt modelId="{8BE15FEA-90BC-4E10-BA6E-2115E6B331E9}" type="pres">
      <dgm:prSet presAssocID="{62835434-4258-4FA8-8A8F-DE765A05631C}" presName="composite" presStyleCnt="0"/>
      <dgm:spPr/>
    </dgm:pt>
    <dgm:pt modelId="{9C8E008B-71C0-4B7F-B6F2-9ED21579E844}" type="pres">
      <dgm:prSet presAssocID="{62835434-4258-4FA8-8A8F-DE765A05631C}" presName="background" presStyleLbl="node0" presStyleIdx="0" presStyleCnt="1"/>
      <dgm:spPr/>
    </dgm:pt>
    <dgm:pt modelId="{379932BB-5953-4D8E-9403-26F7AABC2A71}" type="pres">
      <dgm:prSet presAssocID="{62835434-4258-4FA8-8A8F-DE765A05631C}" presName="text" presStyleLbl="fgAcc0" presStyleIdx="0" presStyleCnt="1" custScaleY="32545">
        <dgm:presLayoutVars>
          <dgm:chPref val="3"/>
        </dgm:presLayoutVars>
      </dgm:prSet>
      <dgm:spPr/>
    </dgm:pt>
    <dgm:pt modelId="{46F86817-4038-4B70-8F69-08D5927EB4C7}" type="pres">
      <dgm:prSet presAssocID="{62835434-4258-4FA8-8A8F-DE765A05631C}" presName="hierChild2" presStyleCnt="0"/>
      <dgm:spPr/>
    </dgm:pt>
    <dgm:pt modelId="{BF110598-2E27-41AB-A979-C1D8EFCEBF93}" type="pres">
      <dgm:prSet presAssocID="{80F076C8-365C-4D6D-AC29-CBFC0CF93EBD}" presName="Name10" presStyleLbl="parChTrans1D2" presStyleIdx="0" presStyleCnt="2"/>
      <dgm:spPr/>
    </dgm:pt>
    <dgm:pt modelId="{79A16386-FA3C-4701-8F2B-F6989D393AC5}" type="pres">
      <dgm:prSet presAssocID="{C001FCFC-BD14-472F-8179-1915B94DD5F4}" presName="hierRoot2" presStyleCnt="0"/>
      <dgm:spPr/>
    </dgm:pt>
    <dgm:pt modelId="{6C0E32FA-4D8C-4527-9A53-3E28A93930E5}" type="pres">
      <dgm:prSet presAssocID="{C001FCFC-BD14-472F-8179-1915B94DD5F4}" presName="composite2" presStyleCnt="0"/>
      <dgm:spPr/>
    </dgm:pt>
    <dgm:pt modelId="{FD7381C8-37D8-42EE-B656-CD47A857D1BD}" type="pres">
      <dgm:prSet presAssocID="{C001FCFC-BD14-472F-8179-1915B94DD5F4}" presName="background2" presStyleLbl="node2" presStyleIdx="0" presStyleCnt="2"/>
      <dgm:spPr/>
    </dgm:pt>
    <dgm:pt modelId="{EA6ACA59-565F-4EDC-AC59-B2E33B6B2C8B}" type="pres">
      <dgm:prSet presAssocID="{C001FCFC-BD14-472F-8179-1915B94DD5F4}" presName="text2" presStyleLbl="fgAcc2" presStyleIdx="0" presStyleCnt="2" custScaleX="160357" custScaleY="94109">
        <dgm:presLayoutVars>
          <dgm:chPref val="3"/>
        </dgm:presLayoutVars>
      </dgm:prSet>
      <dgm:spPr/>
    </dgm:pt>
    <dgm:pt modelId="{2B2C5079-3504-4913-95D3-5912BCFA0153}" type="pres">
      <dgm:prSet presAssocID="{C001FCFC-BD14-472F-8179-1915B94DD5F4}" presName="hierChild3" presStyleCnt="0"/>
      <dgm:spPr/>
    </dgm:pt>
    <dgm:pt modelId="{6C72DFFD-AAAF-4D69-A992-65CFD0630A52}" type="pres">
      <dgm:prSet presAssocID="{A83839CF-4423-431C-87E4-AC5BEBD4AEEE}" presName="Name10" presStyleLbl="parChTrans1D2" presStyleIdx="1" presStyleCnt="2"/>
      <dgm:spPr/>
    </dgm:pt>
    <dgm:pt modelId="{51D0E2B6-A8AE-47AE-AF0A-3A44F59A16B1}" type="pres">
      <dgm:prSet presAssocID="{93EBA150-EE51-47F0-BAE5-67FB06EF1C2B}" presName="hierRoot2" presStyleCnt="0"/>
      <dgm:spPr/>
    </dgm:pt>
    <dgm:pt modelId="{36111DA6-6861-4791-8199-CB2618DAF555}" type="pres">
      <dgm:prSet presAssocID="{93EBA150-EE51-47F0-BAE5-67FB06EF1C2B}" presName="composite2" presStyleCnt="0"/>
      <dgm:spPr/>
    </dgm:pt>
    <dgm:pt modelId="{EFABE217-8E98-429C-AF8A-CB44646E6A76}" type="pres">
      <dgm:prSet presAssocID="{93EBA150-EE51-47F0-BAE5-67FB06EF1C2B}" presName="background2" presStyleLbl="node2" presStyleIdx="1" presStyleCnt="2"/>
      <dgm:spPr/>
    </dgm:pt>
    <dgm:pt modelId="{5F8B1F64-314B-4903-A097-3A123595F1B8}" type="pres">
      <dgm:prSet presAssocID="{93EBA150-EE51-47F0-BAE5-67FB06EF1C2B}" presName="text2" presStyleLbl="fgAcc2" presStyleIdx="1" presStyleCnt="2" custScaleX="182255" custScaleY="56608">
        <dgm:presLayoutVars>
          <dgm:chPref val="3"/>
        </dgm:presLayoutVars>
      </dgm:prSet>
      <dgm:spPr/>
    </dgm:pt>
    <dgm:pt modelId="{40BF10C4-6E5D-4A6C-A01A-C19ECBB4E5FC}" type="pres">
      <dgm:prSet presAssocID="{93EBA150-EE51-47F0-BAE5-67FB06EF1C2B}" presName="hierChild3" presStyleCnt="0"/>
      <dgm:spPr/>
    </dgm:pt>
    <dgm:pt modelId="{30B76C61-9CB0-40F1-919D-D9645D59EA47}" type="pres">
      <dgm:prSet presAssocID="{A73C336F-D54D-4A6C-84C4-7070AD15FF78}" presName="Name17" presStyleLbl="parChTrans1D3" presStyleIdx="0" presStyleCnt="2"/>
      <dgm:spPr/>
    </dgm:pt>
    <dgm:pt modelId="{15BC63D5-E96F-4BCE-8F74-56DBD4994AEA}" type="pres">
      <dgm:prSet presAssocID="{EC5F857D-83EA-4530-958C-AFA181CEECBF}" presName="hierRoot3" presStyleCnt="0"/>
      <dgm:spPr/>
    </dgm:pt>
    <dgm:pt modelId="{99012377-A391-41BC-8DE9-F692105A0CCF}" type="pres">
      <dgm:prSet presAssocID="{EC5F857D-83EA-4530-958C-AFA181CEECBF}" presName="composite3" presStyleCnt="0"/>
      <dgm:spPr/>
    </dgm:pt>
    <dgm:pt modelId="{55DA2967-760D-4E23-B1C5-48812DD76A93}" type="pres">
      <dgm:prSet presAssocID="{EC5F857D-83EA-4530-958C-AFA181CEECBF}" presName="background3" presStyleLbl="node3" presStyleIdx="0" presStyleCnt="2"/>
      <dgm:spPr/>
    </dgm:pt>
    <dgm:pt modelId="{6972F07F-46B7-4D48-82AF-A819B4A2550C}" type="pres">
      <dgm:prSet presAssocID="{EC5F857D-83EA-4530-958C-AFA181CEECBF}" presName="text3" presStyleLbl="fgAcc3" presStyleIdx="0" presStyleCnt="2" custScaleX="157900" custScaleY="61477">
        <dgm:presLayoutVars>
          <dgm:chPref val="3"/>
        </dgm:presLayoutVars>
      </dgm:prSet>
      <dgm:spPr/>
    </dgm:pt>
    <dgm:pt modelId="{67C1A7B7-BAB3-4085-8DD0-7A751CECA88B}" type="pres">
      <dgm:prSet presAssocID="{EC5F857D-83EA-4530-958C-AFA181CEECBF}" presName="hierChild4" presStyleCnt="0"/>
      <dgm:spPr/>
    </dgm:pt>
    <dgm:pt modelId="{09AD39A1-5A80-421E-BDA1-0E7DD63AE1C4}" type="pres">
      <dgm:prSet presAssocID="{7FC209ED-7C3A-499B-92B4-E5F58516E059}" presName="Name17" presStyleLbl="parChTrans1D3" presStyleIdx="1" presStyleCnt="2"/>
      <dgm:spPr/>
    </dgm:pt>
    <dgm:pt modelId="{F3F9E867-8537-43B2-B492-900722792ACA}" type="pres">
      <dgm:prSet presAssocID="{1E7201C6-295E-444F-B594-63E1E8C7CD32}" presName="hierRoot3" presStyleCnt="0"/>
      <dgm:spPr/>
    </dgm:pt>
    <dgm:pt modelId="{8C0C075D-3198-4978-900B-5230EA1B6106}" type="pres">
      <dgm:prSet presAssocID="{1E7201C6-295E-444F-B594-63E1E8C7CD32}" presName="composite3" presStyleCnt="0"/>
      <dgm:spPr/>
    </dgm:pt>
    <dgm:pt modelId="{D9C6EA2C-190A-40B6-83BB-880DB1120E62}" type="pres">
      <dgm:prSet presAssocID="{1E7201C6-295E-444F-B594-63E1E8C7CD32}" presName="background3" presStyleLbl="node3" presStyleIdx="1" presStyleCnt="2"/>
      <dgm:spPr/>
    </dgm:pt>
    <dgm:pt modelId="{F095A416-1E42-41AC-BA25-E93C8D8CCDAC}" type="pres">
      <dgm:prSet presAssocID="{1E7201C6-295E-444F-B594-63E1E8C7CD32}" presName="text3" presStyleLbl="fgAcc3" presStyleIdx="1" presStyleCnt="2" custScaleX="155395" custScaleY="82912">
        <dgm:presLayoutVars>
          <dgm:chPref val="3"/>
        </dgm:presLayoutVars>
      </dgm:prSet>
      <dgm:spPr/>
    </dgm:pt>
    <dgm:pt modelId="{023D6014-6454-41B8-8AB3-5367D6E70B0F}" type="pres">
      <dgm:prSet presAssocID="{1E7201C6-295E-444F-B594-63E1E8C7CD32}" presName="hierChild4" presStyleCnt="0"/>
      <dgm:spPr/>
    </dgm:pt>
  </dgm:ptLst>
  <dgm:cxnLst>
    <dgm:cxn modelId="{86DE5B04-5DA0-4AE0-970A-FEEE3A372401}" srcId="{62835434-4258-4FA8-8A8F-DE765A05631C}" destId="{C001FCFC-BD14-472F-8179-1915B94DD5F4}" srcOrd="0" destOrd="0" parTransId="{80F076C8-365C-4D6D-AC29-CBFC0CF93EBD}" sibTransId="{81422872-F240-4E75-9B62-4AE99E58B3F5}"/>
    <dgm:cxn modelId="{B675D524-5694-4E5A-BAE3-4654C4844328}" type="presOf" srcId="{1E7201C6-295E-444F-B594-63E1E8C7CD32}" destId="{F095A416-1E42-41AC-BA25-E93C8D8CCDAC}" srcOrd="0" destOrd="0" presId="urn:microsoft.com/office/officeart/2005/8/layout/hierarchy1"/>
    <dgm:cxn modelId="{8F988B69-98F8-48B0-9F57-914837BDBEB1}" type="presOf" srcId="{7FC209ED-7C3A-499B-92B4-E5F58516E059}" destId="{09AD39A1-5A80-421E-BDA1-0E7DD63AE1C4}" srcOrd="0" destOrd="0" presId="urn:microsoft.com/office/officeart/2005/8/layout/hierarchy1"/>
    <dgm:cxn modelId="{4354C66F-79A8-429A-A81D-E94F2D0C4D33}" type="presOf" srcId="{C001FCFC-BD14-472F-8179-1915B94DD5F4}" destId="{EA6ACA59-565F-4EDC-AC59-B2E33B6B2C8B}" srcOrd="0" destOrd="0" presId="urn:microsoft.com/office/officeart/2005/8/layout/hierarchy1"/>
    <dgm:cxn modelId="{58B19270-3AD2-42CE-856F-2B092E7377CE}" srcId="{93EBA150-EE51-47F0-BAE5-67FB06EF1C2B}" destId="{1E7201C6-295E-444F-B594-63E1E8C7CD32}" srcOrd="1" destOrd="0" parTransId="{7FC209ED-7C3A-499B-92B4-E5F58516E059}" sibTransId="{C4113DCF-A7D7-4230-8350-81F12351B371}"/>
    <dgm:cxn modelId="{7ED6BB78-D46B-4652-AC0A-041AED892D66}" type="presOf" srcId="{62835434-4258-4FA8-8A8F-DE765A05631C}" destId="{379932BB-5953-4D8E-9403-26F7AABC2A71}" srcOrd="0" destOrd="0" presId="urn:microsoft.com/office/officeart/2005/8/layout/hierarchy1"/>
    <dgm:cxn modelId="{0D67CC5A-2875-4B29-918A-76A318809A4A}" srcId="{62835434-4258-4FA8-8A8F-DE765A05631C}" destId="{93EBA150-EE51-47F0-BAE5-67FB06EF1C2B}" srcOrd="1" destOrd="0" parTransId="{A83839CF-4423-431C-87E4-AC5BEBD4AEEE}" sibTransId="{11701597-A0AC-4508-A37D-A10179970F32}"/>
    <dgm:cxn modelId="{1C3FAC91-9996-4EC6-A311-EE93F1527D11}" type="presOf" srcId="{F9D2C15F-F070-4C74-A6D4-7068188A5E30}" destId="{2F6EA34E-9A9E-4DB9-8C56-32CE164B5702}" srcOrd="0" destOrd="0" presId="urn:microsoft.com/office/officeart/2005/8/layout/hierarchy1"/>
    <dgm:cxn modelId="{FA44FDA4-479D-4208-951C-70CC05248B2E}" type="presOf" srcId="{A73C336F-D54D-4A6C-84C4-7070AD15FF78}" destId="{30B76C61-9CB0-40F1-919D-D9645D59EA47}" srcOrd="0" destOrd="0" presId="urn:microsoft.com/office/officeart/2005/8/layout/hierarchy1"/>
    <dgm:cxn modelId="{DB5C9EBB-93BA-4295-A0C2-858C50CBD76B}" type="presOf" srcId="{A83839CF-4423-431C-87E4-AC5BEBD4AEEE}" destId="{6C72DFFD-AAAF-4D69-A992-65CFD0630A52}" srcOrd="0" destOrd="0" presId="urn:microsoft.com/office/officeart/2005/8/layout/hierarchy1"/>
    <dgm:cxn modelId="{9CC611C8-F815-4FB5-9DE9-DB40317C1E7E}" type="presOf" srcId="{93EBA150-EE51-47F0-BAE5-67FB06EF1C2B}" destId="{5F8B1F64-314B-4903-A097-3A123595F1B8}" srcOrd="0" destOrd="0" presId="urn:microsoft.com/office/officeart/2005/8/layout/hierarchy1"/>
    <dgm:cxn modelId="{14D1BDC9-0F0F-4DA7-B935-62A90A7A9107}" srcId="{93EBA150-EE51-47F0-BAE5-67FB06EF1C2B}" destId="{EC5F857D-83EA-4530-958C-AFA181CEECBF}" srcOrd="0" destOrd="0" parTransId="{A73C336F-D54D-4A6C-84C4-7070AD15FF78}" sibTransId="{25B9875D-C926-4D7C-82E1-09C1A4B71CDA}"/>
    <dgm:cxn modelId="{3C0CF2E9-315F-490B-8B9D-C47E1A4F1C45}" type="presOf" srcId="{80F076C8-365C-4D6D-AC29-CBFC0CF93EBD}" destId="{BF110598-2E27-41AB-A979-C1D8EFCEBF93}" srcOrd="0" destOrd="0" presId="urn:microsoft.com/office/officeart/2005/8/layout/hierarchy1"/>
    <dgm:cxn modelId="{C2AB59EE-9470-4079-A1CA-3E3E90894564}" type="presOf" srcId="{EC5F857D-83EA-4530-958C-AFA181CEECBF}" destId="{6972F07F-46B7-4D48-82AF-A819B4A2550C}" srcOrd="0" destOrd="0" presId="urn:microsoft.com/office/officeart/2005/8/layout/hierarchy1"/>
    <dgm:cxn modelId="{14E9B9F6-21C7-49EF-AE19-9B64D6629A66}" srcId="{F9D2C15F-F070-4C74-A6D4-7068188A5E30}" destId="{62835434-4258-4FA8-8A8F-DE765A05631C}" srcOrd="0" destOrd="0" parTransId="{6AB2F0C9-6EB2-4DD6-8041-297E3F260306}" sibTransId="{746A931E-8EEF-49B7-B086-E4705A9DA7E2}"/>
    <dgm:cxn modelId="{CD691345-8AEF-453E-9370-FA84C9B382FE}" type="presParOf" srcId="{2F6EA34E-9A9E-4DB9-8C56-32CE164B5702}" destId="{A1695A35-87ED-4FD8-B0AB-845B8CB1A938}" srcOrd="0" destOrd="0" presId="urn:microsoft.com/office/officeart/2005/8/layout/hierarchy1"/>
    <dgm:cxn modelId="{BE5555A3-8E3E-4B09-9B83-A71507AF513B}" type="presParOf" srcId="{A1695A35-87ED-4FD8-B0AB-845B8CB1A938}" destId="{8BE15FEA-90BC-4E10-BA6E-2115E6B331E9}" srcOrd="0" destOrd="0" presId="urn:microsoft.com/office/officeart/2005/8/layout/hierarchy1"/>
    <dgm:cxn modelId="{822AB721-F31B-4BD1-9607-812B8003A26C}" type="presParOf" srcId="{8BE15FEA-90BC-4E10-BA6E-2115E6B331E9}" destId="{9C8E008B-71C0-4B7F-B6F2-9ED21579E844}" srcOrd="0" destOrd="0" presId="urn:microsoft.com/office/officeart/2005/8/layout/hierarchy1"/>
    <dgm:cxn modelId="{1579340C-AFA4-45E9-B7B8-4596166606A0}" type="presParOf" srcId="{8BE15FEA-90BC-4E10-BA6E-2115E6B331E9}" destId="{379932BB-5953-4D8E-9403-26F7AABC2A71}" srcOrd="1" destOrd="0" presId="urn:microsoft.com/office/officeart/2005/8/layout/hierarchy1"/>
    <dgm:cxn modelId="{834D2061-1F17-4EC5-865C-750904AC5AD0}" type="presParOf" srcId="{A1695A35-87ED-4FD8-B0AB-845B8CB1A938}" destId="{46F86817-4038-4B70-8F69-08D5927EB4C7}" srcOrd="1" destOrd="0" presId="urn:microsoft.com/office/officeart/2005/8/layout/hierarchy1"/>
    <dgm:cxn modelId="{C0DCA60C-8930-497C-8C40-E69B393F9D55}" type="presParOf" srcId="{46F86817-4038-4B70-8F69-08D5927EB4C7}" destId="{BF110598-2E27-41AB-A979-C1D8EFCEBF93}" srcOrd="0" destOrd="0" presId="urn:microsoft.com/office/officeart/2005/8/layout/hierarchy1"/>
    <dgm:cxn modelId="{BE7170FB-151A-4B0F-BCC8-4F4E0A664986}" type="presParOf" srcId="{46F86817-4038-4B70-8F69-08D5927EB4C7}" destId="{79A16386-FA3C-4701-8F2B-F6989D393AC5}" srcOrd="1" destOrd="0" presId="urn:microsoft.com/office/officeart/2005/8/layout/hierarchy1"/>
    <dgm:cxn modelId="{85B0D305-3B26-4D90-8017-3DC4FA42DABA}" type="presParOf" srcId="{79A16386-FA3C-4701-8F2B-F6989D393AC5}" destId="{6C0E32FA-4D8C-4527-9A53-3E28A93930E5}" srcOrd="0" destOrd="0" presId="urn:microsoft.com/office/officeart/2005/8/layout/hierarchy1"/>
    <dgm:cxn modelId="{5451A575-4422-4E64-B2BF-D925B7C3C566}" type="presParOf" srcId="{6C0E32FA-4D8C-4527-9A53-3E28A93930E5}" destId="{FD7381C8-37D8-42EE-B656-CD47A857D1BD}" srcOrd="0" destOrd="0" presId="urn:microsoft.com/office/officeart/2005/8/layout/hierarchy1"/>
    <dgm:cxn modelId="{F5A4FE9F-9592-46B2-8776-880BCB7A0C82}" type="presParOf" srcId="{6C0E32FA-4D8C-4527-9A53-3E28A93930E5}" destId="{EA6ACA59-565F-4EDC-AC59-B2E33B6B2C8B}" srcOrd="1" destOrd="0" presId="urn:microsoft.com/office/officeart/2005/8/layout/hierarchy1"/>
    <dgm:cxn modelId="{9DA16533-4E5C-48E4-A817-97C0A2123BAA}" type="presParOf" srcId="{79A16386-FA3C-4701-8F2B-F6989D393AC5}" destId="{2B2C5079-3504-4913-95D3-5912BCFA0153}" srcOrd="1" destOrd="0" presId="urn:microsoft.com/office/officeart/2005/8/layout/hierarchy1"/>
    <dgm:cxn modelId="{C56DC7AE-9839-4F42-91AB-9ABC176E77B2}" type="presParOf" srcId="{46F86817-4038-4B70-8F69-08D5927EB4C7}" destId="{6C72DFFD-AAAF-4D69-A992-65CFD0630A52}" srcOrd="2" destOrd="0" presId="urn:microsoft.com/office/officeart/2005/8/layout/hierarchy1"/>
    <dgm:cxn modelId="{FB9CC579-6AB9-44A0-AB6C-EB9767E80502}" type="presParOf" srcId="{46F86817-4038-4B70-8F69-08D5927EB4C7}" destId="{51D0E2B6-A8AE-47AE-AF0A-3A44F59A16B1}" srcOrd="3" destOrd="0" presId="urn:microsoft.com/office/officeart/2005/8/layout/hierarchy1"/>
    <dgm:cxn modelId="{F36D98BB-B74F-4AA4-871D-5BD39ADB6FCC}" type="presParOf" srcId="{51D0E2B6-A8AE-47AE-AF0A-3A44F59A16B1}" destId="{36111DA6-6861-4791-8199-CB2618DAF555}" srcOrd="0" destOrd="0" presId="urn:microsoft.com/office/officeart/2005/8/layout/hierarchy1"/>
    <dgm:cxn modelId="{0A86999D-CDEA-43B2-8564-413CEFF8D9AA}" type="presParOf" srcId="{36111DA6-6861-4791-8199-CB2618DAF555}" destId="{EFABE217-8E98-429C-AF8A-CB44646E6A76}" srcOrd="0" destOrd="0" presId="urn:microsoft.com/office/officeart/2005/8/layout/hierarchy1"/>
    <dgm:cxn modelId="{442419C4-F1F7-433A-B293-F8C4CD62C5E0}" type="presParOf" srcId="{36111DA6-6861-4791-8199-CB2618DAF555}" destId="{5F8B1F64-314B-4903-A097-3A123595F1B8}" srcOrd="1" destOrd="0" presId="urn:microsoft.com/office/officeart/2005/8/layout/hierarchy1"/>
    <dgm:cxn modelId="{B3FA98B5-E5BC-47A2-BF45-66E9E0074FEE}" type="presParOf" srcId="{51D0E2B6-A8AE-47AE-AF0A-3A44F59A16B1}" destId="{40BF10C4-6E5D-4A6C-A01A-C19ECBB4E5FC}" srcOrd="1" destOrd="0" presId="urn:microsoft.com/office/officeart/2005/8/layout/hierarchy1"/>
    <dgm:cxn modelId="{57F2F55E-DF61-4812-83BB-8E013717F2A1}" type="presParOf" srcId="{40BF10C4-6E5D-4A6C-A01A-C19ECBB4E5FC}" destId="{30B76C61-9CB0-40F1-919D-D9645D59EA47}" srcOrd="0" destOrd="0" presId="urn:microsoft.com/office/officeart/2005/8/layout/hierarchy1"/>
    <dgm:cxn modelId="{5ADF6153-D7DF-4B4A-BB4F-D662702C6468}" type="presParOf" srcId="{40BF10C4-6E5D-4A6C-A01A-C19ECBB4E5FC}" destId="{15BC63D5-E96F-4BCE-8F74-56DBD4994AEA}" srcOrd="1" destOrd="0" presId="urn:microsoft.com/office/officeart/2005/8/layout/hierarchy1"/>
    <dgm:cxn modelId="{374A4917-B975-48C9-B82F-6FA8451E646B}" type="presParOf" srcId="{15BC63D5-E96F-4BCE-8F74-56DBD4994AEA}" destId="{99012377-A391-41BC-8DE9-F692105A0CCF}" srcOrd="0" destOrd="0" presId="urn:microsoft.com/office/officeart/2005/8/layout/hierarchy1"/>
    <dgm:cxn modelId="{10136F1E-16CF-4AB1-B917-27A52B0D8DA8}" type="presParOf" srcId="{99012377-A391-41BC-8DE9-F692105A0CCF}" destId="{55DA2967-760D-4E23-B1C5-48812DD76A93}" srcOrd="0" destOrd="0" presId="urn:microsoft.com/office/officeart/2005/8/layout/hierarchy1"/>
    <dgm:cxn modelId="{F4707A28-AD53-4DFD-87D1-F51C3FC8ACE4}" type="presParOf" srcId="{99012377-A391-41BC-8DE9-F692105A0CCF}" destId="{6972F07F-46B7-4D48-82AF-A819B4A2550C}" srcOrd="1" destOrd="0" presId="urn:microsoft.com/office/officeart/2005/8/layout/hierarchy1"/>
    <dgm:cxn modelId="{2BEA4927-8771-4859-ADD0-F6C80C11860D}" type="presParOf" srcId="{15BC63D5-E96F-4BCE-8F74-56DBD4994AEA}" destId="{67C1A7B7-BAB3-4085-8DD0-7A751CECA88B}" srcOrd="1" destOrd="0" presId="urn:microsoft.com/office/officeart/2005/8/layout/hierarchy1"/>
    <dgm:cxn modelId="{DEE54A57-9A18-48E1-B843-033AABFEDA93}" type="presParOf" srcId="{40BF10C4-6E5D-4A6C-A01A-C19ECBB4E5FC}" destId="{09AD39A1-5A80-421E-BDA1-0E7DD63AE1C4}" srcOrd="2" destOrd="0" presId="urn:microsoft.com/office/officeart/2005/8/layout/hierarchy1"/>
    <dgm:cxn modelId="{0BFA6CE5-42CC-49E8-9228-EF7FE10BCD51}" type="presParOf" srcId="{40BF10C4-6E5D-4A6C-A01A-C19ECBB4E5FC}" destId="{F3F9E867-8537-43B2-B492-900722792ACA}" srcOrd="3" destOrd="0" presId="urn:microsoft.com/office/officeart/2005/8/layout/hierarchy1"/>
    <dgm:cxn modelId="{E6A5280A-0D20-4FC0-8670-B8AD5E7DC5D1}" type="presParOf" srcId="{F3F9E867-8537-43B2-B492-900722792ACA}" destId="{8C0C075D-3198-4978-900B-5230EA1B6106}" srcOrd="0" destOrd="0" presId="urn:microsoft.com/office/officeart/2005/8/layout/hierarchy1"/>
    <dgm:cxn modelId="{37AF2D73-E1F5-4F77-89BE-29B3EB3273A1}" type="presParOf" srcId="{8C0C075D-3198-4978-900B-5230EA1B6106}" destId="{D9C6EA2C-190A-40B6-83BB-880DB1120E62}" srcOrd="0" destOrd="0" presId="urn:microsoft.com/office/officeart/2005/8/layout/hierarchy1"/>
    <dgm:cxn modelId="{0FAF8CB8-ACAF-47FD-B598-5E638F1F887D}" type="presParOf" srcId="{8C0C075D-3198-4978-900B-5230EA1B6106}" destId="{F095A416-1E42-41AC-BA25-E93C8D8CCDAC}" srcOrd="1" destOrd="0" presId="urn:microsoft.com/office/officeart/2005/8/layout/hierarchy1"/>
    <dgm:cxn modelId="{4E87AFC4-827E-47AB-A79B-1EF77610CFF3}" type="presParOf" srcId="{F3F9E867-8537-43B2-B492-900722792ACA}" destId="{023D6014-6454-41B8-8AB3-5367D6E70B0F}"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AFBCF23-3575-40E5-88CE-D87AF550C612}"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ru-RU"/>
        </a:p>
      </dgm:t>
    </dgm:pt>
    <dgm:pt modelId="{A254846E-2BCD-4367-85AB-B9EB5A9A652D}">
      <dgm:prSet phldrT="[Текст]" custT="1"/>
      <dgm:spPr>
        <a:solidFill>
          <a:srgbClr val="7030A0"/>
        </a:solidFill>
      </dgm:spPr>
      <dgm:t>
        <a:bodyPr/>
        <a:lstStyle/>
        <a:p>
          <a:r>
            <a:rPr lang="ru-RU" sz="1400" dirty="0">
              <a:latin typeface="+mj-lt"/>
            </a:rPr>
            <a:t>В описание объекта закупки не должны включаться требования или указания в отношении:</a:t>
          </a:r>
        </a:p>
      </dgm:t>
    </dgm:pt>
    <dgm:pt modelId="{D7B78347-9F86-4F66-AF1F-92A8EA6D2C49}" type="parTrans" cxnId="{D247248B-5B2E-475E-91B2-B9A45BDFA33B}">
      <dgm:prSet/>
      <dgm:spPr/>
      <dgm:t>
        <a:bodyPr/>
        <a:lstStyle/>
        <a:p>
          <a:endParaRPr lang="ru-RU" sz="1400">
            <a:latin typeface="+mj-lt"/>
          </a:endParaRPr>
        </a:p>
      </dgm:t>
    </dgm:pt>
    <dgm:pt modelId="{75070697-4A34-43C2-8D19-D40EEE0026C3}" type="sibTrans" cxnId="{D247248B-5B2E-475E-91B2-B9A45BDFA33B}">
      <dgm:prSet/>
      <dgm:spPr/>
      <dgm:t>
        <a:bodyPr/>
        <a:lstStyle/>
        <a:p>
          <a:endParaRPr lang="ru-RU" sz="1400">
            <a:latin typeface="+mj-lt"/>
          </a:endParaRPr>
        </a:p>
      </dgm:t>
    </dgm:pt>
    <dgm:pt modelId="{EFAA9127-5762-4813-9B85-6D1AE7BF027E}">
      <dgm:prSet custT="1"/>
      <dgm:spPr/>
      <dgm:t>
        <a:bodyPr/>
        <a:lstStyle/>
        <a:p>
          <a:r>
            <a:rPr lang="ru-RU" sz="1400">
              <a:latin typeface="+mj-lt"/>
            </a:rPr>
            <a:t>товарных знаков </a:t>
          </a:r>
        </a:p>
      </dgm:t>
    </dgm:pt>
    <dgm:pt modelId="{7E7B363F-0107-4D2F-9252-AE17224E9119}" type="parTrans" cxnId="{2F0E90F3-C088-4E62-950A-52A2218FCE58}">
      <dgm:prSet/>
      <dgm:spPr/>
      <dgm:t>
        <a:bodyPr/>
        <a:lstStyle/>
        <a:p>
          <a:endParaRPr lang="ru-RU" sz="1400">
            <a:latin typeface="+mj-lt"/>
          </a:endParaRPr>
        </a:p>
      </dgm:t>
    </dgm:pt>
    <dgm:pt modelId="{75F4E83D-C459-4E9F-9DE9-BA01E93559F9}" type="sibTrans" cxnId="{2F0E90F3-C088-4E62-950A-52A2218FCE58}">
      <dgm:prSet/>
      <dgm:spPr/>
      <dgm:t>
        <a:bodyPr/>
        <a:lstStyle/>
        <a:p>
          <a:endParaRPr lang="ru-RU" sz="1400">
            <a:latin typeface="+mj-lt"/>
          </a:endParaRPr>
        </a:p>
      </dgm:t>
    </dgm:pt>
    <dgm:pt modelId="{C1629F13-AFD3-4B9C-95B6-317849836770}">
      <dgm:prSet custT="1"/>
      <dgm:spPr/>
      <dgm:t>
        <a:bodyPr/>
        <a:lstStyle/>
        <a:p>
          <a:r>
            <a:rPr lang="ru-RU" sz="1400" dirty="0">
              <a:latin typeface="+mj-lt"/>
            </a:rPr>
            <a:t>знаков обслуживания</a:t>
          </a:r>
        </a:p>
      </dgm:t>
    </dgm:pt>
    <dgm:pt modelId="{99A48D75-414C-479B-B724-59433A1DA1CE}" type="parTrans" cxnId="{C3D489DD-9655-44F5-9B68-0B80715E6816}">
      <dgm:prSet/>
      <dgm:spPr/>
      <dgm:t>
        <a:bodyPr/>
        <a:lstStyle/>
        <a:p>
          <a:endParaRPr lang="ru-RU" sz="1400">
            <a:latin typeface="+mj-lt"/>
          </a:endParaRPr>
        </a:p>
      </dgm:t>
    </dgm:pt>
    <dgm:pt modelId="{191030DB-BA43-485E-B8FE-FD8FF226DC02}" type="sibTrans" cxnId="{C3D489DD-9655-44F5-9B68-0B80715E6816}">
      <dgm:prSet/>
      <dgm:spPr/>
      <dgm:t>
        <a:bodyPr/>
        <a:lstStyle/>
        <a:p>
          <a:endParaRPr lang="ru-RU" sz="1400">
            <a:latin typeface="+mj-lt"/>
          </a:endParaRPr>
        </a:p>
      </dgm:t>
    </dgm:pt>
    <dgm:pt modelId="{EA63C6A9-9644-4E27-AAAB-047DC72366CE}">
      <dgm:prSet custT="1"/>
      <dgm:spPr/>
      <dgm:t>
        <a:bodyPr/>
        <a:lstStyle/>
        <a:p>
          <a:r>
            <a:rPr lang="ru-RU" sz="1400" dirty="0">
              <a:latin typeface="+mj-lt"/>
            </a:rPr>
            <a:t>фирменных наименований </a:t>
          </a:r>
        </a:p>
      </dgm:t>
    </dgm:pt>
    <dgm:pt modelId="{72952A8C-5DA3-4661-A7F3-195E778F00B9}" type="parTrans" cxnId="{11A0F518-D7A4-4D5F-A6BC-7DCB3BF3BE9A}">
      <dgm:prSet/>
      <dgm:spPr/>
      <dgm:t>
        <a:bodyPr/>
        <a:lstStyle/>
        <a:p>
          <a:endParaRPr lang="ru-RU" sz="1400">
            <a:latin typeface="+mj-lt"/>
          </a:endParaRPr>
        </a:p>
      </dgm:t>
    </dgm:pt>
    <dgm:pt modelId="{32F702F5-4A28-4AA3-AB2B-76233584D9CF}" type="sibTrans" cxnId="{11A0F518-D7A4-4D5F-A6BC-7DCB3BF3BE9A}">
      <dgm:prSet/>
      <dgm:spPr/>
      <dgm:t>
        <a:bodyPr/>
        <a:lstStyle/>
        <a:p>
          <a:endParaRPr lang="ru-RU" sz="1400">
            <a:latin typeface="+mj-lt"/>
          </a:endParaRPr>
        </a:p>
      </dgm:t>
    </dgm:pt>
    <dgm:pt modelId="{0C0DD485-A010-41FF-9E9B-DBC24B18E3CE}">
      <dgm:prSet custT="1"/>
      <dgm:spPr/>
      <dgm:t>
        <a:bodyPr/>
        <a:lstStyle/>
        <a:p>
          <a:r>
            <a:rPr lang="ru-RU" sz="1400">
              <a:latin typeface="+mj-lt"/>
            </a:rPr>
            <a:t>патентов</a:t>
          </a:r>
        </a:p>
      </dgm:t>
    </dgm:pt>
    <dgm:pt modelId="{4218EA3B-E165-440F-B189-C078527FBDEC}" type="parTrans" cxnId="{36D47C7D-0E7A-4F1A-A355-D50A632E411C}">
      <dgm:prSet/>
      <dgm:spPr/>
      <dgm:t>
        <a:bodyPr/>
        <a:lstStyle/>
        <a:p>
          <a:endParaRPr lang="ru-RU" sz="1400">
            <a:latin typeface="+mj-lt"/>
          </a:endParaRPr>
        </a:p>
      </dgm:t>
    </dgm:pt>
    <dgm:pt modelId="{90A1550E-D2A6-44A0-91D2-AC7D0756381E}" type="sibTrans" cxnId="{36D47C7D-0E7A-4F1A-A355-D50A632E411C}">
      <dgm:prSet/>
      <dgm:spPr/>
      <dgm:t>
        <a:bodyPr/>
        <a:lstStyle/>
        <a:p>
          <a:endParaRPr lang="ru-RU" sz="1400">
            <a:latin typeface="+mj-lt"/>
          </a:endParaRPr>
        </a:p>
      </dgm:t>
    </dgm:pt>
    <dgm:pt modelId="{3DC80798-7D72-4FC2-9543-53A295CD11D1}">
      <dgm:prSet custT="1"/>
      <dgm:spPr/>
      <dgm:t>
        <a:bodyPr/>
        <a:lstStyle/>
        <a:p>
          <a:r>
            <a:rPr lang="ru-RU" sz="1400">
              <a:latin typeface="+mj-lt"/>
            </a:rPr>
            <a:t>полезных моделей </a:t>
          </a:r>
        </a:p>
      </dgm:t>
    </dgm:pt>
    <dgm:pt modelId="{985499A6-E1DD-4BAD-B881-5768682DBFF4}" type="parTrans" cxnId="{53452D8F-CF59-49A1-984A-918D850623A5}">
      <dgm:prSet/>
      <dgm:spPr/>
      <dgm:t>
        <a:bodyPr/>
        <a:lstStyle/>
        <a:p>
          <a:endParaRPr lang="ru-RU" sz="1400">
            <a:latin typeface="+mj-lt"/>
          </a:endParaRPr>
        </a:p>
      </dgm:t>
    </dgm:pt>
    <dgm:pt modelId="{DAC422E7-1413-4022-B3A8-6C047F1E4C83}" type="sibTrans" cxnId="{53452D8F-CF59-49A1-984A-918D850623A5}">
      <dgm:prSet/>
      <dgm:spPr/>
      <dgm:t>
        <a:bodyPr/>
        <a:lstStyle/>
        <a:p>
          <a:endParaRPr lang="ru-RU" sz="1400">
            <a:latin typeface="+mj-lt"/>
          </a:endParaRPr>
        </a:p>
      </dgm:t>
    </dgm:pt>
    <dgm:pt modelId="{B3C71CA0-6930-48CF-97A3-1A51DEF411AD}">
      <dgm:prSet custT="1"/>
      <dgm:spPr/>
      <dgm:t>
        <a:bodyPr/>
        <a:lstStyle/>
        <a:p>
          <a:r>
            <a:rPr lang="ru-RU" sz="1400" dirty="0">
              <a:latin typeface="+mj-lt"/>
            </a:rPr>
            <a:t>промышленных образцов </a:t>
          </a:r>
        </a:p>
      </dgm:t>
    </dgm:pt>
    <dgm:pt modelId="{4CDDC100-73EC-4FD3-9212-309C2677E8AB}" type="parTrans" cxnId="{CA020374-83E9-4670-BDE9-5A706F11C833}">
      <dgm:prSet/>
      <dgm:spPr/>
      <dgm:t>
        <a:bodyPr/>
        <a:lstStyle/>
        <a:p>
          <a:endParaRPr lang="ru-RU" sz="1400">
            <a:latin typeface="+mj-lt"/>
          </a:endParaRPr>
        </a:p>
      </dgm:t>
    </dgm:pt>
    <dgm:pt modelId="{E9FB9412-29CF-4BC0-899F-EA1DB3C836E2}" type="sibTrans" cxnId="{CA020374-83E9-4670-BDE9-5A706F11C833}">
      <dgm:prSet/>
      <dgm:spPr/>
      <dgm:t>
        <a:bodyPr/>
        <a:lstStyle/>
        <a:p>
          <a:endParaRPr lang="ru-RU" sz="1400">
            <a:latin typeface="+mj-lt"/>
          </a:endParaRPr>
        </a:p>
      </dgm:t>
    </dgm:pt>
    <dgm:pt modelId="{891FA29A-DB76-4804-AFED-EE8B750270B7}">
      <dgm:prSet custT="1"/>
      <dgm:spPr/>
      <dgm:t>
        <a:bodyPr/>
        <a:lstStyle/>
        <a:p>
          <a:r>
            <a:rPr lang="ru-RU" sz="1400" dirty="0">
              <a:latin typeface="+mj-lt"/>
            </a:rPr>
            <a:t>наименование места происхождения товара или наименование производителя</a:t>
          </a:r>
        </a:p>
      </dgm:t>
    </dgm:pt>
    <dgm:pt modelId="{4B5BDBD7-CFBA-401D-84E1-22E658306DFD}" type="parTrans" cxnId="{0CE44CC0-348C-4F07-B9B4-99CA2FFA5711}">
      <dgm:prSet/>
      <dgm:spPr/>
      <dgm:t>
        <a:bodyPr/>
        <a:lstStyle/>
        <a:p>
          <a:endParaRPr lang="ru-RU" sz="1400">
            <a:latin typeface="+mj-lt"/>
          </a:endParaRPr>
        </a:p>
      </dgm:t>
    </dgm:pt>
    <dgm:pt modelId="{F382E3DD-B95A-4CC9-A47A-B6430080E1FE}" type="sibTrans" cxnId="{0CE44CC0-348C-4F07-B9B4-99CA2FFA5711}">
      <dgm:prSet/>
      <dgm:spPr/>
      <dgm:t>
        <a:bodyPr/>
        <a:lstStyle/>
        <a:p>
          <a:endParaRPr lang="ru-RU" sz="1400">
            <a:latin typeface="+mj-lt"/>
          </a:endParaRPr>
        </a:p>
      </dgm:t>
    </dgm:pt>
    <dgm:pt modelId="{0A42C32D-EEFB-426D-9AF1-4693C81958A4}" type="pres">
      <dgm:prSet presAssocID="{0AFBCF23-3575-40E5-88CE-D87AF550C612}" presName="diagram" presStyleCnt="0">
        <dgm:presLayoutVars>
          <dgm:chPref val="1"/>
          <dgm:dir/>
          <dgm:animOne val="branch"/>
          <dgm:animLvl val="lvl"/>
          <dgm:resizeHandles val="exact"/>
        </dgm:presLayoutVars>
      </dgm:prSet>
      <dgm:spPr/>
    </dgm:pt>
    <dgm:pt modelId="{5A7D41E5-ECCE-4C1C-A086-8D3BD2CA8F76}" type="pres">
      <dgm:prSet presAssocID="{A254846E-2BCD-4367-85AB-B9EB5A9A652D}" presName="root1" presStyleCnt="0"/>
      <dgm:spPr/>
    </dgm:pt>
    <dgm:pt modelId="{C6DB01D4-A688-4D5A-8180-CA8909E94FCD}" type="pres">
      <dgm:prSet presAssocID="{A254846E-2BCD-4367-85AB-B9EB5A9A652D}" presName="LevelOneTextNode" presStyleLbl="node0" presStyleIdx="0" presStyleCnt="1" custScaleX="437040" custScaleY="223859">
        <dgm:presLayoutVars>
          <dgm:chPref val="3"/>
        </dgm:presLayoutVars>
      </dgm:prSet>
      <dgm:spPr>
        <a:prstGeom prst="chevron">
          <a:avLst/>
        </a:prstGeom>
      </dgm:spPr>
    </dgm:pt>
    <dgm:pt modelId="{51366562-127F-4DF0-B592-141113956170}" type="pres">
      <dgm:prSet presAssocID="{A254846E-2BCD-4367-85AB-B9EB5A9A652D}" presName="level2hierChild" presStyleCnt="0"/>
      <dgm:spPr/>
    </dgm:pt>
    <dgm:pt modelId="{BDFD531B-CA59-4146-AD3E-1CF7D83A2A5A}" type="pres">
      <dgm:prSet presAssocID="{7E7B363F-0107-4D2F-9252-AE17224E9119}" presName="conn2-1" presStyleLbl="parChTrans1D2" presStyleIdx="0" presStyleCnt="7"/>
      <dgm:spPr/>
    </dgm:pt>
    <dgm:pt modelId="{303336FF-A164-4476-AB58-0767D5A9050D}" type="pres">
      <dgm:prSet presAssocID="{7E7B363F-0107-4D2F-9252-AE17224E9119}" presName="connTx" presStyleLbl="parChTrans1D2" presStyleIdx="0" presStyleCnt="7"/>
      <dgm:spPr/>
    </dgm:pt>
    <dgm:pt modelId="{419A2BD8-2ECB-4E48-B6A4-E7D89E83FAD9}" type="pres">
      <dgm:prSet presAssocID="{EFAA9127-5762-4813-9B85-6D1AE7BF027E}" presName="root2" presStyleCnt="0"/>
      <dgm:spPr/>
    </dgm:pt>
    <dgm:pt modelId="{01934A01-338F-4718-9E36-260A5A464D1D}" type="pres">
      <dgm:prSet presAssocID="{EFAA9127-5762-4813-9B85-6D1AE7BF027E}" presName="LevelTwoTextNode" presStyleLbl="node2" presStyleIdx="0" presStyleCnt="7" custScaleX="668066">
        <dgm:presLayoutVars>
          <dgm:chPref val="3"/>
        </dgm:presLayoutVars>
      </dgm:prSet>
      <dgm:spPr/>
    </dgm:pt>
    <dgm:pt modelId="{A63F388C-65B5-4C46-9428-1B4EFC1C74E4}" type="pres">
      <dgm:prSet presAssocID="{EFAA9127-5762-4813-9B85-6D1AE7BF027E}" presName="level3hierChild" presStyleCnt="0"/>
      <dgm:spPr/>
    </dgm:pt>
    <dgm:pt modelId="{35DCEB79-5422-4774-A2C3-FA30788E06D7}" type="pres">
      <dgm:prSet presAssocID="{99A48D75-414C-479B-B724-59433A1DA1CE}" presName="conn2-1" presStyleLbl="parChTrans1D2" presStyleIdx="1" presStyleCnt="7"/>
      <dgm:spPr/>
    </dgm:pt>
    <dgm:pt modelId="{129B8C4F-0966-431A-8A54-4047C2B126A9}" type="pres">
      <dgm:prSet presAssocID="{99A48D75-414C-479B-B724-59433A1DA1CE}" presName="connTx" presStyleLbl="parChTrans1D2" presStyleIdx="1" presStyleCnt="7"/>
      <dgm:spPr/>
    </dgm:pt>
    <dgm:pt modelId="{2176D1FC-4EAA-401D-82F3-98F849F31F87}" type="pres">
      <dgm:prSet presAssocID="{C1629F13-AFD3-4B9C-95B6-317849836770}" presName="root2" presStyleCnt="0"/>
      <dgm:spPr/>
    </dgm:pt>
    <dgm:pt modelId="{16CE2CB0-CCA6-496B-B0C2-32D450D4F2F8}" type="pres">
      <dgm:prSet presAssocID="{C1629F13-AFD3-4B9C-95B6-317849836770}" presName="LevelTwoTextNode" presStyleLbl="node2" presStyleIdx="1" presStyleCnt="7" custScaleX="668066">
        <dgm:presLayoutVars>
          <dgm:chPref val="3"/>
        </dgm:presLayoutVars>
      </dgm:prSet>
      <dgm:spPr/>
    </dgm:pt>
    <dgm:pt modelId="{F3534FCB-FA7F-4312-914C-69CCBFAE0966}" type="pres">
      <dgm:prSet presAssocID="{C1629F13-AFD3-4B9C-95B6-317849836770}" presName="level3hierChild" presStyleCnt="0"/>
      <dgm:spPr/>
    </dgm:pt>
    <dgm:pt modelId="{56763ACE-13FF-4164-AF71-71E5B84D7F94}" type="pres">
      <dgm:prSet presAssocID="{72952A8C-5DA3-4661-A7F3-195E778F00B9}" presName="conn2-1" presStyleLbl="parChTrans1D2" presStyleIdx="2" presStyleCnt="7"/>
      <dgm:spPr/>
    </dgm:pt>
    <dgm:pt modelId="{A9A75DDD-D56A-4DB8-A306-893E7AC2D8A6}" type="pres">
      <dgm:prSet presAssocID="{72952A8C-5DA3-4661-A7F3-195E778F00B9}" presName="connTx" presStyleLbl="parChTrans1D2" presStyleIdx="2" presStyleCnt="7"/>
      <dgm:spPr/>
    </dgm:pt>
    <dgm:pt modelId="{C5AE42DC-582C-4041-8D14-63516F7D6FC2}" type="pres">
      <dgm:prSet presAssocID="{EA63C6A9-9644-4E27-AAAB-047DC72366CE}" presName="root2" presStyleCnt="0"/>
      <dgm:spPr/>
    </dgm:pt>
    <dgm:pt modelId="{18679654-A6A3-4F57-BB48-7CE3C6917ACF}" type="pres">
      <dgm:prSet presAssocID="{EA63C6A9-9644-4E27-AAAB-047DC72366CE}" presName="LevelTwoTextNode" presStyleLbl="node2" presStyleIdx="2" presStyleCnt="7" custScaleX="668066">
        <dgm:presLayoutVars>
          <dgm:chPref val="3"/>
        </dgm:presLayoutVars>
      </dgm:prSet>
      <dgm:spPr/>
    </dgm:pt>
    <dgm:pt modelId="{4B5F7720-E3A2-4A13-B0CF-436BE4026219}" type="pres">
      <dgm:prSet presAssocID="{EA63C6A9-9644-4E27-AAAB-047DC72366CE}" presName="level3hierChild" presStyleCnt="0"/>
      <dgm:spPr/>
    </dgm:pt>
    <dgm:pt modelId="{7D84B717-91A3-46CD-8E18-E3A3F40B5B45}" type="pres">
      <dgm:prSet presAssocID="{4218EA3B-E165-440F-B189-C078527FBDEC}" presName="conn2-1" presStyleLbl="parChTrans1D2" presStyleIdx="3" presStyleCnt="7"/>
      <dgm:spPr/>
    </dgm:pt>
    <dgm:pt modelId="{1B77DFAA-8296-46D1-9685-4EC2DAE85BF7}" type="pres">
      <dgm:prSet presAssocID="{4218EA3B-E165-440F-B189-C078527FBDEC}" presName="connTx" presStyleLbl="parChTrans1D2" presStyleIdx="3" presStyleCnt="7"/>
      <dgm:spPr/>
    </dgm:pt>
    <dgm:pt modelId="{CD4AA4EB-AA53-4FCD-893C-F986C5453528}" type="pres">
      <dgm:prSet presAssocID="{0C0DD485-A010-41FF-9E9B-DBC24B18E3CE}" presName="root2" presStyleCnt="0"/>
      <dgm:spPr/>
    </dgm:pt>
    <dgm:pt modelId="{9CB3076F-9272-4B14-A5D6-BA5436AB6C2F}" type="pres">
      <dgm:prSet presAssocID="{0C0DD485-A010-41FF-9E9B-DBC24B18E3CE}" presName="LevelTwoTextNode" presStyleLbl="node2" presStyleIdx="3" presStyleCnt="7" custScaleX="668066">
        <dgm:presLayoutVars>
          <dgm:chPref val="3"/>
        </dgm:presLayoutVars>
      </dgm:prSet>
      <dgm:spPr/>
    </dgm:pt>
    <dgm:pt modelId="{7CEF237D-2466-4A17-8109-214E54942227}" type="pres">
      <dgm:prSet presAssocID="{0C0DD485-A010-41FF-9E9B-DBC24B18E3CE}" presName="level3hierChild" presStyleCnt="0"/>
      <dgm:spPr/>
    </dgm:pt>
    <dgm:pt modelId="{CA319932-F8A8-47F5-BE4C-2FCA017E14B3}" type="pres">
      <dgm:prSet presAssocID="{985499A6-E1DD-4BAD-B881-5768682DBFF4}" presName="conn2-1" presStyleLbl="parChTrans1D2" presStyleIdx="4" presStyleCnt="7"/>
      <dgm:spPr/>
    </dgm:pt>
    <dgm:pt modelId="{D96168CE-BC6E-47C4-A32F-E219AEB69F87}" type="pres">
      <dgm:prSet presAssocID="{985499A6-E1DD-4BAD-B881-5768682DBFF4}" presName="connTx" presStyleLbl="parChTrans1D2" presStyleIdx="4" presStyleCnt="7"/>
      <dgm:spPr/>
    </dgm:pt>
    <dgm:pt modelId="{B4FA60A0-8258-4129-A0A1-4DACB632F619}" type="pres">
      <dgm:prSet presAssocID="{3DC80798-7D72-4FC2-9543-53A295CD11D1}" presName="root2" presStyleCnt="0"/>
      <dgm:spPr/>
    </dgm:pt>
    <dgm:pt modelId="{7274A70E-EBA3-4F2E-926E-AA3EE88B5269}" type="pres">
      <dgm:prSet presAssocID="{3DC80798-7D72-4FC2-9543-53A295CD11D1}" presName="LevelTwoTextNode" presStyleLbl="node2" presStyleIdx="4" presStyleCnt="7" custScaleX="668066">
        <dgm:presLayoutVars>
          <dgm:chPref val="3"/>
        </dgm:presLayoutVars>
      </dgm:prSet>
      <dgm:spPr/>
    </dgm:pt>
    <dgm:pt modelId="{BCB1CE96-5167-4C02-AE92-AB174CC3CB87}" type="pres">
      <dgm:prSet presAssocID="{3DC80798-7D72-4FC2-9543-53A295CD11D1}" presName="level3hierChild" presStyleCnt="0"/>
      <dgm:spPr/>
    </dgm:pt>
    <dgm:pt modelId="{BAF18845-5CB7-4392-B0AA-DB70107956AD}" type="pres">
      <dgm:prSet presAssocID="{4CDDC100-73EC-4FD3-9212-309C2677E8AB}" presName="conn2-1" presStyleLbl="parChTrans1D2" presStyleIdx="5" presStyleCnt="7"/>
      <dgm:spPr/>
    </dgm:pt>
    <dgm:pt modelId="{6B86BDDE-22CF-4ED7-A3BD-9707DF60C778}" type="pres">
      <dgm:prSet presAssocID="{4CDDC100-73EC-4FD3-9212-309C2677E8AB}" presName="connTx" presStyleLbl="parChTrans1D2" presStyleIdx="5" presStyleCnt="7"/>
      <dgm:spPr/>
    </dgm:pt>
    <dgm:pt modelId="{23FF8D14-DA0A-42BC-9BB0-3F1F1B17A024}" type="pres">
      <dgm:prSet presAssocID="{B3C71CA0-6930-48CF-97A3-1A51DEF411AD}" presName="root2" presStyleCnt="0"/>
      <dgm:spPr/>
    </dgm:pt>
    <dgm:pt modelId="{83C20AC3-EE50-4748-8851-DA7B87231954}" type="pres">
      <dgm:prSet presAssocID="{B3C71CA0-6930-48CF-97A3-1A51DEF411AD}" presName="LevelTwoTextNode" presStyleLbl="node2" presStyleIdx="5" presStyleCnt="7" custScaleX="668066">
        <dgm:presLayoutVars>
          <dgm:chPref val="3"/>
        </dgm:presLayoutVars>
      </dgm:prSet>
      <dgm:spPr/>
    </dgm:pt>
    <dgm:pt modelId="{8022BDCA-E852-4683-9D8B-A4EBCDADDCE4}" type="pres">
      <dgm:prSet presAssocID="{B3C71CA0-6930-48CF-97A3-1A51DEF411AD}" presName="level3hierChild" presStyleCnt="0"/>
      <dgm:spPr/>
    </dgm:pt>
    <dgm:pt modelId="{9442A590-7BBA-495A-9B5F-1D0C20F671BE}" type="pres">
      <dgm:prSet presAssocID="{4B5BDBD7-CFBA-401D-84E1-22E658306DFD}" presName="conn2-1" presStyleLbl="parChTrans1D2" presStyleIdx="6" presStyleCnt="7"/>
      <dgm:spPr/>
    </dgm:pt>
    <dgm:pt modelId="{3C730011-4AF8-4AC2-925D-1AF69AB80AFB}" type="pres">
      <dgm:prSet presAssocID="{4B5BDBD7-CFBA-401D-84E1-22E658306DFD}" presName="connTx" presStyleLbl="parChTrans1D2" presStyleIdx="6" presStyleCnt="7"/>
      <dgm:spPr/>
    </dgm:pt>
    <dgm:pt modelId="{52C973CA-85FA-43F9-A522-41811D2B7099}" type="pres">
      <dgm:prSet presAssocID="{891FA29A-DB76-4804-AFED-EE8B750270B7}" presName="root2" presStyleCnt="0"/>
      <dgm:spPr/>
    </dgm:pt>
    <dgm:pt modelId="{D4B9985D-C527-4A81-9B8B-B38595BAE1E8}" type="pres">
      <dgm:prSet presAssocID="{891FA29A-DB76-4804-AFED-EE8B750270B7}" presName="LevelTwoTextNode" presStyleLbl="node2" presStyleIdx="6" presStyleCnt="7" custScaleX="668066" custScaleY="139965">
        <dgm:presLayoutVars>
          <dgm:chPref val="3"/>
        </dgm:presLayoutVars>
      </dgm:prSet>
      <dgm:spPr/>
    </dgm:pt>
    <dgm:pt modelId="{B44B1772-166F-4225-AB0C-283B16174D4D}" type="pres">
      <dgm:prSet presAssocID="{891FA29A-DB76-4804-AFED-EE8B750270B7}" presName="level3hierChild" presStyleCnt="0"/>
      <dgm:spPr/>
    </dgm:pt>
  </dgm:ptLst>
  <dgm:cxnLst>
    <dgm:cxn modelId="{84532C12-DC37-4AC3-B7EC-FACF534F4693}" type="presOf" srcId="{B3C71CA0-6930-48CF-97A3-1A51DEF411AD}" destId="{83C20AC3-EE50-4748-8851-DA7B87231954}" srcOrd="0" destOrd="0" presId="urn:microsoft.com/office/officeart/2005/8/layout/hierarchy2"/>
    <dgm:cxn modelId="{11A0F518-D7A4-4D5F-A6BC-7DCB3BF3BE9A}" srcId="{A254846E-2BCD-4367-85AB-B9EB5A9A652D}" destId="{EA63C6A9-9644-4E27-AAAB-047DC72366CE}" srcOrd="2" destOrd="0" parTransId="{72952A8C-5DA3-4661-A7F3-195E778F00B9}" sibTransId="{32F702F5-4A28-4AA3-AB2B-76233584D9CF}"/>
    <dgm:cxn modelId="{619CD42F-3ADE-4705-9BBC-38A16248C508}" type="presOf" srcId="{4218EA3B-E165-440F-B189-C078527FBDEC}" destId="{7D84B717-91A3-46CD-8E18-E3A3F40B5B45}" srcOrd="0" destOrd="0" presId="urn:microsoft.com/office/officeart/2005/8/layout/hierarchy2"/>
    <dgm:cxn modelId="{8E45083E-2D3B-4C74-AFC9-E4F555869C19}" type="presOf" srcId="{7E7B363F-0107-4D2F-9252-AE17224E9119}" destId="{BDFD531B-CA59-4146-AD3E-1CF7D83A2A5A}" srcOrd="0" destOrd="0" presId="urn:microsoft.com/office/officeart/2005/8/layout/hierarchy2"/>
    <dgm:cxn modelId="{6E221468-D71B-465F-BA6A-A2BA6B38153F}" type="presOf" srcId="{0C0DD485-A010-41FF-9E9B-DBC24B18E3CE}" destId="{9CB3076F-9272-4B14-A5D6-BA5436AB6C2F}" srcOrd="0" destOrd="0" presId="urn:microsoft.com/office/officeart/2005/8/layout/hierarchy2"/>
    <dgm:cxn modelId="{395EA06A-DA66-4941-B655-772F7F7A579F}" type="presOf" srcId="{985499A6-E1DD-4BAD-B881-5768682DBFF4}" destId="{CA319932-F8A8-47F5-BE4C-2FCA017E14B3}" srcOrd="0" destOrd="0" presId="urn:microsoft.com/office/officeart/2005/8/layout/hierarchy2"/>
    <dgm:cxn modelId="{91945E6B-E9FB-47EE-B62F-770A33547883}" type="presOf" srcId="{72952A8C-5DA3-4661-A7F3-195E778F00B9}" destId="{A9A75DDD-D56A-4DB8-A306-893E7AC2D8A6}" srcOrd="1" destOrd="0" presId="urn:microsoft.com/office/officeart/2005/8/layout/hierarchy2"/>
    <dgm:cxn modelId="{CA020374-83E9-4670-BDE9-5A706F11C833}" srcId="{A254846E-2BCD-4367-85AB-B9EB5A9A652D}" destId="{B3C71CA0-6930-48CF-97A3-1A51DEF411AD}" srcOrd="5" destOrd="0" parTransId="{4CDDC100-73EC-4FD3-9212-309C2677E8AB}" sibTransId="{E9FB9412-29CF-4BC0-899F-EA1DB3C836E2}"/>
    <dgm:cxn modelId="{3CE5DA54-B9BA-405C-B315-FF59144D62D1}" type="presOf" srcId="{4CDDC100-73EC-4FD3-9212-309C2677E8AB}" destId="{6B86BDDE-22CF-4ED7-A3BD-9707DF60C778}" srcOrd="1" destOrd="0" presId="urn:microsoft.com/office/officeart/2005/8/layout/hierarchy2"/>
    <dgm:cxn modelId="{A247077D-9666-4C89-855A-0E30A7DC3612}" type="presOf" srcId="{C1629F13-AFD3-4B9C-95B6-317849836770}" destId="{16CE2CB0-CCA6-496B-B0C2-32D450D4F2F8}" srcOrd="0" destOrd="0" presId="urn:microsoft.com/office/officeart/2005/8/layout/hierarchy2"/>
    <dgm:cxn modelId="{36D47C7D-0E7A-4F1A-A355-D50A632E411C}" srcId="{A254846E-2BCD-4367-85AB-B9EB5A9A652D}" destId="{0C0DD485-A010-41FF-9E9B-DBC24B18E3CE}" srcOrd="3" destOrd="0" parTransId="{4218EA3B-E165-440F-B189-C078527FBDEC}" sibTransId="{90A1550E-D2A6-44A0-91D2-AC7D0756381E}"/>
    <dgm:cxn modelId="{D247248B-5B2E-475E-91B2-B9A45BDFA33B}" srcId="{0AFBCF23-3575-40E5-88CE-D87AF550C612}" destId="{A254846E-2BCD-4367-85AB-B9EB5A9A652D}" srcOrd="0" destOrd="0" parTransId="{D7B78347-9F86-4F66-AF1F-92A8EA6D2C49}" sibTransId="{75070697-4A34-43C2-8D19-D40EEE0026C3}"/>
    <dgm:cxn modelId="{53452D8F-CF59-49A1-984A-918D850623A5}" srcId="{A254846E-2BCD-4367-85AB-B9EB5A9A652D}" destId="{3DC80798-7D72-4FC2-9543-53A295CD11D1}" srcOrd="4" destOrd="0" parTransId="{985499A6-E1DD-4BAD-B881-5768682DBFF4}" sibTransId="{DAC422E7-1413-4022-B3A8-6C047F1E4C83}"/>
    <dgm:cxn modelId="{F6917191-47D5-4C09-9FAF-BEEEB5FE814A}" type="presOf" srcId="{4B5BDBD7-CFBA-401D-84E1-22E658306DFD}" destId="{9442A590-7BBA-495A-9B5F-1D0C20F671BE}" srcOrd="0" destOrd="0" presId="urn:microsoft.com/office/officeart/2005/8/layout/hierarchy2"/>
    <dgm:cxn modelId="{FC26229F-AE92-4670-BB38-B7AF68A388F2}" type="presOf" srcId="{A254846E-2BCD-4367-85AB-B9EB5A9A652D}" destId="{C6DB01D4-A688-4D5A-8180-CA8909E94FCD}" srcOrd="0" destOrd="0" presId="urn:microsoft.com/office/officeart/2005/8/layout/hierarchy2"/>
    <dgm:cxn modelId="{8F84CBB4-9ED3-4EED-9BEF-0B09449DE96C}" type="presOf" srcId="{985499A6-E1DD-4BAD-B881-5768682DBFF4}" destId="{D96168CE-BC6E-47C4-A32F-E219AEB69F87}" srcOrd="1" destOrd="0" presId="urn:microsoft.com/office/officeart/2005/8/layout/hierarchy2"/>
    <dgm:cxn modelId="{0CE44CC0-348C-4F07-B9B4-99CA2FFA5711}" srcId="{A254846E-2BCD-4367-85AB-B9EB5A9A652D}" destId="{891FA29A-DB76-4804-AFED-EE8B750270B7}" srcOrd="6" destOrd="0" parTransId="{4B5BDBD7-CFBA-401D-84E1-22E658306DFD}" sibTransId="{F382E3DD-B95A-4CC9-A47A-B6430080E1FE}"/>
    <dgm:cxn modelId="{6DA956C6-EA51-46F8-BEE5-0246DE2295A5}" type="presOf" srcId="{4B5BDBD7-CFBA-401D-84E1-22E658306DFD}" destId="{3C730011-4AF8-4AC2-925D-1AF69AB80AFB}" srcOrd="1" destOrd="0" presId="urn:microsoft.com/office/officeart/2005/8/layout/hierarchy2"/>
    <dgm:cxn modelId="{1707B8C6-A94A-4E95-9528-6D9A50484168}" type="presOf" srcId="{EFAA9127-5762-4813-9B85-6D1AE7BF027E}" destId="{01934A01-338F-4718-9E36-260A5A464D1D}" srcOrd="0" destOrd="0" presId="urn:microsoft.com/office/officeart/2005/8/layout/hierarchy2"/>
    <dgm:cxn modelId="{C505ECC9-AEE2-43E5-872B-644C90B223C0}" type="presOf" srcId="{99A48D75-414C-479B-B724-59433A1DA1CE}" destId="{35DCEB79-5422-4774-A2C3-FA30788E06D7}" srcOrd="0" destOrd="0" presId="urn:microsoft.com/office/officeart/2005/8/layout/hierarchy2"/>
    <dgm:cxn modelId="{F2FC69CE-C238-4D6B-9DA6-08063F6F267E}" type="presOf" srcId="{99A48D75-414C-479B-B724-59433A1DA1CE}" destId="{129B8C4F-0966-431A-8A54-4047C2B126A9}" srcOrd="1" destOrd="0" presId="urn:microsoft.com/office/officeart/2005/8/layout/hierarchy2"/>
    <dgm:cxn modelId="{BEAFE4D2-D032-41A3-96B2-A7C3DF7518B2}" type="presOf" srcId="{EA63C6A9-9644-4E27-AAAB-047DC72366CE}" destId="{18679654-A6A3-4F57-BB48-7CE3C6917ACF}" srcOrd="0" destOrd="0" presId="urn:microsoft.com/office/officeart/2005/8/layout/hierarchy2"/>
    <dgm:cxn modelId="{C3D489DD-9655-44F5-9B68-0B80715E6816}" srcId="{A254846E-2BCD-4367-85AB-B9EB5A9A652D}" destId="{C1629F13-AFD3-4B9C-95B6-317849836770}" srcOrd="1" destOrd="0" parTransId="{99A48D75-414C-479B-B724-59433A1DA1CE}" sibTransId="{191030DB-BA43-485E-B8FE-FD8FF226DC02}"/>
    <dgm:cxn modelId="{D870B5E1-B3E8-4D24-9EFB-FECC1D283CE3}" type="presOf" srcId="{7E7B363F-0107-4D2F-9252-AE17224E9119}" destId="{303336FF-A164-4476-AB58-0767D5A9050D}" srcOrd="1" destOrd="0" presId="urn:microsoft.com/office/officeart/2005/8/layout/hierarchy2"/>
    <dgm:cxn modelId="{A3DE88E5-80CD-4263-8E23-1B7B5B8B2F44}" type="presOf" srcId="{3DC80798-7D72-4FC2-9543-53A295CD11D1}" destId="{7274A70E-EBA3-4F2E-926E-AA3EE88B5269}" srcOrd="0" destOrd="0" presId="urn:microsoft.com/office/officeart/2005/8/layout/hierarchy2"/>
    <dgm:cxn modelId="{2FB8C7EC-6B9A-47C6-9AEE-6CDDF85E674D}" type="presOf" srcId="{0AFBCF23-3575-40E5-88CE-D87AF550C612}" destId="{0A42C32D-EEFB-426D-9AF1-4693C81958A4}" srcOrd="0" destOrd="0" presId="urn:microsoft.com/office/officeart/2005/8/layout/hierarchy2"/>
    <dgm:cxn modelId="{256F05ED-3154-4814-AFC5-040F0F8BB323}" type="presOf" srcId="{72952A8C-5DA3-4661-A7F3-195E778F00B9}" destId="{56763ACE-13FF-4164-AF71-71E5B84D7F94}" srcOrd="0" destOrd="0" presId="urn:microsoft.com/office/officeart/2005/8/layout/hierarchy2"/>
    <dgm:cxn modelId="{45CE04F2-CE59-49BC-A093-32F08525327B}" type="presOf" srcId="{891FA29A-DB76-4804-AFED-EE8B750270B7}" destId="{D4B9985D-C527-4A81-9B8B-B38595BAE1E8}" srcOrd="0" destOrd="0" presId="urn:microsoft.com/office/officeart/2005/8/layout/hierarchy2"/>
    <dgm:cxn modelId="{2F0E90F3-C088-4E62-950A-52A2218FCE58}" srcId="{A254846E-2BCD-4367-85AB-B9EB5A9A652D}" destId="{EFAA9127-5762-4813-9B85-6D1AE7BF027E}" srcOrd="0" destOrd="0" parTransId="{7E7B363F-0107-4D2F-9252-AE17224E9119}" sibTransId="{75F4E83D-C459-4E9F-9DE9-BA01E93559F9}"/>
    <dgm:cxn modelId="{83AED7F7-27FC-4D6F-926B-EEE577A581E1}" type="presOf" srcId="{4218EA3B-E165-440F-B189-C078527FBDEC}" destId="{1B77DFAA-8296-46D1-9685-4EC2DAE85BF7}" srcOrd="1" destOrd="0" presId="urn:microsoft.com/office/officeart/2005/8/layout/hierarchy2"/>
    <dgm:cxn modelId="{1A408EFB-965D-4F41-8CEA-B98E93AE346D}" type="presOf" srcId="{4CDDC100-73EC-4FD3-9212-309C2677E8AB}" destId="{BAF18845-5CB7-4392-B0AA-DB70107956AD}" srcOrd="0" destOrd="0" presId="urn:microsoft.com/office/officeart/2005/8/layout/hierarchy2"/>
    <dgm:cxn modelId="{870B1F38-D4ED-4C23-8816-34E09E006124}" type="presParOf" srcId="{0A42C32D-EEFB-426D-9AF1-4693C81958A4}" destId="{5A7D41E5-ECCE-4C1C-A086-8D3BD2CA8F76}" srcOrd="0" destOrd="0" presId="urn:microsoft.com/office/officeart/2005/8/layout/hierarchy2"/>
    <dgm:cxn modelId="{3C931EAA-4992-49B6-922D-7DC3511F68C0}" type="presParOf" srcId="{5A7D41E5-ECCE-4C1C-A086-8D3BD2CA8F76}" destId="{C6DB01D4-A688-4D5A-8180-CA8909E94FCD}" srcOrd="0" destOrd="0" presId="urn:microsoft.com/office/officeart/2005/8/layout/hierarchy2"/>
    <dgm:cxn modelId="{D113487E-BB54-44ED-9A46-2A4C0176B8D6}" type="presParOf" srcId="{5A7D41E5-ECCE-4C1C-A086-8D3BD2CA8F76}" destId="{51366562-127F-4DF0-B592-141113956170}" srcOrd="1" destOrd="0" presId="urn:microsoft.com/office/officeart/2005/8/layout/hierarchy2"/>
    <dgm:cxn modelId="{59FF169C-D886-4F5C-9237-0933752A14D3}" type="presParOf" srcId="{51366562-127F-4DF0-B592-141113956170}" destId="{BDFD531B-CA59-4146-AD3E-1CF7D83A2A5A}" srcOrd="0" destOrd="0" presId="urn:microsoft.com/office/officeart/2005/8/layout/hierarchy2"/>
    <dgm:cxn modelId="{69FFE4E3-DF7E-4570-AF73-28CBDCE5B265}" type="presParOf" srcId="{BDFD531B-CA59-4146-AD3E-1CF7D83A2A5A}" destId="{303336FF-A164-4476-AB58-0767D5A9050D}" srcOrd="0" destOrd="0" presId="urn:microsoft.com/office/officeart/2005/8/layout/hierarchy2"/>
    <dgm:cxn modelId="{F863E5E5-C5B2-4185-8D4F-121F7B2F2328}" type="presParOf" srcId="{51366562-127F-4DF0-B592-141113956170}" destId="{419A2BD8-2ECB-4E48-B6A4-E7D89E83FAD9}" srcOrd="1" destOrd="0" presId="urn:microsoft.com/office/officeart/2005/8/layout/hierarchy2"/>
    <dgm:cxn modelId="{38BCB3F2-523D-471C-A113-52ADE8ED9E4C}" type="presParOf" srcId="{419A2BD8-2ECB-4E48-B6A4-E7D89E83FAD9}" destId="{01934A01-338F-4718-9E36-260A5A464D1D}" srcOrd="0" destOrd="0" presId="urn:microsoft.com/office/officeart/2005/8/layout/hierarchy2"/>
    <dgm:cxn modelId="{84835EE7-F051-4CFE-B17C-68893E9C09A5}" type="presParOf" srcId="{419A2BD8-2ECB-4E48-B6A4-E7D89E83FAD9}" destId="{A63F388C-65B5-4C46-9428-1B4EFC1C74E4}" srcOrd="1" destOrd="0" presId="urn:microsoft.com/office/officeart/2005/8/layout/hierarchy2"/>
    <dgm:cxn modelId="{FF0C55B7-C436-4D5F-B5D6-9757EC398D80}" type="presParOf" srcId="{51366562-127F-4DF0-B592-141113956170}" destId="{35DCEB79-5422-4774-A2C3-FA30788E06D7}" srcOrd="2" destOrd="0" presId="urn:microsoft.com/office/officeart/2005/8/layout/hierarchy2"/>
    <dgm:cxn modelId="{976D1C6A-4B57-4378-9AAE-67C5E62B9DB7}" type="presParOf" srcId="{35DCEB79-5422-4774-A2C3-FA30788E06D7}" destId="{129B8C4F-0966-431A-8A54-4047C2B126A9}" srcOrd="0" destOrd="0" presId="urn:microsoft.com/office/officeart/2005/8/layout/hierarchy2"/>
    <dgm:cxn modelId="{4D846BA9-FB8D-4712-A7FF-C5C515643DA8}" type="presParOf" srcId="{51366562-127F-4DF0-B592-141113956170}" destId="{2176D1FC-4EAA-401D-82F3-98F849F31F87}" srcOrd="3" destOrd="0" presId="urn:microsoft.com/office/officeart/2005/8/layout/hierarchy2"/>
    <dgm:cxn modelId="{9FB1B72D-378A-419F-BCEF-10C3F07991C7}" type="presParOf" srcId="{2176D1FC-4EAA-401D-82F3-98F849F31F87}" destId="{16CE2CB0-CCA6-496B-B0C2-32D450D4F2F8}" srcOrd="0" destOrd="0" presId="urn:microsoft.com/office/officeart/2005/8/layout/hierarchy2"/>
    <dgm:cxn modelId="{08954E86-4611-495B-AFD2-83267DC161AC}" type="presParOf" srcId="{2176D1FC-4EAA-401D-82F3-98F849F31F87}" destId="{F3534FCB-FA7F-4312-914C-69CCBFAE0966}" srcOrd="1" destOrd="0" presId="urn:microsoft.com/office/officeart/2005/8/layout/hierarchy2"/>
    <dgm:cxn modelId="{4B5F3AB6-4BCD-44B3-87FC-1964DE345E1B}" type="presParOf" srcId="{51366562-127F-4DF0-B592-141113956170}" destId="{56763ACE-13FF-4164-AF71-71E5B84D7F94}" srcOrd="4" destOrd="0" presId="urn:microsoft.com/office/officeart/2005/8/layout/hierarchy2"/>
    <dgm:cxn modelId="{80D5AC1D-BE17-4BD2-80A1-701C9453721E}" type="presParOf" srcId="{56763ACE-13FF-4164-AF71-71E5B84D7F94}" destId="{A9A75DDD-D56A-4DB8-A306-893E7AC2D8A6}" srcOrd="0" destOrd="0" presId="urn:microsoft.com/office/officeart/2005/8/layout/hierarchy2"/>
    <dgm:cxn modelId="{8E9E556A-1F63-4CE5-95CF-16064FD44373}" type="presParOf" srcId="{51366562-127F-4DF0-B592-141113956170}" destId="{C5AE42DC-582C-4041-8D14-63516F7D6FC2}" srcOrd="5" destOrd="0" presId="urn:microsoft.com/office/officeart/2005/8/layout/hierarchy2"/>
    <dgm:cxn modelId="{C067823D-DF40-43A6-8B7D-AC458F757806}" type="presParOf" srcId="{C5AE42DC-582C-4041-8D14-63516F7D6FC2}" destId="{18679654-A6A3-4F57-BB48-7CE3C6917ACF}" srcOrd="0" destOrd="0" presId="urn:microsoft.com/office/officeart/2005/8/layout/hierarchy2"/>
    <dgm:cxn modelId="{49B84F3A-554C-423D-982A-099609C081E4}" type="presParOf" srcId="{C5AE42DC-582C-4041-8D14-63516F7D6FC2}" destId="{4B5F7720-E3A2-4A13-B0CF-436BE4026219}" srcOrd="1" destOrd="0" presId="urn:microsoft.com/office/officeart/2005/8/layout/hierarchy2"/>
    <dgm:cxn modelId="{33C75EF3-E4A0-43EA-B540-956BF6283A5F}" type="presParOf" srcId="{51366562-127F-4DF0-B592-141113956170}" destId="{7D84B717-91A3-46CD-8E18-E3A3F40B5B45}" srcOrd="6" destOrd="0" presId="urn:microsoft.com/office/officeart/2005/8/layout/hierarchy2"/>
    <dgm:cxn modelId="{EEFB9094-5B99-44E8-BECF-4F1848223B6B}" type="presParOf" srcId="{7D84B717-91A3-46CD-8E18-E3A3F40B5B45}" destId="{1B77DFAA-8296-46D1-9685-4EC2DAE85BF7}" srcOrd="0" destOrd="0" presId="urn:microsoft.com/office/officeart/2005/8/layout/hierarchy2"/>
    <dgm:cxn modelId="{B61DB650-D10E-4CDC-9E42-FD61DB55BE9D}" type="presParOf" srcId="{51366562-127F-4DF0-B592-141113956170}" destId="{CD4AA4EB-AA53-4FCD-893C-F986C5453528}" srcOrd="7" destOrd="0" presId="urn:microsoft.com/office/officeart/2005/8/layout/hierarchy2"/>
    <dgm:cxn modelId="{008D284A-5ADA-4C43-A73F-38E5B07C8DCB}" type="presParOf" srcId="{CD4AA4EB-AA53-4FCD-893C-F986C5453528}" destId="{9CB3076F-9272-4B14-A5D6-BA5436AB6C2F}" srcOrd="0" destOrd="0" presId="urn:microsoft.com/office/officeart/2005/8/layout/hierarchy2"/>
    <dgm:cxn modelId="{35A3B0C7-36B0-499C-A604-4C3BDDA06AC0}" type="presParOf" srcId="{CD4AA4EB-AA53-4FCD-893C-F986C5453528}" destId="{7CEF237D-2466-4A17-8109-214E54942227}" srcOrd="1" destOrd="0" presId="urn:microsoft.com/office/officeart/2005/8/layout/hierarchy2"/>
    <dgm:cxn modelId="{0445A0AE-4C02-4556-A78E-49595F521814}" type="presParOf" srcId="{51366562-127F-4DF0-B592-141113956170}" destId="{CA319932-F8A8-47F5-BE4C-2FCA017E14B3}" srcOrd="8" destOrd="0" presId="urn:microsoft.com/office/officeart/2005/8/layout/hierarchy2"/>
    <dgm:cxn modelId="{F67377A0-4D99-41B4-B91D-822B154739B5}" type="presParOf" srcId="{CA319932-F8A8-47F5-BE4C-2FCA017E14B3}" destId="{D96168CE-BC6E-47C4-A32F-E219AEB69F87}" srcOrd="0" destOrd="0" presId="urn:microsoft.com/office/officeart/2005/8/layout/hierarchy2"/>
    <dgm:cxn modelId="{E6F1D3D1-E2BB-4AC3-A7B8-B126A1612395}" type="presParOf" srcId="{51366562-127F-4DF0-B592-141113956170}" destId="{B4FA60A0-8258-4129-A0A1-4DACB632F619}" srcOrd="9" destOrd="0" presId="urn:microsoft.com/office/officeart/2005/8/layout/hierarchy2"/>
    <dgm:cxn modelId="{79D81FB1-D0A5-457D-90CF-FF3BAC9DF0FC}" type="presParOf" srcId="{B4FA60A0-8258-4129-A0A1-4DACB632F619}" destId="{7274A70E-EBA3-4F2E-926E-AA3EE88B5269}" srcOrd="0" destOrd="0" presId="urn:microsoft.com/office/officeart/2005/8/layout/hierarchy2"/>
    <dgm:cxn modelId="{8D410B98-335C-4DB2-91EF-2CC4FBCD4348}" type="presParOf" srcId="{B4FA60A0-8258-4129-A0A1-4DACB632F619}" destId="{BCB1CE96-5167-4C02-AE92-AB174CC3CB87}" srcOrd="1" destOrd="0" presId="urn:microsoft.com/office/officeart/2005/8/layout/hierarchy2"/>
    <dgm:cxn modelId="{A9A3F958-26D8-4342-BCB8-98E9FCF0CF85}" type="presParOf" srcId="{51366562-127F-4DF0-B592-141113956170}" destId="{BAF18845-5CB7-4392-B0AA-DB70107956AD}" srcOrd="10" destOrd="0" presId="urn:microsoft.com/office/officeart/2005/8/layout/hierarchy2"/>
    <dgm:cxn modelId="{F50A711E-7F9A-4BC4-965B-9C3961BB7838}" type="presParOf" srcId="{BAF18845-5CB7-4392-B0AA-DB70107956AD}" destId="{6B86BDDE-22CF-4ED7-A3BD-9707DF60C778}" srcOrd="0" destOrd="0" presId="urn:microsoft.com/office/officeart/2005/8/layout/hierarchy2"/>
    <dgm:cxn modelId="{05B83855-6EEB-4D71-BCDB-5170B9E18DFE}" type="presParOf" srcId="{51366562-127F-4DF0-B592-141113956170}" destId="{23FF8D14-DA0A-42BC-9BB0-3F1F1B17A024}" srcOrd="11" destOrd="0" presId="urn:microsoft.com/office/officeart/2005/8/layout/hierarchy2"/>
    <dgm:cxn modelId="{6CBD7CA1-1CE9-4DDE-A2D7-7AF4E63B9BE9}" type="presParOf" srcId="{23FF8D14-DA0A-42BC-9BB0-3F1F1B17A024}" destId="{83C20AC3-EE50-4748-8851-DA7B87231954}" srcOrd="0" destOrd="0" presId="urn:microsoft.com/office/officeart/2005/8/layout/hierarchy2"/>
    <dgm:cxn modelId="{7048F098-87F2-4B9F-A631-E35D815F079A}" type="presParOf" srcId="{23FF8D14-DA0A-42BC-9BB0-3F1F1B17A024}" destId="{8022BDCA-E852-4683-9D8B-A4EBCDADDCE4}" srcOrd="1" destOrd="0" presId="urn:microsoft.com/office/officeart/2005/8/layout/hierarchy2"/>
    <dgm:cxn modelId="{0B2257F5-BD9E-464C-BAED-08C16D01372C}" type="presParOf" srcId="{51366562-127F-4DF0-B592-141113956170}" destId="{9442A590-7BBA-495A-9B5F-1D0C20F671BE}" srcOrd="12" destOrd="0" presId="urn:microsoft.com/office/officeart/2005/8/layout/hierarchy2"/>
    <dgm:cxn modelId="{9C7FB6BE-D04A-4051-9FC1-54AB43B89A52}" type="presParOf" srcId="{9442A590-7BBA-495A-9B5F-1D0C20F671BE}" destId="{3C730011-4AF8-4AC2-925D-1AF69AB80AFB}" srcOrd="0" destOrd="0" presId="urn:microsoft.com/office/officeart/2005/8/layout/hierarchy2"/>
    <dgm:cxn modelId="{F6C69BCC-2189-4B90-B68D-274F6635B942}" type="presParOf" srcId="{51366562-127F-4DF0-B592-141113956170}" destId="{52C973CA-85FA-43F9-A522-41811D2B7099}" srcOrd="13" destOrd="0" presId="urn:microsoft.com/office/officeart/2005/8/layout/hierarchy2"/>
    <dgm:cxn modelId="{E66FF9AD-DE0F-4DEF-827C-85866D911759}" type="presParOf" srcId="{52C973CA-85FA-43F9-A522-41811D2B7099}" destId="{D4B9985D-C527-4A81-9B8B-B38595BAE1E8}" srcOrd="0" destOrd="0" presId="urn:microsoft.com/office/officeart/2005/8/layout/hierarchy2"/>
    <dgm:cxn modelId="{27CF6B72-AB86-49FD-9F9D-7D60647D5E7C}" type="presParOf" srcId="{52C973CA-85FA-43F9-A522-41811D2B7099}" destId="{B44B1772-166F-4225-AB0C-283B16174D4D}"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B723678-2627-44C5-9C20-456E3177A8D7}" type="doc">
      <dgm:prSet loTypeId="urn:microsoft.com/office/officeart/2008/layout/VerticalCurvedList" loCatId="list" qsTypeId="urn:microsoft.com/office/officeart/2005/8/quickstyle/3d5" qsCatId="3D" csTypeId="urn:microsoft.com/office/officeart/2005/8/colors/colorful1" csCatId="colorful" phldr="1"/>
      <dgm:spPr/>
      <dgm:t>
        <a:bodyPr/>
        <a:lstStyle/>
        <a:p>
          <a:endParaRPr lang="ru-RU"/>
        </a:p>
      </dgm:t>
    </dgm:pt>
    <dgm:pt modelId="{2330542A-EBDF-4C14-A9FF-56FDEA58D66C}">
      <dgm:prSet custT="1"/>
      <dgm:spPr/>
      <dgm:t>
        <a:bodyPr/>
        <a:lstStyle/>
        <a:p>
          <a:pPr algn="ctr" rtl="0"/>
          <a:r>
            <a:rPr lang="ru-RU" sz="1400" b="1" dirty="0">
              <a:latin typeface="+mj-lt"/>
            </a:rPr>
            <a:t>В описание объекта закупки не должны включаться требования </a:t>
          </a:r>
          <a:r>
            <a:rPr lang="ru-RU" sz="1400" dirty="0">
              <a:latin typeface="+mj-lt"/>
            </a:rPr>
            <a:t>к товарам, информации, работам, услугам при условии, что такие требования влекут за собой ограничение количества участников закупки, </a:t>
          </a:r>
          <a:r>
            <a:rPr lang="ru-RU" sz="1400" b="1" dirty="0">
              <a:latin typeface="+mj-lt"/>
            </a:rPr>
            <a:t>за исключением случаев</a:t>
          </a:r>
          <a:r>
            <a:rPr lang="ru-RU" sz="1400" dirty="0">
              <a:latin typeface="+mj-lt"/>
            </a:rPr>
            <a:t>, если не имеется другого способа, обеспечивающего более точное и четкое описание характеристик объекта закупки.</a:t>
          </a:r>
        </a:p>
      </dgm:t>
    </dgm:pt>
    <dgm:pt modelId="{3CFA0656-B9AB-4C59-B68D-F96F55B56D79}" type="parTrans" cxnId="{FADC85FE-4AA0-4B5D-99B8-B429F2057F24}">
      <dgm:prSet/>
      <dgm:spPr/>
      <dgm:t>
        <a:bodyPr/>
        <a:lstStyle/>
        <a:p>
          <a:endParaRPr lang="ru-RU" sz="1400">
            <a:latin typeface="+mj-lt"/>
          </a:endParaRPr>
        </a:p>
      </dgm:t>
    </dgm:pt>
    <dgm:pt modelId="{B5771EF0-71F2-4293-8D7F-47BDA3122BDE}" type="sibTrans" cxnId="{FADC85FE-4AA0-4B5D-99B8-B429F2057F24}">
      <dgm:prSet/>
      <dgm:spPr/>
      <dgm:t>
        <a:bodyPr/>
        <a:lstStyle/>
        <a:p>
          <a:endParaRPr lang="ru-RU" sz="1400">
            <a:latin typeface="+mj-lt"/>
          </a:endParaRPr>
        </a:p>
      </dgm:t>
    </dgm:pt>
    <dgm:pt modelId="{22B6C3A1-5D4E-4342-BA0D-89B3292F539D}">
      <dgm:prSet custT="1"/>
      <dgm:spPr/>
      <dgm:t>
        <a:bodyPr/>
        <a:lstStyle/>
        <a:p>
          <a:pPr algn="ctr" rtl="0"/>
          <a:r>
            <a:rPr lang="ru-RU" sz="1400" dirty="0">
              <a:latin typeface="+mj-lt"/>
            </a:rPr>
            <a:t> Документация о закупке может содержать указание на товарные знаки в случае, если при выполнении работ, оказании услуг предполагается использовать товары, поставки которых не являются предметом контракта.</a:t>
          </a:r>
        </a:p>
      </dgm:t>
    </dgm:pt>
    <dgm:pt modelId="{71C6172C-3C48-442B-82A2-71E8649EE1C0}" type="parTrans" cxnId="{0C19DEA0-6026-4D37-8974-FC3BE497C88D}">
      <dgm:prSet/>
      <dgm:spPr/>
      <dgm:t>
        <a:bodyPr/>
        <a:lstStyle/>
        <a:p>
          <a:endParaRPr lang="ru-RU" sz="1400">
            <a:latin typeface="+mj-lt"/>
          </a:endParaRPr>
        </a:p>
      </dgm:t>
    </dgm:pt>
    <dgm:pt modelId="{DE135C0D-8F99-41BE-AF3F-7C72134398FB}" type="sibTrans" cxnId="{0C19DEA0-6026-4D37-8974-FC3BE497C88D}">
      <dgm:prSet/>
      <dgm:spPr/>
      <dgm:t>
        <a:bodyPr/>
        <a:lstStyle/>
        <a:p>
          <a:endParaRPr lang="ru-RU" sz="1400">
            <a:latin typeface="+mj-lt"/>
          </a:endParaRPr>
        </a:p>
      </dgm:t>
    </dgm:pt>
    <dgm:pt modelId="{169AFBE1-0535-4F6C-9B78-B8CF2297D877}">
      <dgm:prSet custT="1"/>
      <dgm:spPr/>
      <dgm:t>
        <a:bodyPr/>
        <a:lstStyle/>
        <a:p>
          <a:pPr algn="ctr" rtl="0"/>
          <a:r>
            <a:rPr lang="ru-RU" sz="1400" dirty="0">
              <a:latin typeface="+mj-lt"/>
            </a:rPr>
            <a:t>При этом обязательным условием является включение в описание объекта закупки слов "или эквивалент", </a:t>
          </a:r>
        </a:p>
      </dgm:t>
    </dgm:pt>
    <dgm:pt modelId="{568DEE4B-CE53-4D3F-ACC0-D32F6086DE94}" type="parTrans" cxnId="{07F1E692-71C7-41FC-81AE-F101ABCC5410}">
      <dgm:prSet/>
      <dgm:spPr/>
      <dgm:t>
        <a:bodyPr/>
        <a:lstStyle/>
        <a:p>
          <a:endParaRPr lang="ru-RU" sz="1400">
            <a:latin typeface="+mj-lt"/>
          </a:endParaRPr>
        </a:p>
      </dgm:t>
    </dgm:pt>
    <dgm:pt modelId="{09986A1B-11DA-45F8-A12B-1947F86AF4C4}" type="sibTrans" cxnId="{07F1E692-71C7-41FC-81AE-F101ABCC5410}">
      <dgm:prSet/>
      <dgm:spPr/>
      <dgm:t>
        <a:bodyPr/>
        <a:lstStyle/>
        <a:p>
          <a:endParaRPr lang="ru-RU" sz="1400">
            <a:latin typeface="+mj-lt"/>
          </a:endParaRPr>
        </a:p>
      </dgm:t>
    </dgm:pt>
    <dgm:pt modelId="{C5E6BB86-33DF-4ED5-BF2A-100670A826B5}">
      <dgm:prSet custT="1"/>
      <dgm:spPr/>
      <dgm:t>
        <a:bodyPr/>
        <a:lstStyle/>
        <a:p>
          <a:pPr algn="ctr" rtl="0"/>
          <a:r>
            <a:rPr lang="ru-RU" sz="1400" dirty="0">
              <a:latin typeface="+mj-lt"/>
            </a:rPr>
            <a:t>за исключением случаев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 а также случаев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br>
            <a:rPr lang="ru-RU" sz="1400" dirty="0">
              <a:latin typeface="+mj-lt"/>
            </a:rPr>
          </a:br>
          <a:endParaRPr lang="ru-RU" sz="1400" dirty="0">
            <a:latin typeface="+mj-lt"/>
          </a:endParaRPr>
        </a:p>
      </dgm:t>
    </dgm:pt>
    <dgm:pt modelId="{E539125E-D313-4789-82B3-3DA6751F9A07}" type="parTrans" cxnId="{7C5A420D-6C79-4DE4-A474-6F2E8982D807}">
      <dgm:prSet/>
      <dgm:spPr/>
      <dgm:t>
        <a:bodyPr/>
        <a:lstStyle/>
        <a:p>
          <a:endParaRPr lang="ru-RU" sz="1400">
            <a:latin typeface="+mj-lt"/>
          </a:endParaRPr>
        </a:p>
      </dgm:t>
    </dgm:pt>
    <dgm:pt modelId="{E31C1E8B-4441-45B7-909B-990AABE69E57}" type="sibTrans" cxnId="{7C5A420D-6C79-4DE4-A474-6F2E8982D807}">
      <dgm:prSet/>
      <dgm:spPr/>
      <dgm:t>
        <a:bodyPr/>
        <a:lstStyle/>
        <a:p>
          <a:endParaRPr lang="ru-RU" sz="1400">
            <a:latin typeface="+mj-lt"/>
          </a:endParaRPr>
        </a:p>
      </dgm:t>
    </dgm:pt>
    <dgm:pt modelId="{E0CCAE40-7D23-4F36-8C40-40DA3C68AAB8}" type="pres">
      <dgm:prSet presAssocID="{AB723678-2627-44C5-9C20-456E3177A8D7}" presName="Name0" presStyleCnt="0">
        <dgm:presLayoutVars>
          <dgm:chMax val="7"/>
          <dgm:chPref val="7"/>
          <dgm:dir/>
        </dgm:presLayoutVars>
      </dgm:prSet>
      <dgm:spPr/>
    </dgm:pt>
    <dgm:pt modelId="{B5819A58-5CAC-4DF9-93A4-764F3C49CDF8}" type="pres">
      <dgm:prSet presAssocID="{AB723678-2627-44C5-9C20-456E3177A8D7}" presName="Name1" presStyleCnt="0"/>
      <dgm:spPr/>
    </dgm:pt>
    <dgm:pt modelId="{09CE4D9B-9A43-411F-8DD9-9CD5C3CAC552}" type="pres">
      <dgm:prSet presAssocID="{AB723678-2627-44C5-9C20-456E3177A8D7}" presName="cycle" presStyleCnt="0"/>
      <dgm:spPr/>
    </dgm:pt>
    <dgm:pt modelId="{261E2640-0650-4410-AA9E-E941C4CC8AD0}" type="pres">
      <dgm:prSet presAssocID="{AB723678-2627-44C5-9C20-456E3177A8D7}" presName="srcNode" presStyleLbl="node1" presStyleIdx="0" presStyleCnt="4"/>
      <dgm:spPr/>
    </dgm:pt>
    <dgm:pt modelId="{FF8C6F83-3F82-4670-B7CE-5D85B6A6582B}" type="pres">
      <dgm:prSet presAssocID="{AB723678-2627-44C5-9C20-456E3177A8D7}" presName="conn" presStyleLbl="parChTrans1D2" presStyleIdx="0" presStyleCnt="1"/>
      <dgm:spPr/>
    </dgm:pt>
    <dgm:pt modelId="{5B6E6048-0069-4FC7-A17F-3096F2224885}" type="pres">
      <dgm:prSet presAssocID="{AB723678-2627-44C5-9C20-456E3177A8D7}" presName="extraNode" presStyleLbl="node1" presStyleIdx="0" presStyleCnt="4"/>
      <dgm:spPr/>
    </dgm:pt>
    <dgm:pt modelId="{B20261CD-CEFB-4537-82CD-70D6849901BA}" type="pres">
      <dgm:prSet presAssocID="{AB723678-2627-44C5-9C20-456E3177A8D7}" presName="dstNode" presStyleLbl="node1" presStyleIdx="0" presStyleCnt="4"/>
      <dgm:spPr/>
    </dgm:pt>
    <dgm:pt modelId="{71E8F204-47D3-4670-AD6B-195BC99865C8}" type="pres">
      <dgm:prSet presAssocID="{2330542A-EBDF-4C14-A9FF-56FDEA58D66C}" presName="text_1" presStyleLbl="node1" presStyleIdx="0" presStyleCnt="4">
        <dgm:presLayoutVars>
          <dgm:bulletEnabled val="1"/>
        </dgm:presLayoutVars>
      </dgm:prSet>
      <dgm:spPr/>
    </dgm:pt>
    <dgm:pt modelId="{2D6D7792-5372-4C32-AAE5-88F25F013144}" type="pres">
      <dgm:prSet presAssocID="{2330542A-EBDF-4C14-A9FF-56FDEA58D66C}" presName="accent_1" presStyleCnt="0"/>
      <dgm:spPr/>
    </dgm:pt>
    <dgm:pt modelId="{C20C34C7-F4DA-4F91-ABF2-632F566A030F}" type="pres">
      <dgm:prSet presAssocID="{2330542A-EBDF-4C14-A9FF-56FDEA58D66C}" presName="accentRepeatNode" presStyleLbl="solidFgAcc1" presStyleIdx="0" presStyleCnt="4" custScaleX="54556" custScaleY="91384"/>
      <dgm:spPr/>
    </dgm:pt>
    <dgm:pt modelId="{0A47C4D8-5DE4-4017-AD06-50317932D03F}" type="pres">
      <dgm:prSet presAssocID="{22B6C3A1-5D4E-4342-BA0D-89B3292F539D}" presName="text_2" presStyleLbl="node1" presStyleIdx="1" presStyleCnt="4">
        <dgm:presLayoutVars>
          <dgm:bulletEnabled val="1"/>
        </dgm:presLayoutVars>
      </dgm:prSet>
      <dgm:spPr/>
    </dgm:pt>
    <dgm:pt modelId="{64B8E4CD-4B3D-4186-9618-0AF9D94B9841}" type="pres">
      <dgm:prSet presAssocID="{22B6C3A1-5D4E-4342-BA0D-89B3292F539D}" presName="accent_2" presStyleCnt="0"/>
      <dgm:spPr/>
    </dgm:pt>
    <dgm:pt modelId="{AC22EF2B-ABD2-4669-84EA-4FB1EE7E8910}" type="pres">
      <dgm:prSet presAssocID="{22B6C3A1-5D4E-4342-BA0D-89B3292F539D}" presName="accentRepeatNode" presStyleLbl="solidFgAcc1" presStyleIdx="1" presStyleCnt="4" custScaleX="65686" custScaleY="79987"/>
      <dgm:spPr/>
    </dgm:pt>
    <dgm:pt modelId="{48C152B5-B911-4D43-A83E-E6913957AF98}" type="pres">
      <dgm:prSet presAssocID="{169AFBE1-0535-4F6C-9B78-B8CF2297D877}" presName="text_3" presStyleLbl="node1" presStyleIdx="2" presStyleCnt="4">
        <dgm:presLayoutVars>
          <dgm:bulletEnabled val="1"/>
        </dgm:presLayoutVars>
      </dgm:prSet>
      <dgm:spPr/>
    </dgm:pt>
    <dgm:pt modelId="{34C5F058-5753-41F7-BFA8-392815AE73E2}" type="pres">
      <dgm:prSet presAssocID="{169AFBE1-0535-4F6C-9B78-B8CF2297D877}" presName="accent_3" presStyleCnt="0"/>
      <dgm:spPr/>
    </dgm:pt>
    <dgm:pt modelId="{7F1D3A3A-AC63-4C8C-A573-2612F70C38AD}" type="pres">
      <dgm:prSet presAssocID="{169AFBE1-0535-4F6C-9B78-B8CF2297D877}" presName="accentRepeatNode" presStyleLbl="solidFgAcc1" presStyleIdx="2" presStyleCnt="4" custScaleX="65686" custScaleY="91448"/>
      <dgm:spPr/>
    </dgm:pt>
    <dgm:pt modelId="{8B30C44E-3E9B-490E-84A0-BDFE35AB8FEF}" type="pres">
      <dgm:prSet presAssocID="{C5E6BB86-33DF-4ED5-BF2A-100670A826B5}" presName="text_4" presStyleLbl="node1" presStyleIdx="3" presStyleCnt="4">
        <dgm:presLayoutVars>
          <dgm:bulletEnabled val="1"/>
        </dgm:presLayoutVars>
      </dgm:prSet>
      <dgm:spPr/>
    </dgm:pt>
    <dgm:pt modelId="{DAD05269-B06E-4FDD-B0FF-9F9423B5862B}" type="pres">
      <dgm:prSet presAssocID="{C5E6BB86-33DF-4ED5-BF2A-100670A826B5}" presName="accent_4" presStyleCnt="0"/>
      <dgm:spPr/>
    </dgm:pt>
    <dgm:pt modelId="{C0E90406-07CC-4F6C-A4C7-F68738023BCB}" type="pres">
      <dgm:prSet presAssocID="{C5E6BB86-33DF-4ED5-BF2A-100670A826B5}" presName="accentRepeatNode" presStyleLbl="solidFgAcc1" presStyleIdx="3" presStyleCnt="4" custScaleX="77414" custScaleY="80051"/>
      <dgm:spPr/>
    </dgm:pt>
  </dgm:ptLst>
  <dgm:cxnLst>
    <dgm:cxn modelId="{7C5A420D-6C79-4DE4-A474-6F2E8982D807}" srcId="{AB723678-2627-44C5-9C20-456E3177A8D7}" destId="{C5E6BB86-33DF-4ED5-BF2A-100670A826B5}" srcOrd="3" destOrd="0" parTransId="{E539125E-D313-4789-82B3-3DA6751F9A07}" sibTransId="{E31C1E8B-4441-45B7-909B-990AABE69E57}"/>
    <dgm:cxn modelId="{436F8465-B7FE-4901-8FC8-44D89EEA4C42}" type="presOf" srcId="{22B6C3A1-5D4E-4342-BA0D-89B3292F539D}" destId="{0A47C4D8-5DE4-4017-AD06-50317932D03F}" srcOrd="0" destOrd="0" presId="urn:microsoft.com/office/officeart/2008/layout/VerticalCurvedList"/>
    <dgm:cxn modelId="{F2690E54-562B-46D0-A94B-FFA4800BFD73}" type="presOf" srcId="{2330542A-EBDF-4C14-A9FF-56FDEA58D66C}" destId="{71E8F204-47D3-4670-AD6B-195BC99865C8}" srcOrd="0" destOrd="0" presId="urn:microsoft.com/office/officeart/2008/layout/VerticalCurvedList"/>
    <dgm:cxn modelId="{10937F77-2DE5-4514-878F-270C753512AB}" type="presOf" srcId="{AB723678-2627-44C5-9C20-456E3177A8D7}" destId="{E0CCAE40-7D23-4F36-8C40-40DA3C68AAB8}" srcOrd="0" destOrd="0" presId="urn:microsoft.com/office/officeart/2008/layout/VerticalCurvedList"/>
    <dgm:cxn modelId="{07F1E692-71C7-41FC-81AE-F101ABCC5410}" srcId="{AB723678-2627-44C5-9C20-456E3177A8D7}" destId="{169AFBE1-0535-4F6C-9B78-B8CF2297D877}" srcOrd="2" destOrd="0" parTransId="{568DEE4B-CE53-4D3F-ACC0-D32F6086DE94}" sibTransId="{09986A1B-11DA-45F8-A12B-1947F86AF4C4}"/>
    <dgm:cxn modelId="{091B3098-E26E-4882-8CCF-35F03D37F244}" type="presOf" srcId="{169AFBE1-0535-4F6C-9B78-B8CF2297D877}" destId="{48C152B5-B911-4D43-A83E-E6913957AF98}" srcOrd="0" destOrd="0" presId="urn:microsoft.com/office/officeart/2008/layout/VerticalCurvedList"/>
    <dgm:cxn modelId="{0C19DEA0-6026-4D37-8974-FC3BE497C88D}" srcId="{AB723678-2627-44C5-9C20-456E3177A8D7}" destId="{22B6C3A1-5D4E-4342-BA0D-89B3292F539D}" srcOrd="1" destOrd="0" parTransId="{71C6172C-3C48-442B-82A2-71E8649EE1C0}" sibTransId="{DE135C0D-8F99-41BE-AF3F-7C72134398FB}"/>
    <dgm:cxn modelId="{E739D5E7-F088-495D-B3C5-85FEF683F85F}" type="presOf" srcId="{C5E6BB86-33DF-4ED5-BF2A-100670A826B5}" destId="{8B30C44E-3E9B-490E-84A0-BDFE35AB8FEF}" srcOrd="0" destOrd="0" presId="urn:microsoft.com/office/officeart/2008/layout/VerticalCurvedList"/>
    <dgm:cxn modelId="{2B1D85F7-7008-4B80-A8D1-4BCDEBEE83D9}" type="presOf" srcId="{B5771EF0-71F2-4293-8D7F-47BDA3122BDE}" destId="{FF8C6F83-3F82-4670-B7CE-5D85B6A6582B}" srcOrd="0" destOrd="0" presId="urn:microsoft.com/office/officeart/2008/layout/VerticalCurvedList"/>
    <dgm:cxn modelId="{FADC85FE-4AA0-4B5D-99B8-B429F2057F24}" srcId="{AB723678-2627-44C5-9C20-456E3177A8D7}" destId="{2330542A-EBDF-4C14-A9FF-56FDEA58D66C}" srcOrd="0" destOrd="0" parTransId="{3CFA0656-B9AB-4C59-B68D-F96F55B56D79}" sibTransId="{B5771EF0-71F2-4293-8D7F-47BDA3122BDE}"/>
    <dgm:cxn modelId="{71A8F7DD-A607-461F-9486-449D227156F7}" type="presParOf" srcId="{E0CCAE40-7D23-4F36-8C40-40DA3C68AAB8}" destId="{B5819A58-5CAC-4DF9-93A4-764F3C49CDF8}" srcOrd="0" destOrd="0" presId="urn:microsoft.com/office/officeart/2008/layout/VerticalCurvedList"/>
    <dgm:cxn modelId="{4DD8EADA-D6E1-4387-AD93-D34CE437BB27}" type="presParOf" srcId="{B5819A58-5CAC-4DF9-93A4-764F3C49CDF8}" destId="{09CE4D9B-9A43-411F-8DD9-9CD5C3CAC552}" srcOrd="0" destOrd="0" presId="urn:microsoft.com/office/officeart/2008/layout/VerticalCurvedList"/>
    <dgm:cxn modelId="{B7CDA3C4-D9BF-452F-AD76-EA57AF861E43}" type="presParOf" srcId="{09CE4D9B-9A43-411F-8DD9-9CD5C3CAC552}" destId="{261E2640-0650-4410-AA9E-E941C4CC8AD0}" srcOrd="0" destOrd="0" presId="urn:microsoft.com/office/officeart/2008/layout/VerticalCurvedList"/>
    <dgm:cxn modelId="{44F820AC-5D40-42E0-ABCF-0FF57E7504A7}" type="presParOf" srcId="{09CE4D9B-9A43-411F-8DD9-9CD5C3CAC552}" destId="{FF8C6F83-3F82-4670-B7CE-5D85B6A6582B}" srcOrd="1" destOrd="0" presId="urn:microsoft.com/office/officeart/2008/layout/VerticalCurvedList"/>
    <dgm:cxn modelId="{0EA6D38E-B74E-46A2-AA36-A58277D9BE1B}" type="presParOf" srcId="{09CE4D9B-9A43-411F-8DD9-9CD5C3CAC552}" destId="{5B6E6048-0069-4FC7-A17F-3096F2224885}" srcOrd="2" destOrd="0" presId="urn:microsoft.com/office/officeart/2008/layout/VerticalCurvedList"/>
    <dgm:cxn modelId="{46977F8F-A0BC-48CA-A895-321EB10B06CB}" type="presParOf" srcId="{09CE4D9B-9A43-411F-8DD9-9CD5C3CAC552}" destId="{B20261CD-CEFB-4537-82CD-70D6849901BA}" srcOrd="3" destOrd="0" presId="urn:microsoft.com/office/officeart/2008/layout/VerticalCurvedList"/>
    <dgm:cxn modelId="{B916BDF2-40B5-4F71-8987-A1ED2BCD475F}" type="presParOf" srcId="{B5819A58-5CAC-4DF9-93A4-764F3C49CDF8}" destId="{71E8F204-47D3-4670-AD6B-195BC99865C8}" srcOrd="1" destOrd="0" presId="urn:microsoft.com/office/officeart/2008/layout/VerticalCurvedList"/>
    <dgm:cxn modelId="{2BB725D2-1C91-443B-BB03-08ECA7D5DFF6}" type="presParOf" srcId="{B5819A58-5CAC-4DF9-93A4-764F3C49CDF8}" destId="{2D6D7792-5372-4C32-AAE5-88F25F013144}" srcOrd="2" destOrd="0" presId="urn:microsoft.com/office/officeart/2008/layout/VerticalCurvedList"/>
    <dgm:cxn modelId="{9CB08FEE-D806-4318-8A76-3B39995A4822}" type="presParOf" srcId="{2D6D7792-5372-4C32-AAE5-88F25F013144}" destId="{C20C34C7-F4DA-4F91-ABF2-632F566A030F}" srcOrd="0" destOrd="0" presId="urn:microsoft.com/office/officeart/2008/layout/VerticalCurvedList"/>
    <dgm:cxn modelId="{92DAC35E-75B2-42BB-8887-F7A6EC22DE3F}" type="presParOf" srcId="{B5819A58-5CAC-4DF9-93A4-764F3C49CDF8}" destId="{0A47C4D8-5DE4-4017-AD06-50317932D03F}" srcOrd="3" destOrd="0" presId="urn:microsoft.com/office/officeart/2008/layout/VerticalCurvedList"/>
    <dgm:cxn modelId="{C43E5A37-3A39-4C5B-82E3-C548009E11F8}" type="presParOf" srcId="{B5819A58-5CAC-4DF9-93A4-764F3C49CDF8}" destId="{64B8E4CD-4B3D-4186-9618-0AF9D94B9841}" srcOrd="4" destOrd="0" presId="urn:microsoft.com/office/officeart/2008/layout/VerticalCurvedList"/>
    <dgm:cxn modelId="{C7D1B08A-4411-4E75-B9EA-5F5A9189DE8C}" type="presParOf" srcId="{64B8E4CD-4B3D-4186-9618-0AF9D94B9841}" destId="{AC22EF2B-ABD2-4669-84EA-4FB1EE7E8910}" srcOrd="0" destOrd="0" presId="urn:microsoft.com/office/officeart/2008/layout/VerticalCurvedList"/>
    <dgm:cxn modelId="{2A6532F6-BB1B-4733-8D3C-C2058096E37D}" type="presParOf" srcId="{B5819A58-5CAC-4DF9-93A4-764F3C49CDF8}" destId="{48C152B5-B911-4D43-A83E-E6913957AF98}" srcOrd="5" destOrd="0" presId="urn:microsoft.com/office/officeart/2008/layout/VerticalCurvedList"/>
    <dgm:cxn modelId="{4D24967C-0786-4156-9D24-65DC2CEFBEEA}" type="presParOf" srcId="{B5819A58-5CAC-4DF9-93A4-764F3C49CDF8}" destId="{34C5F058-5753-41F7-BFA8-392815AE73E2}" srcOrd="6" destOrd="0" presId="urn:microsoft.com/office/officeart/2008/layout/VerticalCurvedList"/>
    <dgm:cxn modelId="{854B62AB-06F2-4059-8EBF-8959D6BBD5CC}" type="presParOf" srcId="{34C5F058-5753-41F7-BFA8-392815AE73E2}" destId="{7F1D3A3A-AC63-4C8C-A573-2612F70C38AD}" srcOrd="0" destOrd="0" presId="urn:microsoft.com/office/officeart/2008/layout/VerticalCurvedList"/>
    <dgm:cxn modelId="{34B8D87B-2C1F-48B7-B8E0-779129C99164}" type="presParOf" srcId="{B5819A58-5CAC-4DF9-93A4-764F3C49CDF8}" destId="{8B30C44E-3E9B-490E-84A0-BDFE35AB8FEF}" srcOrd="7" destOrd="0" presId="urn:microsoft.com/office/officeart/2008/layout/VerticalCurvedList"/>
    <dgm:cxn modelId="{A7E6C9FE-4367-48A6-B0A0-A73304740AF9}" type="presParOf" srcId="{B5819A58-5CAC-4DF9-93A4-764F3C49CDF8}" destId="{DAD05269-B06E-4FDD-B0FF-9F9423B5862B}" srcOrd="8" destOrd="0" presId="urn:microsoft.com/office/officeart/2008/layout/VerticalCurvedList"/>
    <dgm:cxn modelId="{D58728FE-06B8-4C59-8B68-0979775A43EF}" type="presParOf" srcId="{DAD05269-B06E-4FDD-B0FF-9F9423B5862B}" destId="{C0E90406-07CC-4F6C-A4C7-F68738023B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BAFAC54-3EA3-402C-B366-192290088EDF}"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ru-RU"/>
        </a:p>
      </dgm:t>
    </dgm:pt>
    <dgm:pt modelId="{41FC679F-9237-41A2-B9BE-E8B371F339C3}">
      <dgm:prSet custT="1"/>
      <dgm:spPr/>
      <dgm:t>
        <a:bodyPr/>
        <a:lstStyle/>
        <a:p>
          <a:pPr algn="ctr" rtl="0"/>
          <a:r>
            <a:rPr lang="ru-RU" sz="1400" b="1" dirty="0">
              <a:latin typeface="+mj-lt"/>
            </a:rPr>
            <a:t>Правило 2. </a:t>
          </a:r>
          <a:endParaRPr lang="ru-RU" sz="1400" dirty="0">
            <a:latin typeface="+mj-lt"/>
          </a:endParaRPr>
        </a:p>
      </dgm:t>
    </dgm:pt>
    <dgm:pt modelId="{FF940558-3DCE-4C1F-8CED-4353C89D7EFC}" type="parTrans" cxnId="{7B7008DC-6E7B-4F4A-BF8F-F3633FFD25E5}">
      <dgm:prSet/>
      <dgm:spPr/>
      <dgm:t>
        <a:bodyPr/>
        <a:lstStyle/>
        <a:p>
          <a:endParaRPr lang="ru-RU" sz="1400">
            <a:latin typeface="+mj-lt"/>
          </a:endParaRPr>
        </a:p>
      </dgm:t>
    </dgm:pt>
    <dgm:pt modelId="{E20E7985-307D-4D5A-83FA-135B2BA24B55}" type="sibTrans" cxnId="{7B7008DC-6E7B-4F4A-BF8F-F3633FFD25E5}">
      <dgm:prSet/>
      <dgm:spPr/>
      <dgm:t>
        <a:bodyPr/>
        <a:lstStyle/>
        <a:p>
          <a:endParaRPr lang="ru-RU" sz="1400">
            <a:latin typeface="+mj-lt"/>
          </a:endParaRPr>
        </a:p>
      </dgm:t>
    </dgm:pt>
    <dgm:pt modelId="{C6E15FEE-7A15-4815-A7BF-027A63DAEE21}">
      <dgm:prSet custT="1"/>
      <dgm:spPr>
        <a:solidFill>
          <a:schemeClr val="accent2">
            <a:lumMod val="20000"/>
            <a:lumOff val="80000"/>
            <a:alpha val="90000"/>
          </a:schemeClr>
        </a:solidFill>
      </dgm:spPr>
      <dgm:t>
        <a:bodyPr/>
        <a:lstStyle/>
        <a:p>
          <a:pPr algn="ctr" rtl="0"/>
          <a:r>
            <a:rPr lang="ru-RU" sz="1400" dirty="0">
              <a:latin typeface="+mj-lt"/>
            </a:rPr>
            <a:t>Использование при составлении описания объекта закупки показателей, требований, условных обозначений и терминологии, касающихся технических характеристик, функциональных характеристик (потребительских свойств) товара, работы, услуги и качественных характеристик объекта закупки, которые предусмотрены техническими регламентами, принятыми в соответствии с законодательством Российской Федерации о техническом регулировании</a:t>
          </a:r>
        </a:p>
      </dgm:t>
    </dgm:pt>
    <dgm:pt modelId="{AC216418-F975-486A-8E53-98AC7AC5659E}" type="parTrans" cxnId="{278B3ED9-06BA-4416-9D10-21952D674EEC}">
      <dgm:prSet/>
      <dgm:spPr/>
      <dgm:t>
        <a:bodyPr/>
        <a:lstStyle/>
        <a:p>
          <a:endParaRPr lang="ru-RU" sz="1400">
            <a:latin typeface="+mj-lt"/>
          </a:endParaRPr>
        </a:p>
      </dgm:t>
    </dgm:pt>
    <dgm:pt modelId="{8A3788CD-3E23-44CB-A087-076D2A6A0272}" type="sibTrans" cxnId="{278B3ED9-06BA-4416-9D10-21952D674EEC}">
      <dgm:prSet/>
      <dgm:spPr/>
      <dgm:t>
        <a:bodyPr/>
        <a:lstStyle/>
        <a:p>
          <a:endParaRPr lang="ru-RU" sz="1400">
            <a:latin typeface="+mj-lt"/>
          </a:endParaRPr>
        </a:p>
      </dgm:t>
    </dgm:pt>
    <dgm:pt modelId="{01ED6BF2-9B9E-4FA9-A611-E3FD4EDB0141}">
      <dgm:prSet custT="1"/>
      <dgm:spPr/>
      <dgm:t>
        <a:bodyPr/>
        <a:lstStyle/>
        <a:p>
          <a:pPr algn="ctr" rtl="0"/>
          <a:r>
            <a:rPr lang="ru-RU" sz="1400" dirty="0">
              <a:latin typeface="+mj-lt"/>
            </a:rPr>
            <a:t>Правило 3. </a:t>
          </a:r>
        </a:p>
      </dgm:t>
    </dgm:pt>
    <dgm:pt modelId="{8D7F02DE-AF22-42F3-BCA7-8487C827FF69}" type="parTrans" cxnId="{92667E5C-92A8-4DA3-886A-D976DB44760A}">
      <dgm:prSet/>
      <dgm:spPr/>
      <dgm:t>
        <a:bodyPr/>
        <a:lstStyle/>
        <a:p>
          <a:endParaRPr lang="ru-RU" sz="1400">
            <a:latin typeface="+mj-lt"/>
          </a:endParaRPr>
        </a:p>
      </dgm:t>
    </dgm:pt>
    <dgm:pt modelId="{18926F3F-F20A-4FD9-84C4-38B87198BBCA}" type="sibTrans" cxnId="{92667E5C-92A8-4DA3-886A-D976DB44760A}">
      <dgm:prSet/>
      <dgm:spPr/>
      <dgm:t>
        <a:bodyPr/>
        <a:lstStyle/>
        <a:p>
          <a:endParaRPr lang="ru-RU" sz="1400">
            <a:latin typeface="+mj-lt"/>
          </a:endParaRPr>
        </a:p>
      </dgm:t>
    </dgm:pt>
    <dgm:pt modelId="{4193918C-DD00-4717-AC23-48E270B664EB}">
      <dgm:prSet custT="1"/>
      <dgm:spPr>
        <a:solidFill>
          <a:schemeClr val="accent3">
            <a:lumMod val="40000"/>
            <a:lumOff val="60000"/>
            <a:alpha val="90000"/>
          </a:schemeClr>
        </a:solidFill>
      </dgm:spPr>
      <dgm:t>
        <a:bodyPr/>
        <a:lstStyle/>
        <a:p>
          <a:pPr algn="ctr" rtl="0"/>
          <a:r>
            <a:rPr lang="ru-RU" sz="1400" dirty="0">
              <a:latin typeface="+mj-lt"/>
            </a:rPr>
            <a:t>Оисание объекта закупки может включать в себя спецификации, планы, чертежи, эскизы, фотографии, результаты работы, тестирования, требования, в том числе в отношении проведения испытаний, методов испытаний, упаковки в соответствии с требованиями Гражданского кодекса Российской Федерации, маркировки, этикеток, подтверждения соответствия, процессов и методов производства в соответствии с требованиями технических регламентов, документов, разрабатываемых и применяемых в национальной системе стандартизации, технических условий, а также в отношении условных обозначений и терминологии</a:t>
          </a:r>
        </a:p>
      </dgm:t>
    </dgm:pt>
    <dgm:pt modelId="{80CDCD97-85FE-4A8B-A29E-03109C00BF1B}" type="parTrans" cxnId="{D7DE8368-B59F-4857-972A-372779696247}">
      <dgm:prSet/>
      <dgm:spPr/>
      <dgm:t>
        <a:bodyPr/>
        <a:lstStyle/>
        <a:p>
          <a:endParaRPr lang="ru-RU"/>
        </a:p>
      </dgm:t>
    </dgm:pt>
    <dgm:pt modelId="{94202D86-2DEC-4BFF-AB1D-6DAADBB64FA1}" type="sibTrans" cxnId="{D7DE8368-B59F-4857-972A-372779696247}">
      <dgm:prSet/>
      <dgm:spPr/>
      <dgm:t>
        <a:bodyPr/>
        <a:lstStyle/>
        <a:p>
          <a:endParaRPr lang="ru-RU"/>
        </a:p>
      </dgm:t>
    </dgm:pt>
    <dgm:pt modelId="{C4508E2B-7B29-4A08-A862-F39814D30A52}">
      <dgm:prSet custT="1"/>
      <dgm:spPr/>
      <dgm:t>
        <a:bodyPr/>
        <a:lstStyle/>
        <a:p>
          <a:pPr algn="ctr" rtl="0"/>
          <a:r>
            <a:rPr lang="ru-RU" sz="1400" dirty="0">
              <a:latin typeface="+mj-lt"/>
            </a:rPr>
            <a:t>Правило 4.</a:t>
          </a:r>
        </a:p>
      </dgm:t>
    </dgm:pt>
    <dgm:pt modelId="{2957B1D6-DAD9-4888-A2B4-237C277DF4A3}" type="parTrans" cxnId="{9FBB22E0-24C7-466A-B9D1-57253B0FA226}">
      <dgm:prSet/>
      <dgm:spPr/>
      <dgm:t>
        <a:bodyPr/>
        <a:lstStyle/>
        <a:p>
          <a:endParaRPr lang="ru-RU"/>
        </a:p>
      </dgm:t>
    </dgm:pt>
    <dgm:pt modelId="{85FC2CBA-CA4D-4546-B219-DAA34CA5CB29}" type="sibTrans" cxnId="{9FBB22E0-24C7-466A-B9D1-57253B0FA226}">
      <dgm:prSet/>
      <dgm:spPr/>
      <dgm:t>
        <a:bodyPr/>
        <a:lstStyle/>
        <a:p>
          <a:endParaRPr lang="ru-RU"/>
        </a:p>
      </dgm:t>
    </dgm:pt>
    <dgm:pt modelId="{DD36885E-9185-477F-9CDF-8757D5D312A0}">
      <dgm:prSet custT="1"/>
      <dgm:spPr/>
      <dgm:t>
        <a:bodyPr/>
        <a:lstStyle/>
        <a:p>
          <a:pPr algn="ctr" rtl="0"/>
          <a:r>
            <a:rPr lang="ru-RU" sz="1400" dirty="0">
              <a:latin typeface="+mj-lt"/>
            </a:rPr>
            <a:t>Правило 6.</a:t>
          </a:r>
        </a:p>
      </dgm:t>
    </dgm:pt>
    <dgm:pt modelId="{02EA8043-40C7-4EB7-8C85-B48923391DB3}" type="parTrans" cxnId="{EBA0956E-68B9-4C22-8AA5-E700BB66115D}">
      <dgm:prSet/>
      <dgm:spPr/>
      <dgm:t>
        <a:bodyPr/>
        <a:lstStyle/>
        <a:p>
          <a:endParaRPr lang="ru-RU"/>
        </a:p>
      </dgm:t>
    </dgm:pt>
    <dgm:pt modelId="{5FF936CF-472B-41A1-B1FA-D91382BB36CA}" type="sibTrans" cxnId="{EBA0956E-68B9-4C22-8AA5-E700BB66115D}">
      <dgm:prSet/>
      <dgm:spPr/>
      <dgm:t>
        <a:bodyPr/>
        <a:lstStyle/>
        <a:p>
          <a:endParaRPr lang="ru-RU"/>
        </a:p>
      </dgm:t>
    </dgm:pt>
    <dgm:pt modelId="{CD412D26-9782-4B6C-ABB0-DE125AFBA969}">
      <dgm:prSet custT="1"/>
      <dgm:spPr>
        <a:solidFill>
          <a:schemeClr val="accent4">
            <a:lumMod val="40000"/>
            <a:lumOff val="60000"/>
            <a:alpha val="90000"/>
          </a:schemeClr>
        </a:solidFill>
      </dgm:spPr>
      <dgm:t>
        <a:bodyPr/>
        <a:lstStyle/>
        <a:p>
          <a:pPr algn="ctr" rtl="0"/>
          <a:r>
            <a:rPr lang="ru-RU" sz="1400" dirty="0">
              <a:latin typeface="+mj-lt"/>
            </a:rPr>
            <a:t>Документация о закупке должна содержать изображение поставляемого товара, позволяющее его идентифицировать и подготовить заявку, окончательное предложение, если в такой документации содержится требование о соответствии поставляемого товара изображению товара, на поставку которого заключается контракт</a:t>
          </a:r>
        </a:p>
      </dgm:t>
    </dgm:pt>
    <dgm:pt modelId="{66CA6550-242F-4771-B881-35F824E670AE}" type="parTrans" cxnId="{1D68118F-BA96-40F1-83D2-A94BD9FA9185}">
      <dgm:prSet/>
      <dgm:spPr/>
      <dgm:t>
        <a:bodyPr/>
        <a:lstStyle/>
        <a:p>
          <a:endParaRPr lang="ru-RU"/>
        </a:p>
      </dgm:t>
    </dgm:pt>
    <dgm:pt modelId="{2442EFAE-33D1-4453-BD7A-8CB755FC7D06}" type="sibTrans" cxnId="{1D68118F-BA96-40F1-83D2-A94BD9FA9185}">
      <dgm:prSet/>
      <dgm:spPr/>
      <dgm:t>
        <a:bodyPr/>
        <a:lstStyle/>
        <a:p>
          <a:endParaRPr lang="ru-RU"/>
        </a:p>
      </dgm:t>
    </dgm:pt>
    <dgm:pt modelId="{70055F53-F354-4C33-82CD-CBE2305A110E}">
      <dgm:prSet custT="1"/>
      <dgm:spPr/>
      <dgm:t>
        <a:bodyPr/>
        <a:lstStyle/>
        <a:p>
          <a:pPr algn="ctr" rtl="0"/>
          <a:r>
            <a:rPr lang="ru-RU" sz="1400" dirty="0">
              <a:latin typeface="+mj-lt"/>
            </a:rPr>
            <a:t>Правило 5. </a:t>
          </a:r>
        </a:p>
      </dgm:t>
    </dgm:pt>
    <dgm:pt modelId="{CB881117-85C1-4B85-A0E4-C7DE33FDEE93}" type="parTrans" cxnId="{1C7B0401-4663-43D8-AAAB-8FDEBEE10D7F}">
      <dgm:prSet/>
      <dgm:spPr/>
      <dgm:t>
        <a:bodyPr/>
        <a:lstStyle/>
        <a:p>
          <a:endParaRPr lang="ru-RU"/>
        </a:p>
      </dgm:t>
    </dgm:pt>
    <dgm:pt modelId="{BD5413DC-67FC-4FE7-84D5-F141C8506285}" type="sibTrans" cxnId="{1C7B0401-4663-43D8-AAAB-8FDEBEE10D7F}">
      <dgm:prSet/>
      <dgm:spPr/>
      <dgm:t>
        <a:bodyPr/>
        <a:lstStyle/>
        <a:p>
          <a:endParaRPr lang="ru-RU"/>
        </a:p>
      </dgm:t>
    </dgm:pt>
    <dgm:pt modelId="{2893469D-3588-49B8-8411-63D11C5EBB63}">
      <dgm:prSet custT="1"/>
      <dgm:spPr>
        <a:solidFill>
          <a:schemeClr val="accent5">
            <a:lumMod val="40000"/>
            <a:lumOff val="60000"/>
            <a:alpha val="90000"/>
          </a:schemeClr>
        </a:solidFill>
      </dgm:spPr>
      <dgm:t>
        <a:bodyPr/>
        <a:lstStyle/>
        <a:p>
          <a:pPr algn="ctr" rtl="0"/>
          <a:r>
            <a:rPr lang="ru-RU" sz="1400" dirty="0">
              <a:latin typeface="+mj-lt"/>
            </a:rPr>
            <a:t>Документация о закупке должна содержать информацию о месте, датах начала и окончания, порядке и графике осмотра участниками закупки образца или макета товара, на поставку которого заключается контракт, если в такой документации содержится требование о соответствии поставляемого товара образцу или макету товара, на поставку которого заключается контракт</a:t>
          </a:r>
        </a:p>
      </dgm:t>
    </dgm:pt>
    <dgm:pt modelId="{77017E2A-0FDC-445F-9DDD-FBBA6EC19BA2}" type="parTrans" cxnId="{61D3B441-9880-433C-A349-25467AD3CF41}">
      <dgm:prSet/>
      <dgm:spPr/>
      <dgm:t>
        <a:bodyPr/>
        <a:lstStyle/>
        <a:p>
          <a:endParaRPr lang="ru-RU"/>
        </a:p>
      </dgm:t>
    </dgm:pt>
    <dgm:pt modelId="{2B8063DF-80E8-4D4D-8BFE-F45847FB9566}" type="sibTrans" cxnId="{61D3B441-9880-433C-A349-25467AD3CF41}">
      <dgm:prSet/>
      <dgm:spPr/>
      <dgm:t>
        <a:bodyPr/>
        <a:lstStyle/>
        <a:p>
          <a:endParaRPr lang="ru-RU"/>
        </a:p>
      </dgm:t>
    </dgm:pt>
    <dgm:pt modelId="{FE33EF26-E969-4FDD-BCA5-544019E3CD98}">
      <dgm:prSet custT="1"/>
      <dgm:spPr>
        <a:solidFill>
          <a:schemeClr val="accent6">
            <a:lumMod val="40000"/>
            <a:lumOff val="60000"/>
            <a:alpha val="90000"/>
          </a:schemeClr>
        </a:solidFill>
      </dgm:spPr>
      <dgm:t>
        <a:bodyPr/>
        <a:lstStyle/>
        <a:p>
          <a:pPr algn="ctr" rtl="0"/>
          <a:r>
            <a:rPr lang="ru-RU" sz="1400" dirty="0">
              <a:latin typeface="+mj-lt"/>
            </a:rPr>
            <a:t>Документация о закупке должна содержать указание на международные непатентованные наименования лекарственных средств или при отсутствии таких наименований химические, группировочные наименования, если объектом закупки являются лекарственные средства</a:t>
          </a:r>
          <a:br>
            <a:rPr lang="ru-RU" sz="1400" dirty="0">
              <a:latin typeface="+mj-lt"/>
            </a:rPr>
          </a:br>
          <a:br>
            <a:rPr lang="ru-RU" sz="1400" dirty="0">
              <a:latin typeface="+mj-lt"/>
            </a:rPr>
          </a:br>
          <a:br>
            <a:rPr lang="ru-RU" sz="1400" dirty="0">
              <a:latin typeface="+mj-lt"/>
            </a:rPr>
          </a:br>
          <a:endParaRPr lang="ru-RU" sz="1400" dirty="0">
            <a:latin typeface="+mj-lt"/>
          </a:endParaRPr>
        </a:p>
      </dgm:t>
    </dgm:pt>
    <dgm:pt modelId="{68C408A7-3BF1-4B1F-8607-3A1ACA3EA6DE}" type="parTrans" cxnId="{4A1F4872-47BC-4B0D-A6C3-D2F40FB5BD06}">
      <dgm:prSet/>
      <dgm:spPr/>
      <dgm:t>
        <a:bodyPr/>
        <a:lstStyle/>
        <a:p>
          <a:endParaRPr lang="ru-RU"/>
        </a:p>
      </dgm:t>
    </dgm:pt>
    <dgm:pt modelId="{D4A55AA2-D383-492E-AF80-9CC9379C074F}" type="sibTrans" cxnId="{4A1F4872-47BC-4B0D-A6C3-D2F40FB5BD06}">
      <dgm:prSet/>
      <dgm:spPr/>
      <dgm:t>
        <a:bodyPr/>
        <a:lstStyle/>
        <a:p>
          <a:endParaRPr lang="ru-RU"/>
        </a:p>
      </dgm:t>
    </dgm:pt>
    <dgm:pt modelId="{1F67F26F-A525-49A6-AC51-492FF1E69D44}" type="pres">
      <dgm:prSet presAssocID="{4BAFAC54-3EA3-402C-B366-192290088EDF}" presName="linearFlow" presStyleCnt="0">
        <dgm:presLayoutVars>
          <dgm:dir/>
          <dgm:animLvl val="lvl"/>
          <dgm:resizeHandles val="exact"/>
        </dgm:presLayoutVars>
      </dgm:prSet>
      <dgm:spPr/>
    </dgm:pt>
    <dgm:pt modelId="{348B53E4-0A73-4A9E-AB99-DF3B8DB49936}" type="pres">
      <dgm:prSet presAssocID="{41FC679F-9237-41A2-B9BE-E8B371F339C3}" presName="composite" presStyleCnt="0"/>
      <dgm:spPr/>
    </dgm:pt>
    <dgm:pt modelId="{C08C3A9A-F99F-4DDC-9EC4-C1E3634283FD}" type="pres">
      <dgm:prSet presAssocID="{41FC679F-9237-41A2-B9BE-E8B371F339C3}" presName="parentText" presStyleLbl="alignNode1" presStyleIdx="0" presStyleCnt="5">
        <dgm:presLayoutVars>
          <dgm:chMax val="1"/>
          <dgm:bulletEnabled val="1"/>
        </dgm:presLayoutVars>
      </dgm:prSet>
      <dgm:spPr/>
    </dgm:pt>
    <dgm:pt modelId="{88080F2A-B89C-4452-8A84-B8218719BC03}" type="pres">
      <dgm:prSet presAssocID="{41FC679F-9237-41A2-B9BE-E8B371F339C3}" presName="descendantText" presStyleLbl="alignAcc1" presStyleIdx="0" presStyleCnt="5" custScaleY="112028">
        <dgm:presLayoutVars>
          <dgm:bulletEnabled val="1"/>
        </dgm:presLayoutVars>
      </dgm:prSet>
      <dgm:spPr/>
    </dgm:pt>
    <dgm:pt modelId="{8C6A07EB-A82D-4EEF-BE34-CD1063D01B1F}" type="pres">
      <dgm:prSet presAssocID="{E20E7985-307D-4D5A-83FA-135B2BA24B55}" presName="sp" presStyleCnt="0"/>
      <dgm:spPr/>
    </dgm:pt>
    <dgm:pt modelId="{C48839F0-8D3A-4613-BB42-BBBAFD3F173F}" type="pres">
      <dgm:prSet presAssocID="{01ED6BF2-9B9E-4FA9-A611-E3FD4EDB0141}" presName="composite" presStyleCnt="0"/>
      <dgm:spPr/>
    </dgm:pt>
    <dgm:pt modelId="{C9B7FE49-DEF9-440C-BBDE-33A2497FDEC3}" type="pres">
      <dgm:prSet presAssocID="{01ED6BF2-9B9E-4FA9-A611-E3FD4EDB0141}" presName="parentText" presStyleLbl="alignNode1" presStyleIdx="1" presStyleCnt="5">
        <dgm:presLayoutVars>
          <dgm:chMax val="1"/>
          <dgm:bulletEnabled val="1"/>
        </dgm:presLayoutVars>
      </dgm:prSet>
      <dgm:spPr/>
    </dgm:pt>
    <dgm:pt modelId="{15D6D7C9-BFC3-4260-A729-509BD41949A4}" type="pres">
      <dgm:prSet presAssocID="{01ED6BF2-9B9E-4FA9-A611-E3FD4EDB0141}" presName="descendantText" presStyleLbl="alignAcc1" presStyleIdx="1" presStyleCnt="5" custScaleY="151183">
        <dgm:presLayoutVars>
          <dgm:bulletEnabled val="1"/>
        </dgm:presLayoutVars>
      </dgm:prSet>
      <dgm:spPr/>
    </dgm:pt>
    <dgm:pt modelId="{5E47AA13-BCE7-435E-8BE8-63E9ADE1A4CB}" type="pres">
      <dgm:prSet presAssocID="{18926F3F-F20A-4FD9-84C4-38B87198BBCA}" presName="sp" presStyleCnt="0"/>
      <dgm:spPr/>
    </dgm:pt>
    <dgm:pt modelId="{4D51B983-71E8-4BE0-9F76-9F5E7C31155B}" type="pres">
      <dgm:prSet presAssocID="{C4508E2B-7B29-4A08-A862-F39814D30A52}" presName="composite" presStyleCnt="0"/>
      <dgm:spPr/>
    </dgm:pt>
    <dgm:pt modelId="{9CBE6F03-5EED-423E-A9A4-8C24F6172F27}" type="pres">
      <dgm:prSet presAssocID="{C4508E2B-7B29-4A08-A862-F39814D30A52}" presName="parentText" presStyleLbl="alignNode1" presStyleIdx="2" presStyleCnt="5">
        <dgm:presLayoutVars>
          <dgm:chMax val="1"/>
          <dgm:bulletEnabled val="1"/>
        </dgm:presLayoutVars>
      </dgm:prSet>
      <dgm:spPr/>
    </dgm:pt>
    <dgm:pt modelId="{9AB490A3-2F7E-4071-8C95-C2FA90B4D07A}" type="pres">
      <dgm:prSet presAssocID="{C4508E2B-7B29-4A08-A862-F39814D30A52}" presName="descendantText" presStyleLbl="alignAcc1" presStyleIdx="2" presStyleCnt="5">
        <dgm:presLayoutVars>
          <dgm:bulletEnabled val="1"/>
        </dgm:presLayoutVars>
      </dgm:prSet>
      <dgm:spPr/>
    </dgm:pt>
    <dgm:pt modelId="{8626DE71-E6D2-499C-9FEC-8634225A5240}" type="pres">
      <dgm:prSet presAssocID="{85FC2CBA-CA4D-4546-B219-DAA34CA5CB29}" presName="sp" presStyleCnt="0"/>
      <dgm:spPr/>
    </dgm:pt>
    <dgm:pt modelId="{405F6413-0C4B-4989-908B-8BC5A7DE3838}" type="pres">
      <dgm:prSet presAssocID="{70055F53-F354-4C33-82CD-CBE2305A110E}" presName="composite" presStyleCnt="0"/>
      <dgm:spPr/>
    </dgm:pt>
    <dgm:pt modelId="{14E1806F-AA5A-4CFB-9F2F-995E255C4DC4}" type="pres">
      <dgm:prSet presAssocID="{70055F53-F354-4C33-82CD-CBE2305A110E}" presName="parentText" presStyleLbl="alignNode1" presStyleIdx="3" presStyleCnt="5">
        <dgm:presLayoutVars>
          <dgm:chMax val="1"/>
          <dgm:bulletEnabled val="1"/>
        </dgm:presLayoutVars>
      </dgm:prSet>
      <dgm:spPr/>
    </dgm:pt>
    <dgm:pt modelId="{DBFBC42B-86EB-4FB6-A62F-FC18984FC616}" type="pres">
      <dgm:prSet presAssocID="{70055F53-F354-4C33-82CD-CBE2305A110E}" presName="descendantText" presStyleLbl="alignAcc1" presStyleIdx="3" presStyleCnt="5">
        <dgm:presLayoutVars>
          <dgm:bulletEnabled val="1"/>
        </dgm:presLayoutVars>
      </dgm:prSet>
      <dgm:spPr/>
    </dgm:pt>
    <dgm:pt modelId="{7AF05B1A-0E82-49EC-9C95-01DEE132882B}" type="pres">
      <dgm:prSet presAssocID="{BD5413DC-67FC-4FE7-84D5-F141C8506285}" presName="sp" presStyleCnt="0"/>
      <dgm:spPr/>
    </dgm:pt>
    <dgm:pt modelId="{07AB2AA7-A3C7-4AAC-8489-57B86DA333B7}" type="pres">
      <dgm:prSet presAssocID="{DD36885E-9185-477F-9CDF-8757D5D312A0}" presName="composite" presStyleCnt="0"/>
      <dgm:spPr/>
    </dgm:pt>
    <dgm:pt modelId="{F28933D1-022E-42A9-A06C-B0108EA23890}" type="pres">
      <dgm:prSet presAssocID="{DD36885E-9185-477F-9CDF-8757D5D312A0}" presName="parentText" presStyleLbl="alignNode1" presStyleIdx="4" presStyleCnt="5">
        <dgm:presLayoutVars>
          <dgm:chMax val="1"/>
          <dgm:bulletEnabled val="1"/>
        </dgm:presLayoutVars>
      </dgm:prSet>
      <dgm:spPr/>
    </dgm:pt>
    <dgm:pt modelId="{3BA6B484-A20B-4F66-AA73-39790E8944CE}" type="pres">
      <dgm:prSet presAssocID="{DD36885E-9185-477F-9CDF-8757D5D312A0}" presName="descendantText" presStyleLbl="alignAcc1" presStyleIdx="4" presStyleCnt="5" custScaleY="144455">
        <dgm:presLayoutVars>
          <dgm:bulletEnabled val="1"/>
        </dgm:presLayoutVars>
      </dgm:prSet>
      <dgm:spPr/>
    </dgm:pt>
  </dgm:ptLst>
  <dgm:cxnLst>
    <dgm:cxn modelId="{1C7B0401-4663-43D8-AAAB-8FDEBEE10D7F}" srcId="{4BAFAC54-3EA3-402C-B366-192290088EDF}" destId="{70055F53-F354-4C33-82CD-CBE2305A110E}" srcOrd="3" destOrd="0" parTransId="{CB881117-85C1-4B85-A0E4-C7DE33FDEE93}" sibTransId="{BD5413DC-67FC-4FE7-84D5-F141C8506285}"/>
    <dgm:cxn modelId="{7149B00E-15E8-4DF7-AC6D-3E48E597D3A8}" type="presOf" srcId="{01ED6BF2-9B9E-4FA9-A611-E3FD4EDB0141}" destId="{C9B7FE49-DEF9-440C-BBDE-33A2497FDEC3}" srcOrd="0" destOrd="0" presId="urn:microsoft.com/office/officeart/2005/8/layout/chevron2"/>
    <dgm:cxn modelId="{92667E5C-92A8-4DA3-886A-D976DB44760A}" srcId="{4BAFAC54-3EA3-402C-B366-192290088EDF}" destId="{01ED6BF2-9B9E-4FA9-A611-E3FD4EDB0141}" srcOrd="1" destOrd="0" parTransId="{8D7F02DE-AF22-42F3-BCA7-8487C827FF69}" sibTransId="{18926F3F-F20A-4FD9-84C4-38B87198BBCA}"/>
    <dgm:cxn modelId="{61D3B441-9880-433C-A349-25467AD3CF41}" srcId="{70055F53-F354-4C33-82CD-CBE2305A110E}" destId="{2893469D-3588-49B8-8411-63D11C5EBB63}" srcOrd="0" destOrd="0" parTransId="{77017E2A-0FDC-445F-9DDD-FBBA6EC19BA2}" sibTransId="{2B8063DF-80E8-4D4D-8BFE-F45847FB9566}"/>
    <dgm:cxn modelId="{3FBDEC63-DFED-4A90-ACED-376D6903577B}" type="presOf" srcId="{C4508E2B-7B29-4A08-A862-F39814D30A52}" destId="{9CBE6F03-5EED-423E-A9A4-8C24F6172F27}" srcOrd="0" destOrd="0" presId="urn:microsoft.com/office/officeart/2005/8/layout/chevron2"/>
    <dgm:cxn modelId="{482E5347-0AC0-42C0-B552-C21A4D3053C3}" type="presOf" srcId="{CD412D26-9782-4B6C-ABB0-DE125AFBA969}" destId="{9AB490A3-2F7E-4071-8C95-C2FA90B4D07A}" srcOrd="0" destOrd="0" presId="urn:microsoft.com/office/officeart/2005/8/layout/chevron2"/>
    <dgm:cxn modelId="{D7DE8368-B59F-4857-972A-372779696247}" srcId="{01ED6BF2-9B9E-4FA9-A611-E3FD4EDB0141}" destId="{4193918C-DD00-4717-AC23-48E270B664EB}" srcOrd="0" destOrd="0" parTransId="{80CDCD97-85FE-4A8B-A29E-03109C00BF1B}" sibTransId="{94202D86-2DEC-4BFF-AB1D-6DAADBB64FA1}"/>
    <dgm:cxn modelId="{1E58556B-2D38-41E7-A3C1-35796F916020}" type="presOf" srcId="{41FC679F-9237-41A2-B9BE-E8B371F339C3}" destId="{C08C3A9A-F99F-4DDC-9EC4-C1E3634283FD}" srcOrd="0" destOrd="0" presId="urn:microsoft.com/office/officeart/2005/8/layout/chevron2"/>
    <dgm:cxn modelId="{EBA0956E-68B9-4C22-8AA5-E700BB66115D}" srcId="{4BAFAC54-3EA3-402C-B366-192290088EDF}" destId="{DD36885E-9185-477F-9CDF-8757D5D312A0}" srcOrd="4" destOrd="0" parTransId="{02EA8043-40C7-4EB7-8C85-B48923391DB3}" sibTransId="{5FF936CF-472B-41A1-B1FA-D91382BB36CA}"/>
    <dgm:cxn modelId="{C642624F-761E-40B8-B484-BC00B1B87173}" type="presOf" srcId="{FE33EF26-E969-4FDD-BCA5-544019E3CD98}" destId="{3BA6B484-A20B-4F66-AA73-39790E8944CE}" srcOrd="0" destOrd="0" presId="urn:microsoft.com/office/officeart/2005/8/layout/chevron2"/>
    <dgm:cxn modelId="{4A1F4872-47BC-4B0D-A6C3-D2F40FB5BD06}" srcId="{DD36885E-9185-477F-9CDF-8757D5D312A0}" destId="{FE33EF26-E969-4FDD-BCA5-544019E3CD98}" srcOrd="0" destOrd="0" parTransId="{68C408A7-3BF1-4B1F-8607-3A1ACA3EA6DE}" sibTransId="{D4A55AA2-D383-492E-AF80-9CC9379C074F}"/>
    <dgm:cxn modelId="{3754AB52-C8E6-457F-BAB7-DAE1C76D5932}" type="presOf" srcId="{4BAFAC54-3EA3-402C-B366-192290088EDF}" destId="{1F67F26F-A525-49A6-AC51-492FF1E69D44}" srcOrd="0" destOrd="0" presId="urn:microsoft.com/office/officeart/2005/8/layout/chevron2"/>
    <dgm:cxn modelId="{697AC554-3F56-4C06-B328-E7D0235F6FD2}" type="presOf" srcId="{4193918C-DD00-4717-AC23-48E270B664EB}" destId="{15D6D7C9-BFC3-4260-A729-509BD41949A4}" srcOrd="0" destOrd="0" presId="urn:microsoft.com/office/officeart/2005/8/layout/chevron2"/>
    <dgm:cxn modelId="{3573347F-7A2B-4EEA-8B6C-9A5C00D74BFC}" type="presOf" srcId="{2893469D-3588-49B8-8411-63D11C5EBB63}" destId="{DBFBC42B-86EB-4FB6-A62F-FC18984FC616}" srcOrd="0" destOrd="0" presId="urn:microsoft.com/office/officeart/2005/8/layout/chevron2"/>
    <dgm:cxn modelId="{2594D38A-6A11-4AEB-B7BA-EBF41BDE8CB1}" type="presOf" srcId="{DD36885E-9185-477F-9CDF-8757D5D312A0}" destId="{F28933D1-022E-42A9-A06C-B0108EA23890}" srcOrd="0" destOrd="0" presId="urn:microsoft.com/office/officeart/2005/8/layout/chevron2"/>
    <dgm:cxn modelId="{1D68118F-BA96-40F1-83D2-A94BD9FA9185}" srcId="{C4508E2B-7B29-4A08-A862-F39814D30A52}" destId="{CD412D26-9782-4B6C-ABB0-DE125AFBA969}" srcOrd="0" destOrd="0" parTransId="{66CA6550-242F-4771-B881-35F824E670AE}" sibTransId="{2442EFAE-33D1-4453-BD7A-8CB755FC7D06}"/>
    <dgm:cxn modelId="{7A431DA9-E143-414C-883A-6CC87B51B1F6}" type="presOf" srcId="{70055F53-F354-4C33-82CD-CBE2305A110E}" destId="{14E1806F-AA5A-4CFB-9F2F-995E255C4DC4}" srcOrd="0" destOrd="0" presId="urn:microsoft.com/office/officeart/2005/8/layout/chevron2"/>
    <dgm:cxn modelId="{CB41C8B2-1A03-4BE7-821E-501A3D5C133C}" type="presOf" srcId="{C6E15FEE-7A15-4815-A7BF-027A63DAEE21}" destId="{88080F2A-B89C-4452-8A84-B8218719BC03}" srcOrd="0" destOrd="0" presId="urn:microsoft.com/office/officeart/2005/8/layout/chevron2"/>
    <dgm:cxn modelId="{278B3ED9-06BA-4416-9D10-21952D674EEC}" srcId="{41FC679F-9237-41A2-B9BE-E8B371F339C3}" destId="{C6E15FEE-7A15-4815-A7BF-027A63DAEE21}" srcOrd="0" destOrd="0" parTransId="{AC216418-F975-486A-8E53-98AC7AC5659E}" sibTransId="{8A3788CD-3E23-44CB-A087-076D2A6A0272}"/>
    <dgm:cxn modelId="{7B7008DC-6E7B-4F4A-BF8F-F3633FFD25E5}" srcId="{4BAFAC54-3EA3-402C-B366-192290088EDF}" destId="{41FC679F-9237-41A2-B9BE-E8B371F339C3}" srcOrd="0" destOrd="0" parTransId="{FF940558-3DCE-4C1F-8CED-4353C89D7EFC}" sibTransId="{E20E7985-307D-4D5A-83FA-135B2BA24B55}"/>
    <dgm:cxn modelId="{9FBB22E0-24C7-466A-B9D1-57253B0FA226}" srcId="{4BAFAC54-3EA3-402C-B366-192290088EDF}" destId="{C4508E2B-7B29-4A08-A862-F39814D30A52}" srcOrd="2" destOrd="0" parTransId="{2957B1D6-DAD9-4888-A2B4-237C277DF4A3}" sibTransId="{85FC2CBA-CA4D-4546-B219-DAA34CA5CB29}"/>
    <dgm:cxn modelId="{F66DD18C-13A5-46E9-8A3B-8F63860D816E}" type="presParOf" srcId="{1F67F26F-A525-49A6-AC51-492FF1E69D44}" destId="{348B53E4-0A73-4A9E-AB99-DF3B8DB49936}" srcOrd="0" destOrd="0" presId="urn:microsoft.com/office/officeart/2005/8/layout/chevron2"/>
    <dgm:cxn modelId="{5FFF2F6D-75ED-4E01-A251-C23DAA52910C}" type="presParOf" srcId="{348B53E4-0A73-4A9E-AB99-DF3B8DB49936}" destId="{C08C3A9A-F99F-4DDC-9EC4-C1E3634283FD}" srcOrd="0" destOrd="0" presId="urn:microsoft.com/office/officeart/2005/8/layout/chevron2"/>
    <dgm:cxn modelId="{5653E314-BFBE-496E-9965-E4EA5622EB3F}" type="presParOf" srcId="{348B53E4-0A73-4A9E-AB99-DF3B8DB49936}" destId="{88080F2A-B89C-4452-8A84-B8218719BC03}" srcOrd="1" destOrd="0" presId="urn:microsoft.com/office/officeart/2005/8/layout/chevron2"/>
    <dgm:cxn modelId="{0947792D-F362-4B3F-AFAA-7F50E8F0D4AA}" type="presParOf" srcId="{1F67F26F-A525-49A6-AC51-492FF1E69D44}" destId="{8C6A07EB-A82D-4EEF-BE34-CD1063D01B1F}" srcOrd="1" destOrd="0" presId="urn:microsoft.com/office/officeart/2005/8/layout/chevron2"/>
    <dgm:cxn modelId="{1F699D81-23D7-4033-8985-084268D6CFE3}" type="presParOf" srcId="{1F67F26F-A525-49A6-AC51-492FF1E69D44}" destId="{C48839F0-8D3A-4613-BB42-BBBAFD3F173F}" srcOrd="2" destOrd="0" presId="urn:microsoft.com/office/officeart/2005/8/layout/chevron2"/>
    <dgm:cxn modelId="{5717F4B1-9EEC-4CE5-99EF-A8333926407E}" type="presParOf" srcId="{C48839F0-8D3A-4613-BB42-BBBAFD3F173F}" destId="{C9B7FE49-DEF9-440C-BBDE-33A2497FDEC3}" srcOrd="0" destOrd="0" presId="urn:microsoft.com/office/officeart/2005/8/layout/chevron2"/>
    <dgm:cxn modelId="{D709D32C-5FD2-4484-A1A9-E8860E9BFFE6}" type="presParOf" srcId="{C48839F0-8D3A-4613-BB42-BBBAFD3F173F}" destId="{15D6D7C9-BFC3-4260-A729-509BD41949A4}" srcOrd="1" destOrd="0" presId="urn:microsoft.com/office/officeart/2005/8/layout/chevron2"/>
    <dgm:cxn modelId="{3E265ECB-D612-44E7-A315-69A78CA3DD6E}" type="presParOf" srcId="{1F67F26F-A525-49A6-AC51-492FF1E69D44}" destId="{5E47AA13-BCE7-435E-8BE8-63E9ADE1A4CB}" srcOrd="3" destOrd="0" presId="urn:microsoft.com/office/officeart/2005/8/layout/chevron2"/>
    <dgm:cxn modelId="{0D33E3FF-1B93-4AF4-99EE-24D2D1E347EA}" type="presParOf" srcId="{1F67F26F-A525-49A6-AC51-492FF1E69D44}" destId="{4D51B983-71E8-4BE0-9F76-9F5E7C31155B}" srcOrd="4" destOrd="0" presId="urn:microsoft.com/office/officeart/2005/8/layout/chevron2"/>
    <dgm:cxn modelId="{8E9FF978-E3DA-4FE7-934B-0462932712A0}" type="presParOf" srcId="{4D51B983-71E8-4BE0-9F76-9F5E7C31155B}" destId="{9CBE6F03-5EED-423E-A9A4-8C24F6172F27}" srcOrd="0" destOrd="0" presId="urn:microsoft.com/office/officeart/2005/8/layout/chevron2"/>
    <dgm:cxn modelId="{5A58FC17-59C2-4966-944C-2454C1B4089B}" type="presParOf" srcId="{4D51B983-71E8-4BE0-9F76-9F5E7C31155B}" destId="{9AB490A3-2F7E-4071-8C95-C2FA90B4D07A}" srcOrd="1" destOrd="0" presId="urn:microsoft.com/office/officeart/2005/8/layout/chevron2"/>
    <dgm:cxn modelId="{767EDAD6-EB75-4014-B14C-56969F910D3E}" type="presParOf" srcId="{1F67F26F-A525-49A6-AC51-492FF1E69D44}" destId="{8626DE71-E6D2-499C-9FEC-8634225A5240}" srcOrd="5" destOrd="0" presId="urn:microsoft.com/office/officeart/2005/8/layout/chevron2"/>
    <dgm:cxn modelId="{90E3C146-F02F-4A93-9749-FD3FD0BBE459}" type="presParOf" srcId="{1F67F26F-A525-49A6-AC51-492FF1E69D44}" destId="{405F6413-0C4B-4989-908B-8BC5A7DE3838}" srcOrd="6" destOrd="0" presId="urn:microsoft.com/office/officeart/2005/8/layout/chevron2"/>
    <dgm:cxn modelId="{D417CA2E-5182-4D3E-9E10-33368641B3C4}" type="presParOf" srcId="{405F6413-0C4B-4989-908B-8BC5A7DE3838}" destId="{14E1806F-AA5A-4CFB-9F2F-995E255C4DC4}" srcOrd="0" destOrd="0" presId="urn:microsoft.com/office/officeart/2005/8/layout/chevron2"/>
    <dgm:cxn modelId="{906157FC-4561-4399-ABC6-D1C1FE411CE0}" type="presParOf" srcId="{405F6413-0C4B-4989-908B-8BC5A7DE3838}" destId="{DBFBC42B-86EB-4FB6-A62F-FC18984FC616}" srcOrd="1" destOrd="0" presId="urn:microsoft.com/office/officeart/2005/8/layout/chevron2"/>
    <dgm:cxn modelId="{62AFC901-09A4-4D5A-A2C5-14AB00DA290F}" type="presParOf" srcId="{1F67F26F-A525-49A6-AC51-492FF1E69D44}" destId="{7AF05B1A-0E82-49EC-9C95-01DEE132882B}" srcOrd="7" destOrd="0" presId="urn:microsoft.com/office/officeart/2005/8/layout/chevron2"/>
    <dgm:cxn modelId="{9B09D311-04AB-48B8-A4C0-51D79D43DB11}" type="presParOf" srcId="{1F67F26F-A525-49A6-AC51-492FF1E69D44}" destId="{07AB2AA7-A3C7-4AAC-8489-57B86DA333B7}" srcOrd="8" destOrd="0" presId="urn:microsoft.com/office/officeart/2005/8/layout/chevron2"/>
    <dgm:cxn modelId="{D373E8CD-FAF1-4116-BCF2-5D21F9BEA343}" type="presParOf" srcId="{07AB2AA7-A3C7-4AAC-8489-57B86DA333B7}" destId="{F28933D1-022E-42A9-A06C-B0108EA23890}" srcOrd="0" destOrd="0" presId="urn:microsoft.com/office/officeart/2005/8/layout/chevron2"/>
    <dgm:cxn modelId="{E0D110E1-9CAF-4C25-B290-774F0E70ECC3}" type="presParOf" srcId="{07AB2AA7-A3C7-4AAC-8489-57B86DA333B7}" destId="{3BA6B484-A20B-4F66-AA73-39790E8944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F1F29B-D8D5-4738-8CEF-A0DF25250C46}"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E0A94142-0183-4DF5-8DC9-F680755BB137}">
      <dgm:prSet/>
      <dgm:spPr/>
      <dgm:t>
        <a:bodyPr/>
        <a:lstStyle/>
        <a:p>
          <a:pPr algn="ctr" rtl="0"/>
          <a:r>
            <a:rPr lang="ru-RU" b="1" dirty="0">
              <a:latin typeface="+mj-lt"/>
            </a:rPr>
            <a:t>К информации, подтверждающей добросовестность участника закупки, относится: </a:t>
          </a:r>
          <a:endParaRPr lang="ru-RU" dirty="0">
            <a:latin typeface="+mj-lt"/>
          </a:endParaRPr>
        </a:p>
      </dgm:t>
    </dgm:pt>
    <dgm:pt modelId="{D1130E07-B37F-43A5-A429-F946853CD6B4}" type="parTrans" cxnId="{E41FEB2D-EBE7-46AF-B50B-41D423812E64}">
      <dgm:prSet/>
      <dgm:spPr/>
      <dgm:t>
        <a:bodyPr/>
        <a:lstStyle/>
        <a:p>
          <a:endParaRPr lang="ru-RU"/>
        </a:p>
      </dgm:t>
    </dgm:pt>
    <dgm:pt modelId="{07F52E94-06D8-40F8-BBFA-251AD715A150}" type="sibTrans" cxnId="{E41FEB2D-EBE7-46AF-B50B-41D423812E64}">
      <dgm:prSet/>
      <dgm:spPr/>
      <dgm:t>
        <a:bodyPr/>
        <a:lstStyle/>
        <a:p>
          <a:endParaRPr lang="ru-RU"/>
        </a:p>
      </dgm:t>
    </dgm:pt>
    <dgm:pt modelId="{C7F4B4A8-20F4-45BF-A19F-DB8B215A086A}">
      <dgm:prSet custT="1"/>
      <dgm:spPr/>
      <dgm:t>
        <a:bodyPr/>
        <a:lstStyle/>
        <a:p>
          <a:pPr algn="ctr" rtl="0"/>
          <a:r>
            <a:rPr lang="ru-RU" sz="1200" dirty="0">
              <a:latin typeface="+mj-lt"/>
            </a:rPr>
            <a:t>информация, содержащаяся в реестре контрактов, заключенных заказчиками, и подтверждающая исполнение таким участником в течение одного года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a:t>
          </a:r>
        </a:p>
      </dgm:t>
    </dgm:pt>
    <dgm:pt modelId="{E02657D7-F712-445C-8996-17579E808BE2}" type="parTrans" cxnId="{F2F80A1F-B0B7-4279-99CE-626533DEC68C}">
      <dgm:prSet/>
      <dgm:spPr/>
      <dgm:t>
        <a:bodyPr/>
        <a:lstStyle/>
        <a:p>
          <a:endParaRPr lang="ru-RU"/>
        </a:p>
      </dgm:t>
    </dgm:pt>
    <dgm:pt modelId="{0E49279A-F085-41E4-B760-60C28379C34D}" type="sibTrans" cxnId="{F2F80A1F-B0B7-4279-99CE-626533DEC68C}">
      <dgm:prSet/>
      <dgm:spPr/>
      <dgm:t>
        <a:bodyPr/>
        <a:lstStyle/>
        <a:p>
          <a:endParaRPr lang="ru-RU"/>
        </a:p>
      </dgm:t>
    </dgm:pt>
    <dgm:pt modelId="{086A3D07-A6CB-416A-AC69-4AE569F3B9B8}">
      <dgm:prSet custT="1"/>
      <dgm:spPr/>
      <dgm:t>
        <a:bodyPr/>
        <a:lstStyle/>
        <a:p>
          <a:pPr algn="ctr" rtl="0"/>
          <a:r>
            <a:rPr lang="ru-RU" sz="1200" dirty="0">
              <a:latin typeface="+mj-lt"/>
            </a:rPr>
            <a:t>либо в течение двух лет до даты подачи заявки на участие в конкурсе или аукционе четырех и более контрактов (при этом не менее чем семьдесят пять процентов контрактов должны быть исполнены без применения к такому участнику неустоек (штрафов, пеней)</a:t>
          </a:r>
        </a:p>
      </dgm:t>
    </dgm:pt>
    <dgm:pt modelId="{5DF63063-542A-48B0-A50A-7F4AFFA132C5}" type="parTrans" cxnId="{C9FFEAB1-E41C-4BE6-B894-E9986FFE5E66}">
      <dgm:prSet/>
      <dgm:spPr/>
      <dgm:t>
        <a:bodyPr/>
        <a:lstStyle/>
        <a:p>
          <a:endParaRPr lang="ru-RU"/>
        </a:p>
      </dgm:t>
    </dgm:pt>
    <dgm:pt modelId="{DDD93BC0-A480-4115-88EF-4EB743FEB8D5}" type="sibTrans" cxnId="{C9FFEAB1-E41C-4BE6-B894-E9986FFE5E66}">
      <dgm:prSet/>
      <dgm:spPr/>
      <dgm:t>
        <a:bodyPr/>
        <a:lstStyle/>
        <a:p>
          <a:endParaRPr lang="ru-RU"/>
        </a:p>
      </dgm:t>
    </dgm:pt>
    <dgm:pt modelId="{EDF73A65-27E5-4F53-8CEA-29439F90561B}">
      <dgm:prSet custT="1"/>
      <dgm:spPr/>
      <dgm:t>
        <a:bodyPr/>
        <a:lstStyle/>
        <a:p>
          <a:pPr algn="ctr" rtl="0"/>
          <a:r>
            <a:rPr lang="ru-RU" sz="1200" dirty="0">
              <a:latin typeface="+mj-lt"/>
            </a:rPr>
            <a:t>либо в течение трех лет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a:t>
          </a:r>
        </a:p>
      </dgm:t>
    </dgm:pt>
    <dgm:pt modelId="{5C887516-CF95-4D69-838E-4CCF98ECA637}" type="parTrans" cxnId="{4A30EF25-3C02-4D72-8E28-9A05842949A7}">
      <dgm:prSet/>
      <dgm:spPr/>
      <dgm:t>
        <a:bodyPr/>
        <a:lstStyle/>
        <a:p>
          <a:endParaRPr lang="ru-RU"/>
        </a:p>
      </dgm:t>
    </dgm:pt>
    <dgm:pt modelId="{1A0B9B81-F56E-4B1B-9FD8-4CCC6E430AE3}" type="sibTrans" cxnId="{4A30EF25-3C02-4D72-8E28-9A05842949A7}">
      <dgm:prSet/>
      <dgm:spPr/>
      <dgm:t>
        <a:bodyPr/>
        <a:lstStyle/>
        <a:p>
          <a:endParaRPr lang="ru-RU"/>
        </a:p>
      </dgm:t>
    </dgm:pt>
    <dgm:pt modelId="{6E571277-A0E8-474E-AF75-F701D97621DD}" type="pres">
      <dgm:prSet presAssocID="{BEF1F29B-D8D5-4738-8CEF-A0DF25250C46}" presName="Name0" presStyleCnt="0">
        <dgm:presLayoutVars>
          <dgm:dir/>
          <dgm:animLvl val="lvl"/>
          <dgm:resizeHandles val="exact"/>
        </dgm:presLayoutVars>
      </dgm:prSet>
      <dgm:spPr/>
    </dgm:pt>
    <dgm:pt modelId="{9004D33D-4E0B-47A8-9114-449A990CCD26}" type="pres">
      <dgm:prSet presAssocID="{E0A94142-0183-4DF5-8DC9-F680755BB137}" presName="vertFlow" presStyleCnt="0"/>
      <dgm:spPr/>
    </dgm:pt>
    <dgm:pt modelId="{88318EA9-B077-4B0A-84B9-ECCDA489D0B0}" type="pres">
      <dgm:prSet presAssocID="{E0A94142-0183-4DF5-8DC9-F680755BB137}" presName="header" presStyleLbl="node1" presStyleIdx="0" presStyleCnt="1" custScaleX="312195"/>
      <dgm:spPr/>
    </dgm:pt>
    <dgm:pt modelId="{64EE0018-D295-4633-BA4A-E3BD1713EB14}" type="pres">
      <dgm:prSet presAssocID="{E02657D7-F712-445C-8996-17579E808BE2}" presName="parTrans" presStyleLbl="sibTrans2D1" presStyleIdx="0" presStyleCnt="3"/>
      <dgm:spPr/>
    </dgm:pt>
    <dgm:pt modelId="{A9B0CC9A-2728-45A0-BE26-82B861F64B82}" type="pres">
      <dgm:prSet presAssocID="{C7F4B4A8-20F4-45BF-A19F-DB8B215A086A}" presName="child" presStyleLbl="alignAccFollowNode1" presStyleIdx="0" presStyleCnt="3" custScaleX="415586" custScaleY="109515" custLinFactNeighborX="3806" custLinFactNeighborY="-32402">
        <dgm:presLayoutVars>
          <dgm:chMax val="0"/>
          <dgm:bulletEnabled val="1"/>
        </dgm:presLayoutVars>
      </dgm:prSet>
      <dgm:spPr/>
    </dgm:pt>
    <dgm:pt modelId="{F011343E-7726-445C-BDB8-35C5BFEBB0D2}" type="pres">
      <dgm:prSet presAssocID="{0E49279A-F085-41E4-B760-60C28379C34D}" presName="sibTrans" presStyleLbl="sibTrans2D1" presStyleIdx="1" presStyleCnt="3"/>
      <dgm:spPr/>
    </dgm:pt>
    <dgm:pt modelId="{264AC35C-0D29-4BC1-BA77-BF72CDF65E2D}" type="pres">
      <dgm:prSet presAssocID="{086A3D07-A6CB-416A-AC69-4AE569F3B9B8}" presName="child" presStyleLbl="alignAccFollowNode1" presStyleIdx="1" presStyleCnt="3" custScaleX="415586" custLinFactNeighborX="3806" custLinFactNeighborY="-32402">
        <dgm:presLayoutVars>
          <dgm:chMax val="0"/>
          <dgm:bulletEnabled val="1"/>
        </dgm:presLayoutVars>
      </dgm:prSet>
      <dgm:spPr/>
    </dgm:pt>
    <dgm:pt modelId="{C88C7320-BE37-45C2-8CC8-35547F5ACF84}" type="pres">
      <dgm:prSet presAssocID="{DDD93BC0-A480-4115-88EF-4EB743FEB8D5}" presName="sibTrans" presStyleLbl="sibTrans2D1" presStyleIdx="2" presStyleCnt="3"/>
      <dgm:spPr/>
    </dgm:pt>
    <dgm:pt modelId="{BD077C69-831C-4F1E-8FD3-106CA532F6A3}" type="pres">
      <dgm:prSet presAssocID="{EDF73A65-27E5-4F53-8CEA-29439F90561B}" presName="child" presStyleLbl="alignAccFollowNode1" presStyleIdx="2" presStyleCnt="3" custScaleX="415586" custLinFactNeighborX="3806" custLinFactNeighborY="-32402">
        <dgm:presLayoutVars>
          <dgm:chMax val="0"/>
          <dgm:bulletEnabled val="1"/>
        </dgm:presLayoutVars>
      </dgm:prSet>
      <dgm:spPr/>
    </dgm:pt>
  </dgm:ptLst>
  <dgm:cxnLst>
    <dgm:cxn modelId="{F2F80A1F-B0B7-4279-99CE-626533DEC68C}" srcId="{E0A94142-0183-4DF5-8DC9-F680755BB137}" destId="{C7F4B4A8-20F4-45BF-A19F-DB8B215A086A}" srcOrd="0" destOrd="0" parTransId="{E02657D7-F712-445C-8996-17579E808BE2}" sibTransId="{0E49279A-F085-41E4-B760-60C28379C34D}"/>
    <dgm:cxn modelId="{4A30EF25-3C02-4D72-8E28-9A05842949A7}" srcId="{E0A94142-0183-4DF5-8DC9-F680755BB137}" destId="{EDF73A65-27E5-4F53-8CEA-29439F90561B}" srcOrd="2" destOrd="0" parTransId="{5C887516-CF95-4D69-838E-4CCF98ECA637}" sibTransId="{1A0B9B81-F56E-4B1B-9FD8-4CCC6E430AE3}"/>
    <dgm:cxn modelId="{E41FEB2D-EBE7-46AF-B50B-41D423812E64}" srcId="{BEF1F29B-D8D5-4738-8CEF-A0DF25250C46}" destId="{E0A94142-0183-4DF5-8DC9-F680755BB137}" srcOrd="0" destOrd="0" parTransId="{D1130E07-B37F-43A5-A429-F946853CD6B4}" sibTransId="{07F52E94-06D8-40F8-BBFA-251AD715A150}"/>
    <dgm:cxn modelId="{C7520391-CF91-4FAA-98C0-4D779C31C171}" type="presOf" srcId="{0E49279A-F085-41E4-B760-60C28379C34D}" destId="{F011343E-7726-445C-BDB8-35C5BFEBB0D2}" srcOrd="0" destOrd="0" presId="urn:microsoft.com/office/officeart/2005/8/layout/lProcess1"/>
    <dgm:cxn modelId="{6F375EB0-BA9A-4B71-AE1D-9575ACFBD166}" type="presOf" srcId="{E02657D7-F712-445C-8996-17579E808BE2}" destId="{64EE0018-D295-4633-BA4A-E3BD1713EB14}" srcOrd="0" destOrd="0" presId="urn:microsoft.com/office/officeart/2005/8/layout/lProcess1"/>
    <dgm:cxn modelId="{CEB6DBB0-7654-41FE-9AE7-81D484776995}" type="presOf" srcId="{C7F4B4A8-20F4-45BF-A19F-DB8B215A086A}" destId="{A9B0CC9A-2728-45A0-BE26-82B861F64B82}" srcOrd="0" destOrd="0" presId="urn:microsoft.com/office/officeart/2005/8/layout/lProcess1"/>
    <dgm:cxn modelId="{C9FFEAB1-E41C-4BE6-B894-E9986FFE5E66}" srcId="{E0A94142-0183-4DF5-8DC9-F680755BB137}" destId="{086A3D07-A6CB-416A-AC69-4AE569F3B9B8}" srcOrd="1" destOrd="0" parTransId="{5DF63063-542A-48B0-A50A-7F4AFFA132C5}" sibTransId="{DDD93BC0-A480-4115-88EF-4EB743FEB8D5}"/>
    <dgm:cxn modelId="{7761F0B3-24B6-4772-8C67-94949B378FCF}" type="presOf" srcId="{086A3D07-A6CB-416A-AC69-4AE569F3B9B8}" destId="{264AC35C-0D29-4BC1-BA77-BF72CDF65E2D}" srcOrd="0" destOrd="0" presId="urn:microsoft.com/office/officeart/2005/8/layout/lProcess1"/>
    <dgm:cxn modelId="{ED8A6EB4-4878-48F2-ABEC-1AA18FB69384}" type="presOf" srcId="{EDF73A65-27E5-4F53-8CEA-29439F90561B}" destId="{BD077C69-831C-4F1E-8FD3-106CA532F6A3}" srcOrd="0" destOrd="0" presId="urn:microsoft.com/office/officeart/2005/8/layout/lProcess1"/>
    <dgm:cxn modelId="{267324CD-F7F1-49E3-BE21-44D29F6572F4}" type="presOf" srcId="{E0A94142-0183-4DF5-8DC9-F680755BB137}" destId="{88318EA9-B077-4B0A-84B9-ECCDA489D0B0}" srcOrd="0" destOrd="0" presId="urn:microsoft.com/office/officeart/2005/8/layout/lProcess1"/>
    <dgm:cxn modelId="{D28701D2-66C4-4F6D-935E-865E6DA3700D}" type="presOf" srcId="{BEF1F29B-D8D5-4738-8CEF-A0DF25250C46}" destId="{6E571277-A0E8-474E-AF75-F701D97621DD}" srcOrd="0" destOrd="0" presId="urn:microsoft.com/office/officeart/2005/8/layout/lProcess1"/>
    <dgm:cxn modelId="{F89CB8FD-B79A-4EC1-B24C-FA0AD603CC26}" type="presOf" srcId="{DDD93BC0-A480-4115-88EF-4EB743FEB8D5}" destId="{C88C7320-BE37-45C2-8CC8-35547F5ACF84}" srcOrd="0" destOrd="0" presId="urn:microsoft.com/office/officeart/2005/8/layout/lProcess1"/>
    <dgm:cxn modelId="{358B4A40-4FEE-40B7-911A-59B5AB70337F}" type="presParOf" srcId="{6E571277-A0E8-474E-AF75-F701D97621DD}" destId="{9004D33D-4E0B-47A8-9114-449A990CCD26}" srcOrd="0" destOrd="0" presId="urn:microsoft.com/office/officeart/2005/8/layout/lProcess1"/>
    <dgm:cxn modelId="{8B61BBDF-22AE-434F-81ED-DC211C56B9D4}" type="presParOf" srcId="{9004D33D-4E0B-47A8-9114-449A990CCD26}" destId="{88318EA9-B077-4B0A-84B9-ECCDA489D0B0}" srcOrd="0" destOrd="0" presId="urn:microsoft.com/office/officeart/2005/8/layout/lProcess1"/>
    <dgm:cxn modelId="{4409EAB0-68A8-49F7-ADB9-8B18AA427CB8}" type="presParOf" srcId="{9004D33D-4E0B-47A8-9114-449A990CCD26}" destId="{64EE0018-D295-4633-BA4A-E3BD1713EB14}" srcOrd="1" destOrd="0" presId="urn:microsoft.com/office/officeart/2005/8/layout/lProcess1"/>
    <dgm:cxn modelId="{0C35C9EC-D413-4255-9A79-396939E0D855}" type="presParOf" srcId="{9004D33D-4E0B-47A8-9114-449A990CCD26}" destId="{A9B0CC9A-2728-45A0-BE26-82B861F64B82}" srcOrd="2" destOrd="0" presId="urn:microsoft.com/office/officeart/2005/8/layout/lProcess1"/>
    <dgm:cxn modelId="{7A12B717-29B7-4E27-860A-FD2F818CD32D}" type="presParOf" srcId="{9004D33D-4E0B-47A8-9114-449A990CCD26}" destId="{F011343E-7726-445C-BDB8-35C5BFEBB0D2}" srcOrd="3" destOrd="0" presId="urn:microsoft.com/office/officeart/2005/8/layout/lProcess1"/>
    <dgm:cxn modelId="{12CD1E0B-F0FB-43B5-A7F6-85F0629D0F4E}" type="presParOf" srcId="{9004D33D-4E0B-47A8-9114-449A990CCD26}" destId="{264AC35C-0D29-4BC1-BA77-BF72CDF65E2D}" srcOrd="4" destOrd="0" presId="urn:microsoft.com/office/officeart/2005/8/layout/lProcess1"/>
    <dgm:cxn modelId="{F8638ED4-198A-40AE-813B-E9C1EB31BC96}" type="presParOf" srcId="{9004D33D-4E0B-47A8-9114-449A990CCD26}" destId="{C88C7320-BE37-45C2-8CC8-35547F5ACF84}" srcOrd="5" destOrd="0" presId="urn:microsoft.com/office/officeart/2005/8/layout/lProcess1"/>
    <dgm:cxn modelId="{15988FE5-FC65-43C7-B8A1-896E3C816B78}" type="presParOf" srcId="{9004D33D-4E0B-47A8-9114-449A990CCD26}" destId="{BD077C69-831C-4F1E-8FD3-106CA532F6A3}"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E37BEF1-738A-4F36-A85A-19E6C6BAE859}" type="doc">
      <dgm:prSet loTypeId="urn:microsoft.com/office/officeart/2005/8/layout/process4" loCatId="process" qsTypeId="urn:microsoft.com/office/officeart/2005/8/quickstyle/3d2" qsCatId="3D" csTypeId="urn:microsoft.com/office/officeart/2005/8/colors/colorful1" csCatId="colorful" phldr="1"/>
      <dgm:spPr/>
    </dgm:pt>
    <dgm:pt modelId="{445CBDD6-C517-4BED-9868-CA7884606A0C}">
      <dgm:prSet phldrT="[Текст]" custT="1"/>
      <dgm:spPr/>
      <dgm:t>
        <a:bodyPr/>
        <a:lstStyle/>
        <a:p>
          <a:r>
            <a:rPr lang="ru-RU" sz="1400" dirty="0">
              <a:latin typeface="+mj-lt"/>
            </a:rPr>
            <a:t>В случае проведения конкурса информация, предусмотренная частью 3 статьи 37 Федерального закона 44-ФЗ, предоставляется участником закупки в составе заявки на участие в конкурсе. </a:t>
          </a:r>
        </a:p>
      </dgm:t>
    </dgm:pt>
    <dgm:pt modelId="{658174B3-3ABB-4428-88E3-3F1210C6352A}" type="parTrans" cxnId="{0E3A6AF3-C7A9-497F-99B4-DAFFC50F5591}">
      <dgm:prSet/>
      <dgm:spPr/>
      <dgm:t>
        <a:bodyPr/>
        <a:lstStyle/>
        <a:p>
          <a:endParaRPr lang="ru-RU" sz="1400">
            <a:latin typeface="+mj-lt"/>
          </a:endParaRPr>
        </a:p>
      </dgm:t>
    </dgm:pt>
    <dgm:pt modelId="{7CA1A717-3902-4BA8-951B-A34AF4DB480C}" type="sibTrans" cxnId="{0E3A6AF3-C7A9-497F-99B4-DAFFC50F5591}">
      <dgm:prSet/>
      <dgm:spPr/>
      <dgm:t>
        <a:bodyPr/>
        <a:lstStyle/>
        <a:p>
          <a:endParaRPr lang="ru-RU" sz="1400">
            <a:latin typeface="+mj-lt"/>
          </a:endParaRPr>
        </a:p>
      </dgm:t>
    </dgm:pt>
    <dgm:pt modelId="{1D9278A9-BF98-4069-B6CF-AFFF0DB2FEF1}">
      <dgm:prSet custT="1"/>
      <dgm:spPr/>
      <dgm:t>
        <a:bodyPr/>
        <a:lstStyle/>
        <a:p>
          <a:r>
            <a:rPr lang="ru-RU" sz="1400" dirty="0">
              <a:latin typeface="+mj-lt"/>
            </a:rPr>
            <a:t>Комиссия по осуществлению закупок отклоняет такую заявку в случае признания этой информации недостоверной. </a:t>
          </a:r>
        </a:p>
      </dgm:t>
    </dgm:pt>
    <dgm:pt modelId="{91DED811-8F74-4F58-B16D-A27AF00594AA}" type="parTrans" cxnId="{D29DBD84-9985-487F-BC08-21E84F8F4D5D}">
      <dgm:prSet/>
      <dgm:spPr/>
      <dgm:t>
        <a:bodyPr/>
        <a:lstStyle/>
        <a:p>
          <a:endParaRPr lang="ru-RU" sz="1400">
            <a:latin typeface="+mj-lt"/>
          </a:endParaRPr>
        </a:p>
      </dgm:t>
    </dgm:pt>
    <dgm:pt modelId="{74552311-8CF6-4680-889A-E1E6AFA53CF1}" type="sibTrans" cxnId="{D29DBD84-9985-487F-BC08-21E84F8F4D5D}">
      <dgm:prSet/>
      <dgm:spPr/>
      <dgm:t>
        <a:bodyPr/>
        <a:lstStyle/>
        <a:p>
          <a:endParaRPr lang="ru-RU" sz="1400">
            <a:latin typeface="+mj-lt"/>
          </a:endParaRPr>
        </a:p>
      </dgm:t>
    </dgm:pt>
    <dgm:pt modelId="{A1CDBBBD-EBDC-4696-936F-9BDD57682350}">
      <dgm:prSet custT="1"/>
      <dgm:spPr/>
      <dgm:t>
        <a:bodyPr/>
        <a:lstStyle/>
        <a:p>
          <a:r>
            <a:rPr lang="ru-RU" sz="1400" dirty="0">
              <a:latin typeface="+mj-lt"/>
            </a:rPr>
            <a:t>Решение об отклонении такой заявки фиксируется в протоколе определения поставщика (подрядчика, исполнителя) с указанием причин отклонения такой заявки, доводится до сведения участника закупки, направившего заявку, не позднее рабочего дня, следующего за днем подписания указанного протокола. </a:t>
          </a:r>
        </a:p>
      </dgm:t>
    </dgm:pt>
    <dgm:pt modelId="{02FDB7B0-0894-4883-A46D-B1D9561192D8}" type="parTrans" cxnId="{EE288161-E434-4202-ADA4-B5446117F22D}">
      <dgm:prSet/>
      <dgm:spPr/>
      <dgm:t>
        <a:bodyPr/>
        <a:lstStyle/>
        <a:p>
          <a:endParaRPr lang="ru-RU" sz="1400">
            <a:latin typeface="+mj-lt"/>
          </a:endParaRPr>
        </a:p>
      </dgm:t>
    </dgm:pt>
    <dgm:pt modelId="{E67A1EF3-975C-4155-8802-C8E8FF9314B9}" type="sibTrans" cxnId="{EE288161-E434-4202-ADA4-B5446117F22D}">
      <dgm:prSet/>
      <dgm:spPr/>
      <dgm:t>
        <a:bodyPr/>
        <a:lstStyle/>
        <a:p>
          <a:endParaRPr lang="ru-RU" sz="1400">
            <a:latin typeface="+mj-lt"/>
          </a:endParaRPr>
        </a:p>
      </dgm:t>
    </dgm:pt>
    <dgm:pt modelId="{829327E1-E757-40D1-B5FF-07AA65CBA565}">
      <dgm:prSet custT="1"/>
      <dgm:spPr/>
      <dgm:t>
        <a:bodyPr/>
        <a:lstStyle/>
        <a:p>
          <a:r>
            <a:rPr lang="ru-RU" sz="1400" dirty="0">
              <a:latin typeface="+mj-lt"/>
            </a:rPr>
            <a:t>В случае проведения аукциона информация, предусмотренная частью 3 статьи 37 Федерального закона 44-ФЗ, предоставляется участником закупки при направлении заказчику подписанного проекта контракта. </a:t>
          </a:r>
        </a:p>
      </dgm:t>
    </dgm:pt>
    <dgm:pt modelId="{A355C8B6-8168-44A1-A169-B042923BB94A}" type="parTrans" cxnId="{44FD7DF8-5260-4AE3-849D-8EDA6BE02759}">
      <dgm:prSet/>
      <dgm:spPr/>
      <dgm:t>
        <a:bodyPr/>
        <a:lstStyle/>
        <a:p>
          <a:endParaRPr lang="ru-RU"/>
        </a:p>
      </dgm:t>
    </dgm:pt>
    <dgm:pt modelId="{442F1DEE-CD3B-419E-9FCB-ECFBB2CCB183}" type="sibTrans" cxnId="{44FD7DF8-5260-4AE3-849D-8EDA6BE02759}">
      <dgm:prSet/>
      <dgm:spPr/>
      <dgm:t>
        <a:bodyPr/>
        <a:lstStyle/>
        <a:p>
          <a:endParaRPr lang="ru-RU"/>
        </a:p>
      </dgm:t>
    </dgm:pt>
    <dgm:pt modelId="{F1303DAC-F616-4EDD-ACC9-C3EC68EE1243}">
      <dgm:prSet custT="1"/>
      <dgm:spPr/>
      <dgm:t>
        <a:bodyPr/>
        <a:lstStyle/>
        <a:p>
          <a:r>
            <a:rPr lang="ru-RU" sz="1400" dirty="0">
              <a:latin typeface="+mj-lt"/>
            </a:rPr>
            <a:t>При невыполнении таким участником, признанным победителем аукциона, данного требования или признании комиссией по осуществлению закупок информации, предусмотренной частью 3 статьи 37 Федерального закона 44-ФЗ, недостоверной контракт с таким участником не заключается и он признается уклонившимся от заключения контракта. </a:t>
          </a:r>
        </a:p>
      </dgm:t>
    </dgm:pt>
    <dgm:pt modelId="{BF30BC31-D555-4B0D-9EF8-E448092E66C2}" type="parTrans" cxnId="{9DABD364-2F45-421B-9C06-A51FFBD100A8}">
      <dgm:prSet/>
      <dgm:spPr/>
      <dgm:t>
        <a:bodyPr/>
        <a:lstStyle/>
        <a:p>
          <a:endParaRPr lang="ru-RU"/>
        </a:p>
      </dgm:t>
    </dgm:pt>
    <dgm:pt modelId="{60EB9F31-D0B5-4548-B6E6-2BDBBF75E6C9}" type="sibTrans" cxnId="{9DABD364-2F45-421B-9C06-A51FFBD100A8}">
      <dgm:prSet/>
      <dgm:spPr/>
      <dgm:t>
        <a:bodyPr/>
        <a:lstStyle/>
        <a:p>
          <a:endParaRPr lang="ru-RU"/>
        </a:p>
      </dgm:t>
    </dgm:pt>
    <dgm:pt modelId="{71F396E0-707B-4686-B869-9B6569CD6149}">
      <dgm:prSet custT="1"/>
      <dgm:spPr/>
      <dgm:t>
        <a:bodyPr/>
        <a:lstStyle/>
        <a:p>
          <a:r>
            <a:rPr lang="ru-RU" sz="1400" dirty="0">
              <a:latin typeface="+mj-lt"/>
            </a:rPr>
            <a:t>В этом случае решение комиссии по осуществлению закупок оформляется протоколом, который размещается в единой информационной системе и доводится до сведения всех участников аукциона не позднее рабочего дня, следующего за днем подписания указанного протокола</a:t>
          </a:r>
        </a:p>
      </dgm:t>
    </dgm:pt>
    <dgm:pt modelId="{42EF09AA-1465-4107-9D21-74D22120A964}" type="parTrans" cxnId="{D57747FF-8AD1-47C8-BC1D-91CF380A02B2}">
      <dgm:prSet/>
      <dgm:spPr/>
      <dgm:t>
        <a:bodyPr/>
        <a:lstStyle/>
        <a:p>
          <a:endParaRPr lang="ru-RU"/>
        </a:p>
      </dgm:t>
    </dgm:pt>
    <dgm:pt modelId="{E8DF1F64-6056-4D1E-835A-A9D8389EF49E}" type="sibTrans" cxnId="{D57747FF-8AD1-47C8-BC1D-91CF380A02B2}">
      <dgm:prSet/>
      <dgm:spPr/>
      <dgm:t>
        <a:bodyPr/>
        <a:lstStyle/>
        <a:p>
          <a:endParaRPr lang="ru-RU"/>
        </a:p>
      </dgm:t>
    </dgm:pt>
    <dgm:pt modelId="{D569D0CD-A0B2-4AE0-BE6E-0674D448F114}" type="pres">
      <dgm:prSet presAssocID="{BE37BEF1-738A-4F36-A85A-19E6C6BAE859}" presName="Name0" presStyleCnt="0">
        <dgm:presLayoutVars>
          <dgm:dir/>
          <dgm:animLvl val="lvl"/>
          <dgm:resizeHandles val="exact"/>
        </dgm:presLayoutVars>
      </dgm:prSet>
      <dgm:spPr/>
    </dgm:pt>
    <dgm:pt modelId="{06259236-96F8-491A-8305-05D1D59432BA}" type="pres">
      <dgm:prSet presAssocID="{71F396E0-707B-4686-B869-9B6569CD6149}" presName="boxAndChildren" presStyleCnt="0"/>
      <dgm:spPr/>
    </dgm:pt>
    <dgm:pt modelId="{725C107A-A12F-4D52-AE57-36B7F234B248}" type="pres">
      <dgm:prSet presAssocID="{71F396E0-707B-4686-B869-9B6569CD6149}" presName="parentTextBox" presStyleLbl="node1" presStyleIdx="0" presStyleCnt="6" custScaleY="234213"/>
      <dgm:spPr/>
    </dgm:pt>
    <dgm:pt modelId="{41F10E9E-91A1-4236-97BE-C003544F3B39}" type="pres">
      <dgm:prSet presAssocID="{60EB9F31-D0B5-4548-B6E6-2BDBBF75E6C9}" presName="sp" presStyleCnt="0"/>
      <dgm:spPr/>
    </dgm:pt>
    <dgm:pt modelId="{9563F58D-B73D-49C6-8642-744EA1684A41}" type="pres">
      <dgm:prSet presAssocID="{F1303DAC-F616-4EDD-ACC9-C3EC68EE1243}" presName="arrowAndChildren" presStyleCnt="0"/>
      <dgm:spPr/>
    </dgm:pt>
    <dgm:pt modelId="{87D6D40E-05C1-4964-BD0C-91C887CFE54F}" type="pres">
      <dgm:prSet presAssocID="{F1303DAC-F616-4EDD-ACC9-C3EC68EE1243}" presName="parentTextArrow" presStyleLbl="node1" presStyleIdx="1" presStyleCnt="6" custScaleY="244591"/>
      <dgm:spPr/>
    </dgm:pt>
    <dgm:pt modelId="{651494D4-D26E-4412-9E70-E1EB71AFF798}" type="pres">
      <dgm:prSet presAssocID="{442F1DEE-CD3B-419E-9FCB-ECFBB2CCB183}" presName="sp" presStyleCnt="0"/>
      <dgm:spPr/>
    </dgm:pt>
    <dgm:pt modelId="{3EF89C53-53E3-45F0-ABC6-91AEBD89AC90}" type="pres">
      <dgm:prSet presAssocID="{829327E1-E757-40D1-B5FF-07AA65CBA565}" presName="arrowAndChildren" presStyleCnt="0"/>
      <dgm:spPr/>
    </dgm:pt>
    <dgm:pt modelId="{8AE45894-6C2E-4354-BBBD-6428A008DB42}" type="pres">
      <dgm:prSet presAssocID="{829327E1-E757-40D1-B5FF-07AA65CBA565}" presName="parentTextArrow" presStyleLbl="node1" presStyleIdx="2" presStyleCnt="6" custScaleY="156765"/>
      <dgm:spPr/>
    </dgm:pt>
    <dgm:pt modelId="{D47582CA-13D2-4513-B98F-C81E439234AF}" type="pres">
      <dgm:prSet presAssocID="{E67A1EF3-975C-4155-8802-C8E8FF9314B9}" presName="sp" presStyleCnt="0"/>
      <dgm:spPr/>
    </dgm:pt>
    <dgm:pt modelId="{C3AC29E7-B20D-4171-ABF7-D213266FC79D}" type="pres">
      <dgm:prSet presAssocID="{A1CDBBBD-EBDC-4696-936F-9BDD57682350}" presName="arrowAndChildren" presStyleCnt="0"/>
      <dgm:spPr/>
    </dgm:pt>
    <dgm:pt modelId="{BD912AC5-D2DC-4882-B1A2-9E8406B35DA2}" type="pres">
      <dgm:prSet presAssocID="{A1CDBBBD-EBDC-4696-936F-9BDD57682350}" presName="parentTextArrow" presStyleLbl="node1" presStyleIdx="3" presStyleCnt="6" custScaleY="152427"/>
      <dgm:spPr/>
    </dgm:pt>
    <dgm:pt modelId="{1D41E660-1580-47A3-9042-F5AB8130C1AF}" type="pres">
      <dgm:prSet presAssocID="{74552311-8CF6-4680-889A-E1E6AFA53CF1}" presName="sp" presStyleCnt="0"/>
      <dgm:spPr/>
    </dgm:pt>
    <dgm:pt modelId="{07BF54FD-92CF-4D7C-9A4E-7D42EEC3D3B5}" type="pres">
      <dgm:prSet presAssocID="{1D9278A9-BF98-4069-B6CF-AFFF0DB2FEF1}" presName="arrowAndChildren" presStyleCnt="0"/>
      <dgm:spPr/>
    </dgm:pt>
    <dgm:pt modelId="{AC8BC145-D09C-4199-AABE-68FD8D2F4B5C}" type="pres">
      <dgm:prSet presAssocID="{1D9278A9-BF98-4069-B6CF-AFFF0DB2FEF1}" presName="parentTextArrow" presStyleLbl="node1" presStyleIdx="4" presStyleCnt="6" custScaleY="124234"/>
      <dgm:spPr/>
    </dgm:pt>
    <dgm:pt modelId="{72298874-5A7B-4082-ACF9-FE6DEEF1F27D}" type="pres">
      <dgm:prSet presAssocID="{7CA1A717-3902-4BA8-951B-A34AF4DB480C}" presName="sp" presStyleCnt="0"/>
      <dgm:spPr/>
    </dgm:pt>
    <dgm:pt modelId="{D8CBABEF-B31F-43D0-88E4-3F2E0365E696}" type="pres">
      <dgm:prSet presAssocID="{445CBDD6-C517-4BED-9868-CA7884606A0C}" presName="arrowAndChildren" presStyleCnt="0"/>
      <dgm:spPr/>
    </dgm:pt>
    <dgm:pt modelId="{86C0CC50-42A1-433A-B780-4DFF025CFCE4}" type="pres">
      <dgm:prSet presAssocID="{445CBDD6-C517-4BED-9868-CA7884606A0C}" presName="parentTextArrow" presStyleLbl="node1" presStyleIdx="5" presStyleCnt="6"/>
      <dgm:spPr/>
    </dgm:pt>
  </dgm:ptLst>
  <dgm:cxnLst>
    <dgm:cxn modelId="{C4E6A317-B84B-46C4-AB62-64E9DA2BB9C7}" type="presOf" srcId="{F1303DAC-F616-4EDD-ACC9-C3EC68EE1243}" destId="{87D6D40E-05C1-4964-BD0C-91C887CFE54F}" srcOrd="0" destOrd="0" presId="urn:microsoft.com/office/officeart/2005/8/layout/process4"/>
    <dgm:cxn modelId="{CC257430-70EF-41EC-B235-08F9ABED3D08}" type="presOf" srcId="{445CBDD6-C517-4BED-9868-CA7884606A0C}" destId="{86C0CC50-42A1-433A-B780-4DFF025CFCE4}" srcOrd="0" destOrd="0" presId="urn:microsoft.com/office/officeart/2005/8/layout/process4"/>
    <dgm:cxn modelId="{DA11133D-E567-4E1D-BC9F-190B244776AA}" type="presOf" srcId="{71F396E0-707B-4686-B869-9B6569CD6149}" destId="{725C107A-A12F-4D52-AE57-36B7F234B248}" srcOrd="0" destOrd="0" presId="urn:microsoft.com/office/officeart/2005/8/layout/process4"/>
    <dgm:cxn modelId="{EE288161-E434-4202-ADA4-B5446117F22D}" srcId="{BE37BEF1-738A-4F36-A85A-19E6C6BAE859}" destId="{A1CDBBBD-EBDC-4696-936F-9BDD57682350}" srcOrd="2" destOrd="0" parTransId="{02FDB7B0-0894-4883-A46D-B1D9561192D8}" sibTransId="{E67A1EF3-975C-4155-8802-C8E8FF9314B9}"/>
    <dgm:cxn modelId="{9DABD364-2F45-421B-9C06-A51FFBD100A8}" srcId="{BE37BEF1-738A-4F36-A85A-19E6C6BAE859}" destId="{F1303DAC-F616-4EDD-ACC9-C3EC68EE1243}" srcOrd="4" destOrd="0" parTransId="{BF30BC31-D555-4B0D-9EF8-E448092E66C2}" sibTransId="{60EB9F31-D0B5-4548-B6E6-2BDBBF75E6C9}"/>
    <dgm:cxn modelId="{3EC56B46-6F90-4CFD-8C72-7F8BC2F9E83F}" type="presOf" srcId="{829327E1-E757-40D1-B5FF-07AA65CBA565}" destId="{8AE45894-6C2E-4354-BBBD-6428A008DB42}" srcOrd="0" destOrd="0" presId="urn:microsoft.com/office/officeart/2005/8/layout/process4"/>
    <dgm:cxn modelId="{85B5BE56-DA35-4B76-B16B-09EF4BADAF52}" type="presOf" srcId="{A1CDBBBD-EBDC-4696-936F-9BDD57682350}" destId="{BD912AC5-D2DC-4882-B1A2-9E8406B35DA2}" srcOrd="0" destOrd="0" presId="urn:microsoft.com/office/officeart/2005/8/layout/process4"/>
    <dgm:cxn modelId="{D29DBD84-9985-487F-BC08-21E84F8F4D5D}" srcId="{BE37BEF1-738A-4F36-A85A-19E6C6BAE859}" destId="{1D9278A9-BF98-4069-B6CF-AFFF0DB2FEF1}" srcOrd="1" destOrd="0" parTransId="{91DED811-8F74-4F58-B16D-A27AF00594AA}" sibTransId="{74552311-8CF6-4680-889A-E1E6AFA53CF1}"/>
    <dgm:cxn modelId="{5C843FA1-AF1C-43D6-8955-D488474F3394}" type="presOf" srcId="{1D9278A9-BF98-4069-B6CF-AFFF0DB2FEF1}" destId="{AC8BC145-D09C-4199-AABE-68FD8D2F4B5C}" srcOrd="0" destOrd="0" presId="urn:microsoft.com/office/officeart/2005/8/layout/process4"/>
    <dgm:cxn modelId="{1DB697F0-3685-4E9C-BA70-FBF220575F0A}" type="presOf" srcId="{BE37BEF1-738A-4F36-A85A-19E6C6BAE859}" destId="{D569D0CD-A0B2-4AE0-BE6E-0674D448F114}" srcOrd="0" destOrd="0" presId="urn:microsoft.com/office/officeart/2005/8/layout/process4"/>
    <dgm:cxn modelId="{0E3A6AF3-C7A9-497F-99B4-DAFFC50F5591}" srcId="{BE37BEF1-738A-4F36-A85A-19E6C6BAE859}" destId="{445CBDD6-C517-4BED-9868-CA7884606A0C}" srcOrd="0" destOrd="0" parTransId="{658174B3-3ABB-4428-88E3-3F1210C6352A}" sibTransId="{7CA1A717-3902-4BA8-951B-A34AF4DB480C}"/>
    <dgm:cxn modelId="{44FD7DF8-5260-4AE3-849D-8EDA6BE02759}" srcId="{BE37BEF1-738A-4F36-A85A-19E6C6BAE859}" destId="{829327E1-E757-40D1-B5FF-07AA65CBA565}" srcOrd="3" destOrd="0" parTransId="{A355C8B6-8168-44A1-A169-B042923BB94A}" sibTransId="{442F1DEE-CD3B-419E-9FCB-ECFBB2CCB183}"/>
    <dgm:cxn modelId="{D57747FF-8AD1-47C8-BC1D-91CF380A02B2}" srcId="{BE37BEF1-738A-4F36-A85A-19E6C6BAE859}" destId="{71F396E0-707B-4686-B869-9B6569CD6149}" srcOrd="5" destOrd="0" parTransId="{42EF09AA-1465-4107-9D21-74D22120A964}" sibTransId="{E8DF1F64-6056-4D1E-835A-A9D8389EF49E}"/>
    <dgm:cxn modelId="{6D67BB9A-7E71-4249-A743-95E8D3BA30F9}" type="presParOf" srcId="{D569D0CD-A0B2-4AE0-BE6E-0674D448F114}" destId="{06259236-96F8-491A-8305-05D1D59432BA}" srcOrd="0" destOrd="0" presId="urn:microsoft.com/office/officeart/2005/8/layout/process4"/>
    <dgm:cxn modelId="{A08C7E3E-6FBF-43DC-AAB7-05090E80B2C0}" type="presParOf" srcId="{06259236-96F8-491A-8305-05D1D59432BA}" destId="{725C107A-A12F-4D52-AE57-36B7F234B248}" srcOrd="0" destOrd="0" presId="urn:microsoft.com/office/officeart/2005/8/layout/process4"/>
    <dgm:cxn modelId="{D67A1B19-A4A6-4FF2-B818-01D373BC00EF}" type="presParOf" srcId="{D569D0CD-A0B2-4AE0-BE6E-0674D448F114}" destId="{41F10E9E-91A1-4236-97BE-C003544F3B39}" srcOrd="1" destOrd="0" presId="urn:microsoft.com/office/officeart/2005/8/layout/process4"/>
    <dgm:cxn modelId="{F05583A3-8BC8-46BC-B757-22D2151453FA}" type="presParOf" srcId="{D569D0CD-A0B2-4AE0-BE6E-0674D448F114}" destId="{9563F58D-B73D-49C6-8642-744EA1684A41}" srcOrd="2" destOrd="0" presId="urn:microsoft.com/office/officeart/2005/8/layout/process4"/>
    <dgm:cxn modelId="{E366C497-D689-46A3-A94C-54CDE5703554}" type="presParOf" srcId="{9563F58D-B73D-49C6-8642-744EA1684A41}" destId="{87D6D40E-05C1-4964-BD0C-91C887CFE54F}" srcOrd="0" destOrd="0" presId="urn:microsoft.com/office/officeart/2005/8/layout/process4"/>
    <dgm:cxn modelId="{25BD0D56-8DE2-495F-92E8-EC7146B6A0C1}" type="presParOf" srcId="{D569D0CD-A0B2-4AE0-BE6E-0674D448F114}" destId="{651494D4-D26E-4412-9E70-E1EB71AFF798}" srcOrd="3" destOrd="0" presId="urn:microsoft.com/office/officeart/2005/8/layout/process4"/>
    <dgm:cxn modelId="{4AF5AD2D-C924-4FB6-A963-2297C2BC70BE}" type="presParOf" srcId="{D569D0CD-A0B2-4AE0-BE6E-0674D448F114}" destId="{3EF89C53-53E3-45F0-ABC6-91AEBD89AC90}" srcOrd="4" destOrd="0" presId="urn:microsoft.com/office/officeart/2005/8/layout/process4"/>
    <dgm:cxn modelId="{B0D37373-DC66-4167-9007-11BB7CAEB36A}" type="presParOf" srcId="{3EF89C53-53E3-45F0-ABC6-91AEBD89AC90}" destId="{8AE45894-6C2E-4354-BBBD-6428A008DB42}" srcOrd="0" destOrd="0" presId="urn:microsoft.com/office/officeart/2005/8/layout/process4"/>
    <dgm:cxn modelId="{17B1E5D2-7EA8-45CF-9E6F-B3A577962737}" type="presParOf" srcId="{D569D0CD-A0B2-4AE0-BE6E-0674D448F114}" destId="{D47582CA-13D2-4513-B98F-C81E439234AF}" srcOrd="5" destOrd="0" presId="urn:microsoft.com/office/officeart/2005/8/layout/process4"/>
    <dgm:cxn modelId="{D6B2B68E-9A55-458E-B0C6-0144AA9BCB18}" type="presParOf" srcId="{D569D0CD-A0B2-4AE0-BE6E-0674D448F114}" destId="{C3AC29E7-B20D-4171-ABF7-D213266FC79D}" srcOrd="6" destOrd="0" presId="urn:microsoft.com/office/officeart/2005/8/layout/process4"/>
    <dgm:cxn modelId="{C9D9699F-074A-431F-99EA-C0BAB132D4CC}" type="presParOf" srcId="{C3AC29E7-B20D-4171-ABF7-D213266FC79D}" destId="{BD912AC5-D2DC-4882-B1A2-9E8406B35DA2}" srcOrd="0" destOrd="0" presId="urn:microsoft.com/office/officeart/2005/8/layout/process4"/>
    <dgm:cxn modelId="{98184861-B11F-4649-B589-4BC022AE203B}" type="presParOf" srcId="{D569D0CD-A0B2-4AE0-BE6E-0674D448F114}" destId="{1D41E660-1580-47A3-9042-F5AB8130C1AF}" srcOrd="7" destOrd="0" presId="urn:microsoft.com/office/officeart/2005/8/layout/process4"/>
    <dgm:cxn modelId="{B5D94E66-FB91-4BDA-ACBD-5919A6272336}" type="presParOf" srcId="{D569D0CD-A0B2-4AE0-BE6E-0674D448F114}" destId="{07BF54FD-92CF-4D7C-9A4E-7D42EEC3D3B5}" srcOrd="8" destOrd="0" presId="urn:microsoft.com/office/officeart/2005/8/layout/process4"/>
    <dgm:cxn modelId="{1228FBC3-75EE-4EEE-A60C-CD8D60D2044B}" type="presParOf" srcId="{07BF54FD-92CF-4D7C-9A4E-7D42EEC3D3B5}" destId="{AC8BC145-D09C-4199-AABE-68FD8D2F4B5C}" srcOrd="0" destOrd="0" presId="urn:microsoft.com/office/officeart/2005/8/layout/process4"/>
    <dgm:cxn modelId="{DBB17FB1-E0F2-44BA-9913-49FEF0AFC82A}" type="presParOf" srcId="{D569D0CD-A0B2-4AE0-BE6E-0674D448F114}" destId="{72298874-5A7B-4082-ACF9-FE6DEEF1F27D}" srcOrd="9" destOrd="0" presId="urn:microsoft.com/office/officeart/2005/8/layout/process4"/>
    <dgm:cxn modelId="{B4134D89-9C45-4B19-A9FB-9A9F9047A322}" type="presParOf" srcId="{D569D0CD-A0B2-4AE0-BE6E-0674D448F114}" destId="{D8CBABEF-B31F-43D0-88E4-3F2E0365E696}" srcOrd="10" destOrd="0" presId="urn:microsoft.com/office/officeart/2005/8/layout/process4"/>
    <dgm:cxn modelId="{8DB7DCA1-10D8-4238-9EE5-69FAA0673335}" type="presParOf" srcId="{D8CBABEF-B31F-43D0-88E4-3F2E0365E696}" destId="{86C0CC50-42A1-433A-B780-4DFF025CFCE4}"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B32F1E-693A-409B-8774-1FF68FE5BE2A}" type="doc">
      <dgm:prSet loTypeId="urn:microsoft.com/office/officeart/2005/8/layout/bProcess3" loCatId="process" qsTypeId="urn:microsoft.com/office/officeart/2005/8/quickstyle/3d2" qsCatId="3D" csTypeId="urn:microsoft.com/office/officeart/2005/8/colors/colorful1" csCatId="colorful" phldr="1"/>
      <dgm:spPr/>
      <dgm:t>
        <a:bodyPr/>
        <a:lstStyle/>
        <a:p>
          <a:endParaRPr lang="ru-RU"/>
        </a:p>
      </dgm:t>
    </dgm:pt>
    <dgm:pt modelId="{6071899E-6813-48E6-887E-785AF8EB52CC}">
      <dgm:prSet custT="1"/>
      <dgm:spPr/>
      <dgm:t>
        <a:bodyPr/>
        <a:lstStyle/>
        <a:p>
          <a:pPr algn="ctr" rtl="0"/>
          <a:r>
            <a:rPr lang="ru-RU" sz="1400" b="1" cap="all" dirty="0">
              <a:latin typeface="+mj-lt"/>
            </a:rPr>
            <a:t>Порядок осуществления закупок способом запроса </a:t>
          </a:r>
          <a:r>
            <a:rPr lang="ru-RU" sz="1400" b="1" cap="all" baseline="0" dirty="0">
              <a:latin typeface="+mj-lt"/>
            </a:rPr>
            <a:t>предложений</a:t>
          </a:r>
        </a:p>
      </dgm:t>
    </dgm:pt>
    <dgm:pt modelId="{E4D13089-378B-4F6A-AE51-255CAE4C3E73}" type="parTrans" cxnId="{175988E7-5D21-4E7F-BE00-ED8202902089}">
      <dgm:prSet/>
      <dgm:spPr/>
      <dgm:t>
        <a:bodyPr/>
        <a:lstStyle/>
        <a:p>
          <a:endParaRPr lang="ru-RU" sz="1400">
            <a:latin typeface="+mj-lt"/>
          </a:endParaRPr>
        </a:p>
      </dgm:t>
    </dgm:pt>
    <dgm:pt modelId="{D58BFD09-E1D0-4F24-8A3C-96081FAD72DE}" type="sibTrans" cxnId="{175988E7-5D21-4E7F-BE00-ED8202902089}">
      <dgm:prSet custT="1"/>
      <dgm:spPr/>
      <dgm:t>
        <a:bodyPr/>
        <a:lstStyle/>
        <a:p>
          <a:endParaRPr lang="ru-RU" sz="1400">
            <a:latin typeface="+mj-lt"/>
          </a:endParaRPr>
        </a:p>
      </dgm:t>
    </dgm:pt>
    <dgm:pt modelId="{4C59CE31-EC25-4F14-AAAB-F8B77BDDC4B9}">
      <dgm:prSet custT="1"/>
      <dgm:spPr/>
      <dgm:t>
        <a:bodyPr/>
        <a:lstStyle/>
        <a:p>
          <a:pPr algn="ctr" rtl="0"/>
          <a:r>
            <a:rPr lang="ru-RU" sz="1400" b="1" dirty="0">
              <a:latin typeface="+mj-lt"/>
            </a:rPr>
            <a:t>Под запросом предложений понимается способ определения поставщика (подрядчика, исполнителя), при котором информация о закупаемых для обеспечения государственных или муниципальных нужд в товаре, работе или услуге сообщается неограниченному кругу лиц путем размещения в единой информационной системе извещения о проведении запроса предложений, документации о проведении запроса предложений и победителем запроса предложений признается участник закупки, направивший окончательное предложение, которое наилучшим образом соответствует установленным заказчиком требованиям к товару, работе или услуге.</a:t>
          </a:r>
        </a:p>
      </dgm:t>
    </dgm:pt>
    <dgm:pt modelId="{9B2895F7-88F4-4370-BAC8-909CA3209EAA}" type="parTrans" cxnId="{45FDAA57-DB8E-45A8-B4B5-E064B5156C54}">
      <dgm:prSet/>
      <dgm:spPr/>
      <dgm:t>
        <a:bodyPr/>
        <a:lstStyle/>
        <a:p>
          <a:endParaRPr lang="ru-RU" sz="1400">
            <a:latin typeface="+mj-lt"/>
          </a:endParaRPr>
        </a:p>
      </dgm:t>
    </dgm:pt>
    <dgm:pt modelId="{55464292-F8E8-4BB4-8E93-F5317112ED88}" type="sibTrans" cxnId="{45FDAA57-DB8E-45A8-B4B5-E064B5156C54}">
      <dgm:prSet custT="1"/>
      <dgm:spPr/>
      <dgm:t>
        <a:bodyPr/>
        <a:lstStyle/>
        <a:p>
          <a:endParaRPr lang="ru-RU" sz="1400">
            <a:latin typeface="+mj-lt"/>
          </a:endParaRPr>
        </a:p>
      </dgm:t>
    </dgm:pt>
    <dgm:pt modelId="{CBD98CD7-C0E1-4C61-830C-A7984157F134}">
      <dgm:prSet custT="1"/>
      <dgm:spPr/>
      <dgm:t>
        <a:bodyPr/>
        <a:lstStyle/>
        <a:p>
          <a:pPr algn="ctr" rtl="0"/>
          <a:r>
            <a:rPr lang="ru-RU" sz="1400" b="1" dirty="0">
              <a:latin typeface="+mj-lt"/>
            </a:rPr>
            <a:t>Заказчик вправе осуществлять закупку путем проведения запроса предложений в случаях:</a:t>
          </a:r>
        </a:p>
      </dgm:t>
    </dgm:pt>
    <dgm:pt modelId="{0ACE504F-C883-49F9-B5AE-E1205602E66B}" type="parTrans" cxnId="{68AF4D81-448F-4C30-A6FA-32CF441160D8}">
      <dgm:prSet/>
      <dgm:spPr/>
      <dgm:t>
        <a:bodyPr/>
        <a:lstStyle/>
        <a:p>
          <a:endParaRPr lang="ru-RU" sz="1400">
            <a:latin typeface="+mj-lt"/>
          </a:endParaRPr>
        </a:p>
      </dgm:t>
    </dgm:pt>
    <dgm:pt modelId="{6C524310-7FD8-410F-971E-6DB9186DA09E}" type="sibTrans" cxnId="{68AF4D81-448F-4C30-A6FA-32CF441160D8}">
      <dgm:prSet custT="1"/>
      <dgm:spPr/>
      <dgm:t>
        <a:bodyPr/>
        <a:lstStyle/>
        <a:p>
          <a:endParaRPr lang="ru-RU" sz="1400">
            <a:latin typeface="+mj-lt"/>
          </a:endParaRPr>
        </a:p>
      </dgm:t>
    </dgm:pt>
    <dgm:pt modelId="{B86E67A7-7077-482A-9446-154244FC2DA9}">
      <dgm:prSet custT="1"/>
      <dgm:spPr/>
      <dgm:t>
        <a:bodyPr/>
        <a:lstStyle/>
        <a:p>
          <a:pPr algn="ctr" rtl="0"/>
          <a:r>
            <a:rPr lang="ru-RU" sz="1400" b="1" dirty="0">
              <a:latin typeface="+mj-lt"/>
            </a:rPr>
            <a:t>заключения контракта на поставки спортивного инвентаря и оборудования, спортивной экипировки, необходимых для подготовки спортивных сборных команд Российской Федерации по олимпийским и паралимпийским видам спорта, а также для участия спортивных сборных команд Российской Федерации в Олимпийских играх и Паралимпийских играх</a:t>
          </a:r>
        </a:p>
      </dgm:t>
    </dgm:pt>
    <dgm:pt modelId="{98662929-A465-406F-A9F9-5D7B00210856}" type="parTrans" cxnId="{D6C8681D-E036-46C3-B1F1-441444319F73}">
      <dgm:prSet/>
      <dgm:spPr/>
      <dgm:t>
        <a:bodyPr/>
        <a:lstStyle/>
        <a:p>
          <a:endParaRPr lang="ru-RU" sz="1400">
            <a:latin typeface="+mj-lt"/>
          </a:endParaRPr>
        </a:p>
      </dgm:t>
    </dgm:pt>
    <dgm:pt modelId="{32963406-327D-45F7-B9B6-B076C7235D8A}" type="sibTrans" cxnId="{D6C8681D-E036-46C3-B1F1-441444319F73}">
      <dgm:prSet/>
      <dgm:spPr/>
      <dgm:t>
        <a:bodyPr/>
        <a:lstStyle/>
        <a:p>
          <a:endParaRPr lang="ru-RU" sz="1400">
            <a:latin typeface="+mj-lt"/>
          </a:endParaRPr>
        </a:p>
      </dgm:t>
    </dgm:pt>
    <dgm:pt modelId="{2F15D50E-DDE0-40BA-A7DA-DA17DA6D4DCB}">
      <dgm:prSet custT="1"/>
      <dgm:spPr/>
      <dgm:t>
        <a:bodyPr/>
        <a:lstStyle/>
        <a:p>
          <a:pPr algn="ctr" rtl="0"/>
          <a:r>
            <a:rPr lang="ru-RU" sz="1400" b="1" dirty="0">
              <a:latin typeface="+mj-lt"/>
            </a:rPr>
            <a:t>осуществления закупки товара, работы или услуги, являющихся предметом контракта, расторжение которого осуществлено заказчиком на основании части 9 или 15 статьи 95 Федерального закона 44-ФЗ </a:t>
          </a:r>
        </a:p>
      </dgm:t>
    </dgm:pt>
    <dgm:pt modelId="{831838DA-2CEC-4761-AD0D-AF65BE88CC10}" type="parTrans" cxnId="{BCE8773E-7773-4808-9A75-824219D112CC}">
      <dgm:prSet/>
      <dgm:spPr/>
      <dgm:t>
        <a:bodyPr/>
        <a:lstStyle/>
        <a:p>
          <a:endParaRPr lang="ru-RU" sz="1400">
            <a:latin typeface="+mj-lt"/>
          </a:endParaRPr>
        </a:p>
      </dgm:t>
    </dgm:pt>
    <dgm:pt modelId="{FDA45DFB-37E3-4E11-A528-63476F1A1EFF}" type="sibTrans" cxnId="{BCE8773E-7773-4808-9A75-824219D112CC}">
      <dgm:prSet/>
      <dgm:spPr/>
      <dgm:t>
        <a:bodyPr/>
        <a:lstStyle/>
        <a:p>
          <a:endParaRPr lang="ru-RU" sz="1400">
            <a:latin typeface="+mj-lt"/>
          </a:endParaRPr>
        </a:p>
      </dgm:t>
    </dgm:pt>
    <dgm:pt modelId="{81086CEE-C8C7-402D-B6E6-966ECD907E3D}">
      <dgm:prSet custT="1"/>
      <dgm:spPr/>
      <dgm:t>
        <a:bodyPr/>
        <a:lstStyle/>
        <a:p>
          <a:pPr algn="ctr" rtl="0"/>
          <a:r>
            <a:rPr lang="ru-RU" sz="1400" b="1" dirty="0">
              <a:latin typeface="+mj-lt"/>
            </a:rPr>
            <a:t>осуществления закупок лекарственных препаратов, которые необходимы для назначения пациенту при наличии медицинских показаний (индивидуальная непереносимость, по жизненным показаниям) по решению врачебной комиссии, которое фиксируется в медицинских документах пациента и журнале врачебной комиссии. При этом объем закупаемых лекарственных препаратов не должен превышать объем лекарственных препаратов, необходимых пациенту в течение срока лечения. Кроме того, при осуществлении закупок в соответствии с настоящим пунктом предметом одного контракта не могут являться лекарственные препараты, необходимые для назначения двум и более пациентам</a:t>
          </a:r>
        </a:p>
      </dgm:t>
    </dgm:pt>
    <dgm:pt modelId="{9E67EE40-A49C-4A0E-A79D-A98B842F7F7C}" type="parTrans" cxnId="{88220217-DBB9-44D9-BB87-A4EF5AABA3ED}">
      <dgm:prSet/>
      <dgm:spPr/>
      <dgm:t>
        <a:bodyPr/>
        <a:lstStyle/>
        <a:p>
          <a:endParaRPr lang="ru-RU" sz="1400">
            <a:latin typeface="+mj-lt"/>
          </a:endParaRPr>
        </a:p>
      </dgm:t>
    </dgm:pt>
    <dgm:pt modelId="{037E57C6-CD61-4FE9-9CCC-1E65ED2FA140}" type="sibTrans" cxnId="{88220217-DBB9-44D9-BB87-A4EF5AABA3ED}">
      <dgm:prSet/>
      <dgm:spPr/>
      <dgm:t>
        <a:bodyPr/>
        <a:lstStyle/>
        <a:p>
          <a:endParaRPr lang="ru-RU" sz="1400">
            <a:latin typeface="+mj-lt"/>
          </a:endParaRPr>
        </a:p>
      </dgm:t>
    </dgm:pt>
    <dgm:pt modelId="{37BEA2E0-FC78-4A44-B31D-EFCD6219FF81}">
      <dgm:prSet custT="1"/>
      <dgm:spPr/>
      <dgm:t>
        <a:bodyPr/>
        <a:lstStyle/>
        <a:p>
          <a:pPr algn="ctr" rtl="0"/>
          <a:r>
            <a:rPr lang="ru-RU" sz="1400" b="1" dirty="0">
              <a:latin typeface="+mj-lt"/>
            </a:rPr>
            <a:t>признания повторного конкурса, электронного аукциона не состоявшимися в соответствии с частью 4 статьи 55 и частью 4 статьи 71 Федерального закона 44-ФЗ</a:t>
          </a:r>
        </a:p>
      </dgm:t>
    </dgm:pt>
    <dgm:pt modelId="{C0492F77-97FF-4889-9418-D972C124AF7F}" type="parTrans" cxnId="{60948AD3-9AE2-4BEC-A522-494138A7A8A2}">
      <dgm:prSet/>
      <dgm:spPr/>
      <dgm:t>
        <a:bodyPr/>
        <a:lstStyle/>
        <a:p>
          <a:endParaRPr lang="ru-RU" sz="1400">
            <a:latin typeface="+mj-lt"/>
          </a:endParaRPr>
        </a:p>
      </dgm:t>
    </dgm:pt>
    <dgm:pt modelId="{92FD507F-33CE-401B-A85A-B0EEC1EA20E0}" type="sibTrans" cxnId="{60948AD3-9AE2-4BEC-A522-494138A7A8A2}">
      <dgm:prSet/>
      <dgm:spPr/>
      <dgm:t>
        <a:bodyPr/>
        <a:lstStyle/>
        <a:p>
          <a:endParaRPr lang="ru-RU" sz="1400">
            <a:latin typeface="+mj-lt"/>
          </a:endParaRPr>
        </a:p>
      </dgm:t>
    </dgm:pt>
    <dgm:pt modelId="{197CEA6C-EA8C-4374-85CB-E700A3A67359}">
      <dgm:prSet custT="1"/>
      <dgm:spPr/>
      <dgm:t>
        <a:bodyPr/>
        <a:lstStyle/>
        <a:p>
          <a:pPr algn="ctr" rtl="0"/>
          <a:r>
            <a:rPr lang="ru-RU" sz="1400" b="1" dirty="0">
              <a:latin typeface="+mj-lt"/>
            </a:rPr>
            <a:t>осуществления закупок изделий народных художественных промыслов признанного художественного достоинства, образцы которых зарегистрированы в порядке, установленном уполномоченным Правительством Российской Федерации федеральным органом исполнительной власти;</a:t>
          </a:r>
        </a:p>
      </dgm:t>
    </dgm:pt>
    <dgm:pt modelId="{6A70B692-0F40-4921-98D9-6850A8F78C25}" type="parTrans" cxnId="{8A1A9B0C-6C9D-4277-B9B7-DAEFC709A78E}">
      <dgm:prSet/>
      <dgm:spPr/>
      <dgm:t>
        <a:bodyPr/>
        <a:lstStyle/>
        <a:p>
          <a:endParaRPr lang="ru-RU" sz="1400">
            <a:latin typeface="+mj-lt"/>
          </a:endParaRPr>
        </a:p>
      </dgm:t>
    </dgm:pt>
    <dgm:pt modelId="{8F7E20E2-A68E-4B4F-B5C5-645FB7EC7F1E}" type="sibTrans" cxnId="{8A1A9B0C-6C9D-4277-B9B7-DAEFC709A78E}">
      <dgm:prSet/>
      <dgm:spPr/>
      <dgm:t>
        <a:bodyPr/>
        <a:lstStyle/>
        <a:p>
          <a:endParaRPr lang="ru-RU" sz="1400">
            <a:latin typeface="+mj-lt"/>
          </a:endParaRPr>
        </a:p>
      </dgm:t>
    </dgm:pt>
    <dgm:pt modelId="{C81E0150-02B5-440E-80A9-7C3ED6751D93}" type="pres">
      <dgm:prSet presAssocID="{B0B32F1E-693A-409B-8774-1FF68FE5BE2A}" presName="Name0" presStyleCnt="0">
        <dgm:presLayoutVars>
          <dgm:dir/>
          <dgm:resizeHandles val="exact"/>
        </dgm:presLayoutVars>
      </dgm:prSet>
      <dgm:spPr/>
    </dgm:pt>
    <dgm:pt modelId="{970A7032-4AA6-4472-A22A-8D8889472928}" type="pres">
      <dgm:prSet presAssocID="{6071899E-6813-48E6-887E-785AF8EB52CC}" presName="node" presStyleLbl="node1" presStyleIdx="0" presStyleCnt="3" custScaleX="226153" custScaleY="117454">
        <dgm:presLayoutVars>
          <dgm:bulletEnabled val="1"/>
        </dgm:presLayoutVars>
      </dgm:prSet>
      <dgm:spPr>
        <a:prstGeom prst="chevron">
          <a:avLst/>
        </a:prstGeom>
      </dgm:spPr>
    </dgm:pt>
    <dgm:pt modelId="{0B591E57-73CE-4AC7-AB52-9F6FC492C220}" type="pres">
      <dgm:prSet presAssocID="{D58BFD09-E1D0-4F24-8A3C-96081FAD72DE}" presName="sibTrans" presStyleLbl="sibTrans1D1" presStyleIdx="0" presStyleCnt="2"/>
      <dgm:spPr/>
    </dgm:pt>
    <dgm:pt modelId="{F436D893-5BE8-48C0-85CA-7A6FA58558F7}" type="pres">
      <dgm:prSet presAssocID="{D58BFD09-E1D0-4F24-8A3C-96081FAD72DE}" presName="connectorText" presStyleLbl="sibTrans1D1" presStyleIdx="0" presStyleCnt="2"/>
      <dgm:spPr/>
    </dgm:pt>
    <dgm:pt modelId="{474FD94C-CAF3-4D40-AFE9-EC5CFE8717BB}" type="pres">
      <dgm:prSet presAssocID="{4C59CE31-EC25-4F14-AAAB-F8B77BDDC4B9}" presName="node" presStyleLbl="node1" presStyleIdx="1" presStyleCnt="3" custScaleX="345563" custScaleY="259056">
        <dgm:presLayoutVars>
          <dgm:bulletEnabled val="1"/>
        </dgm:presLayoutVars>
      </dgm:prSet>
      <dgm:spPr/>
    </dgm:pt>
    <dgm:pt modelId="{50E9755D-476C-45D9-8688-EC1FD57E71C8}" type="pres">
      <dgm:prSet presAssocID="{55464292-F8E8-4BB4-8E93-F5317112ED88}" presName="sibTrans" presStyleLbl="sibTrans1D1" presStyleIdx="1" presStyleCnt="2"/>
      <dgm:spPr/>
    </dgm:pt>
    <dgm:pt modelId="{23F22EB5-A49F-468C-BEB0-6505B5222C01}" type="pres">
      <dgm:prSet presAssocID="{55464292-F8E8-4BB4-8E93-F5317112ED88}" presName="connectorText" presStyleLbl="sibTrans1D1" presStyleIdx="1" presStyleCnt="2"/>
      <dgm:spPr/>
    </dgm:pt>
    <dgm:pt modelId="{FCB38ED2-E1FD-4432-A1E0-6F4037D8876F}" type="pres">
      <dgm:prSet presAssocID="{CBD98CD7-C0E1-4C61-830C-A7984157F134}" presName="node" presStyleLbl="node1" presStyleIdx="2" presStyleCnt="3" custScaleX="595931" custScaleY="469831">
        <dgm:presLayoutVars>
          <dgm:bulletEnabled val="1"/>
        </dgm:presLayoutVars>
      </dgm:prSet>
      <dgm:spPr/>
    </dgm:pt>
  </dgm:ptLst>
  <dgm:cxnLst>
    <dgm:cxn modelId="{8A1A9B0C-6C9D-4277-B9B7-DAEFC709A78E}" srcId="{CBD98CD7-C0E1-4C61-830C-A7984157F134}" destId="{197CEA6C-EA8C-4374-85CB-E700A3A67359}" srcOrd="4" destOrd="0" parTransId="{6A70B692-0F40-4921-98D9-6850A8F78C25}" sibTransId="{8F7E20E2-A68E-4B4F-B5C5-645FB7EC7F1E}"/>
    <dgm:cxn modelId="{96467314-BE5E-41BF-85E9-0F75ADF3C93B}" type="presOf" srcId="{D58BFD09-E1D0-4F24-8A3C-96081FAD72DE}" destId="{0B591E57-73CE-4AC7-AB52-9F6FC492C220}" srcOrd="0" destOrd="0" presId="urn:microsoft.com/office/officeart/2005/8/layout/bProcess3"/>
    <dgm:cxn modelId="{88220217-DBB9-44D9-BB87-A4EF5AABA3ED}" srcId="{CBD98CD7-C0E1-4C61-830C-A7984157F134}" destId="{81086CEE-C8C7-402D-B6E6-966ECD907E3D}" srcOrd="2" destOrd="0" parTransId="{9E67EE40-A49C-4A0E-A79D-A98B842F7F7C}" sibTransId="{037E57C6-CD61-4FE9-9CCC-1E65ED2FA140}"/>
    <dgm:cxn modelId="{D6C8681D-E036-46C3-B1F1-441444319F73}" srcId="{CBD98CD7-C0E1-4C61-830C-A7984157F134}" destId="{B86E67A7-7077-482A-9446-154244FC2DA9}" srcOrd="0" destOrd="0" parTransId="{98662929-A465-406F-A9F9-5D7B00210856}" sibTransId="{32963406-327D-45F7-B9B6-B076C7235D8A}"/>
    <dgm:cxn modelId="{FDD2971D-00E6-4290-A438-A58F82E3B5AA}" type="presOf" srcId="{B86E67A7-7077-482A-9446-154244FC2DA9}" destId="{FCB38ED2-E1FD-4432-A1E0-6F4037D8876F}" srcOrd="0" destOrd="1" presId="urn:microsoft.com/office/officeart/2005/8/layout/bProcess3"/>
    <dgm:cxn modelId="{E8C0802D-BDBB-407E-AEC9-89F2152BFD41}" type="presOf" srcId="{4C59CE31-EC25-4F14-AAAB-F8B77BDDC4B9}" destId="{474FD94C-CAF3-4D40-AFE9-EC5CFE8717BB}" srcOrd="0" destOrd="0" presId="urn:microsoft.com/office/officeart/2005/8/layout/bProcess3"/>
    <dgm:cxn modelId="{BCE8773E-7773-4808-9A75-824219D112CC}" srcId="{CBD98CD7-C0E1-4C61-830C-A7984157F134}" destId="{2F15D50E-DDE0-40BA-A7DA-DA17DA6D4DCB}" srcOrd="1" destOrd="0" parTransId="{831838DA-2CEC-4761-AD0D-AF65BE88CC10}" sibTransId="{FDA45DFB-37E3-4E11-A528-63476F1A1EFF}"/>
    <dgm:cxn modelId="{FB62DA41-6ECE-464B-8FEB-0C722F91F67A}" type="presOf" srcId="{197CEA6C-EA8C-4374-85CB-E700A3A67359}" destId="{FCB38ED2-E1FD-4432-A1E0-6F4037D8876F}" srcOrd="0" destOrd="5" presId="urn:microsoft.com/office/officeart/2005/8/layout/bProcess3"/>
    <dgm:cxn modelId="{45FDAA57-DB8E-45A8-B4B5-E064B5156C54}" srcId="{B0B32F1E-693A-409B-8774-1FF68FE5BE2A}" destId="{4C59CE31-EC25-4F14-AAAB-F8B77BDDC4B9}" srcOrd="1" destOrd="0" parTransId="{9B2895F7-88F4-4370-BAC8-909CA3209EAA}" sibTransId="{55464292-F8E8-4BB4-8E93-F5317112ED88}"/>
    <dgm:cxn modelId="{9B31A279-E477-42E5-84E7-261612DB5A7E}" type="presOf" srcId="{6071899E-6813-48E6-887E-785AF8EB52CC}" destId="{970A7032-4AA6-4472-A22A-8D8889472928}" srcOrd="0" destOrd="0" presId="urn:microsoft.com/office/officeart/2005/8/layout/bProcess3"/>
    <dgm:cxn modelId="{68AF4D81-448F-4C30-A6FA-32CF441160D8}" srcId="{B0B32F1E-693A-409B-8774-1FF68FE5BE2A}" destId="{CBD98CD7-C0E1-4C61-830C-A7984157F134}" srcOrd="2" destOrd="0" parTransId="{0ACE504F-C883-49F9-B5AE-E1205602E66B}" sibTransId="{6C524310-7FD8-410F-971E-6DB9186DA09E}"/>
    <dgm:cxn modelId="{42C06AA5-84BE-4068-8FE8-E174DAAFAA99}" type="presOf" srcId="{CBD98CD7-C0E1-4C61-830C-A7984157F134}" destId="{FCB38ED2-E1FD-4432-A1E0-6F4037D8876F}" srcOrd="0" destOrd="0" presId="urn:microsoft.com/office/officeart/2005/8/layout/bProcess3"/>
    <dgm:cxn modelId="{35BCCFA9-A612-4198-94E1-C9ED833894BF}" type="presOf" srcId="{D58BFD09-E1D0-4F24-8A3C-96081FAD72DE}" destId="{F436D893-5BE8-48C0-85CA-7A6FA58558F7}" srcOrd="1" destOrd="0" presId="urn:microsoft.com/office/officeart/2005/8/layout/bProcess3"/>
    <dgm:cxn modelId="{9AA1F6AA-AD93-4261-9F4F-6EE21D6FE007}" type="presOf" srcId="{55464292-F8E8-4BB4-8E93-F5317112ED88}" destId="{23F22EB5-A49F-468C-BEB0-6505B5222C01}" srcOrd="1" destOrd="0" presId="urn:microsoft.com/office/officeart/2005/8/layout/bProcess3"/>
    <dgm:cxn modelId="{4A14AAB0-ACB7-4997-8E56-6AC4FF093F29}" type="presOf" srcId="{37BEA2E0-FC78-4A44-B31D-EFCD6219FF81}" destId="{FCB38ED2-E1FD-4432-A1E0-6F4037D8876F}" srcOrd="0" destOrd="4" presId="urn:microsoft.com/office/officeart/2005/8/layout/bProcess3"/>
    <dgm:cxn modelId="{29C1A5BC-7D66-43E1-913A-E65BD1279B45}" type="presOf" srcId="{81086CEE-C8C7-402D-B6E6-966ECD907E3D}" destId="{FCB38ED2-E1FD-4432-A1E0-6F4037D8876F}" srcOrd="0" destOrd="3" presId="urn:microsoft.com/office/officeart/2005/8/layout/bProcess3"/>
    <dgm:cxn modelId="{60948AD3-9AE2-4BEC-A522-494138A7A8A2}" srcId="{CBD98CD7-C0E1-4C61-830C-A7984157F134}" destId="{37BEA2E0-FC78-4A44-B31D-EFCD6219FF81}" srcOrd="3" destOrd="0" parTransId="{C0492F77-97FF-4889-9418-D972C124AF7F}" sibTransId="{92FD507F-33CE-401B-A85A-B0EEC1EA20E0}"/>
    <dgm:cxn modelId="{498574DB-1D31-40E5-813A-ED237BFEEA3E}" type="presOf" srcId="{2F15D50E-DDE0-40BA-A7DA-DA17DA6D4DCB}" destId="{FCB38ED2-E1FD-4432-A1E0-6F4037D8876F}" srcOrd="0" destOrd="2" presId="urn:microsoft.com/office/officeart/2005/8/layout/bProcess3"/>
    <dgm:cxn modelId="{F8BEDDE4-35BE-4F62-B210-BDBEFBC21C45}" type="presOf" srcId="{B0B32F1E-693A-409B-8774-1FF68FE5BE2A}" destId="{C81E0150-02B5-440E-80A9-7C3ED6751D93}" srcOrd="0" destOrd="0" presId="urn:microsoft.com/office/officeart/2005/8/layout/bProcess3"/>
    <dgm:cxn modelId="{175988E7-5D21-4E7F-BE00-ED8202902089}" srcId="{B0B32F1E-693A-409B-8774-1FF68FE5BE2A}" destId="{6071899E-6813-48E6-887E-785AF8EB52CC}" srcOrd="0" destOrd="0" parTransId="{E4D13089-378B-4F6A-AE51-255CAE4C3E73}" sibTransId="{D58BFD09-E1D0-4F24-8A3C-96081FAD72DE}"/>
    <dgm:cxn modelId="{FD9989F6-72C5-47C7-ADDD-730960F0B763}" type="presOf" srcId="{55464292-F8E8-4BB4-8E93-F5317112ED88}" destId="{50E9755D-476C-45D9-8688-EC1FD57E71C8}" srcOrd="0" destOrd="0" presId="urn:microsoft.com/office/officeart/2005/8/layout/bProcess3"/>
    <dgm:cxn modelId="{591DB986-F8B7-4B98-AAA3-C888EC9F1A3B}" type="presParOf" srcId="{C81E0150-02B5-440E-80A9-7C3ED6751D93}" destId="{970A7032-4AA6-4472-A22A-8D8889472928}" srcOrd="0" destOrd="0" presId="urn:microsoft.com/office/officeart/2005/8/layout/bProcess3"/>
    <dgm:cxn modelId="{695F6260-6EC7-4BFA-9086-DBAAAD18711D}" type="presParOf" srcId="{C81E0150-02B5-440E-80A9-7C3ED6751D93}" destId="{0B591E57-73CE-4AC7-AB52-9F6FC492C220}" srcOrd="1" destOrd="0" presId="urn:microsoft.com/office/officeart/2005/8/layout/bProcess3"/>
    <dgm:cxn modelId="{C6933B1B-7B2D-4BBF-A277-CD4EAD920BD1}" type="presParOf" srcId="{0B591E57-73CE-4AC7-AB52-9F6FC492C220}" destId="{F436D893-5BE8-48C0-85CA-7A6FA58558F7}" srcOrd="0" destOrd="0" presId="urn:microsoft.com/office/officeart/2005/8/layout/bProcess3"/>
    <dgm:cxn modelId="{DC3D507A-5FBF-4956-AFEC-E56B933BEF37}" type="presParOf" srcId="{C81E0150-02B5-440E-80A9-7C3ED6751D93}" destId="{474FD94C-CAF3-4D40-AFE9-EC5CFE8717BB}" srcOrd="2" destOrd="0" presId="urn:microsoft.com/office/officeart/2005/8/layout/bProcess3"/>
    <dgm:cxn modelId="{B89A2C63-9D9E-4E56-996E-6631B7FD74A0}" type="presParOf" srcId="{C81E0150-02B5-440E-80A9-7C3ED6751D93}" destId="{50E9755D-476C-45D9-8688-EC1FD57E71C8}" srcOrd="3" destOrd="0" presId="urn:microsoft.com/office/officeart/2005/8/layout/bProcess3"/>
    <dgm:cxn modelId="{0DF3A7CB-BFB2-4284-A60B-57F1E4F6C3AA}" type="presParOf" srcId="{50E9755D-476C-45D9-8688-EC1FD57E71C8}" destId="{23F22EB5-A49F-468C-BEB0-6505B5222C01}" srcOrd="0" destOrd="0" presId="urn:microsoft.com/office/officeart/2005/8/layout/bProcess3"/>
    <dgm:cxn modelId="{AC6394F5-EAD3-4712-A6FA-320FBF286DFF}" type="presParOf" srcId="{C81E0150-02B5-440E-80A9-7C3ED6751D93}" destId="{FCB38ED2-E1FD-4432-A1E0-6F4037D8876F}"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8F298AF-0309-4F75-8EE4-F3FD95B389C9}" type="doc">
      <dgm:prSet loTypeId="urn:microsoft.com/office/officeart/2005/8/layout/hierarchy2" loCatId="hierarchy" qsTypeId="urn:microsoft.com/office/officeart/2005/8/quickstyle/3d2" qsCatId="3D" csTypeId="urn:microsoft.com/office/officeart/2005/8/colors/colorful1" csCatId="colorful" phldr="1"/>
      <dgm:spPr/>
      <dgm:t>
        <a:bodyPr/>
        <a:lstStyle/>
        <a:p>
          <a:endParaRPr lang="ru-RU"/>
        </a:p>
      </dgm:t>
    </dgm:pt>
    <dgm:pt modelId="{DEDE545B-C1B7-4AAD-8DC9-F85DA38A65BD}">
      <dgm:prSet phldrT="[Текст]"/>
      <dgm:spPr>
        <a:solidFill>
          <a:schemeClr val="accent2">
            <a:lumMod val="50000"/>
          </a:schemeClr>
        </a:solidFill>
      </dgm:spPr>
      <dgm:t>
        <a:bodyPr/>
        <a:lstStyle/>
        <a:p>
          <a:r>
            <a:rPr lang="ru-RU" dirty="0"/>
            <a:t>Извещение о проведении запроса предложений должно содержать следующую информацию:</a:t>
          </a:r>
        </a:p>
      </dgm:t>
    </dgm:pt>
    <dgm:pt modelId="{EDEB9EA8-57CD-47CB-A42F-62402D2EFBD2}" type="parTrans" cxnId="{008973A2-3E15-4C61-A332-D0BA7F92DD8D}">
      <dgm:prSet/>
      <dgm:spPr/>
      <dgm:t>
        <a:bodyPr/>
        <a:lstStyle/>
        <a:p>
          <a:endParaRPr lang="ru-RU"/>
        </a:p>
      </dgm:t>
    </dgm:pt>
    <dgm:pt modelId="{48E3089E-22D3-40EF-A6F1-5DDAE67D98BE}" type="sibTrans" cxnId="{008973A2-3E15-4C61-A332-D0BA7F92DD8D}">
      <dgm:prSet/>
      <dgm:spPr/>
      <dgm:t>
        <a:bodyPr/>
        <a:lstStyle/>
        <a:p>
          <a:endParaRPr lang="ru-RU"/>
        </a:p>
      </dgm:t>
    </dgm:pt>
    <dgm:pt modelId="{9EEAFCC3-8BBF-4F31-AAA4-79D346F96311}">
      <dgm:prSet custT="1"/>
      <dgm:spPr/>
      <dgm:t>
        <a:bodyPr/>
        <a:lstStyle/>
        <a:p>
          <a:r>
            <a:rPr lang="ru-RU" sz="1400" dirty="0">
              <a:latin typeface="+mj-lt"/>
            </a:rPr>
            <a:t>требования, предъявляемые к участникам запроса предложений, и исчерпывающий перечень документов, которые должны быть представлены участниками запроса предложений в соответствии со статьей 31 Федерального закона 44-ФЗ</a:t>
          </a:r>
        </a:p>
      </dgm:t>
    </dgm:pt>
    <dgm:pt modelId="{E9101CCD-4E12-439D-8548-02396567BB4F}" type="parTrans" cxnId="{F85B940A-4564-44A0-B204-753B4C56A2C8}">
      <dgm:prSet/>
      <dgm:spPr/>
      <dgm:t>
        <a:bodyPr/>
        <a:lstStyle/>
        <a:p>
          <a:endParaRPr lang="ru-RU"/>
        </a:p>
      </dgm:t>
    </dgm:pt>
    <dgm:pt modelId="{E1AFCC38-EE34-48EC-825E-D5E83DABEE8C}" type="sibTrans" cxnId="{F85B940A-4564-44A0-B204-753B4C56A2C8}">
      <dgm:prSet/>
      <dgm:spPr/>
      <dgm:t>
        <a:bodyPr/>
        <a:lstStyle/>
        <a:p>
          <a:endParaRPr lang="ru-RU"/>
        </a:p>
      </dgm:t>
    </dgm:pt>
    <dgm:pt modelId="{8BD0945C-5F37-4B96-872F-5653A48DD544}">
      <dgm:prSet custT="1"/>
      <dgm:spPr/>
      <dgm:t>
        <a:bodyPr/>
        <a:lstStyle/>
        <a:p>
          <a:r>
            <a:rPr lang="ru-RU" sz="1400" dirty="0">
              <a:latin typeface="+mj-lt"/>
            </a:rPr>
            <a:t>язык или языки, на которых предоставлена документация о проведении запроса предложений</a:t>
          </a:r>
        </a:p>
      </dgm:t>
    </dgm:pt>
    <dgm:pt modelId="{2E3E024E-FC9D-4174-8D9D-7AED1396FA6D}" type="parTrans" cxnId="{62F511F8-CE6E-49C0-AE84-7DA9E739316D}">
      <dgm:prSet/>
      <dgm:spPr/>
      <dgm:t>
        <a:bodyPr/>
        <a:lstStyle/>
        <a:p>
          <a:endParaRPr lang="ru-RU"/>
        </a:p>
      </dgm:t>
    </dgm:pt>
    <dgm:pt modelId="{58087F3E-C0B3-491D-AEB2-0C555D2C9C4E}" type="sibTrans" cxnId="{62F511F8-CE6E-49C0-AE84-7DA9E739316D}">
      <dgm:prSet/>
      <dgm:spPr/>
      <dgm:t>
        <a:bodyPr/>
        <a:lstStyle/>
        <a:p>
          <a:endParaRPr lang="ru-RU"/>
        </a:p>
      </dgm:t>
    </dgm:pt>
    <dgm:pt modelId="{50063E4A-F3D8-402B-A996-2C6EB32A3D78}">
      <dgm:prSet custT="1"/>
      <dgm:spPr/>
      <dgm:t>
        <a:bodyPr/>
        <a:lstStyle/>
        <a:p>
          <a:r>
            <a:rPr lang="ru-RU" sz="1400" dirty="0">
              <a:latin typeface="+mj-lt"/>
            </a:rPr>
            <a:t>место, дата и время вскрытия конвертов с заявками на участие в запросе предложений и открытия доступа к поданным в форме электронных документов заявкам на участие в запросе предложений, рассмотрения и оценки таких заявок</a:t>
          </a:r>
        </a:p>
      </dgm:t>
    </dgm:pt>
    <dgm:pt modelId="{B9D39FA9-3559-4B52-9CED-6619B9249119}" type="parTrans" cxnId="{A1F203BD-04A3-453B-9014-4126947CFF15}">
      <dgm:prSet/>
      <dgm:spPr/>
      <dgm:t>
        <a:bodyPr/>
        <a:lstStyle/>
        <a:p>
          <a:endParaRPr lang="ru-RU"/>
        </a:p>
      </dgm:t>
    </dgm:pt>
    <dgm:pt modelId="{D5A3D37E-50B8-4321-8561-5DC0590C8168}" type="sibTrans" cxnId="{A1F203BD-04A3-453B-9014-4126947CFF15}">
      <dgm:prSet/>
      <dgm:spPr/>
      <dgm:t>
        <a:bodyPr/>
        <a:lstStyle/>
        <a:p>
          <a:endParaRPr lang="ru-RU"/>
        </a:p>
      </dgm:t>
    </dgm:pt>
    <dgm:pt modelId="{0D9A1725-899E-464D-A0BB-158BD1CCC73F}">
      <dgm:prSet custT="1"/>
      <dgm:spPr/>
      <dgm:t>
        <a:bodyPr/>
        <a:lstStyle/>
        <a:p>
          <a:r>
            <a:rPr lang="ru-RU" sz="1400" dirty="0">
              <a:latin typeface="+mj-lt"/>
            </a:rPr>
            <a:t>способы получения документации о проведении запроса предложений, срок, место и порядок предоставления этой документации</a:t>
          </a:r>
        </a:p>
      </dgm:t>
    </dgm:pt>
    <dgm:pt modelId="{DCC3E81C-408C-4F3C-A1E7-FACCF5366A37}" type="parTrans" cxnId="{6D16D121-D515-47F8-B94F-BE381EFBEA4D}">
      <dgm:prSet/>
      <dgm:spPr/>
      <dgm:t>
        <a:bodyPr/>
        <a:lstStyle/>
        <a:p>
          <a:endParaRPr lang="ru-RU"/>
        </a:p>
      </dgm:t>
    </dgm:pt>
    <dgm:pt modelId="{D3B51283-F57E-4D32-8277-FE972D28E317}" type="sibTrans" cxnId="{6D16D121-D515-47F8-B94F-BE381EFBEA4D}">
      <dgm:prSet/>
      <dgm:spPr/>
      <dgm:t>
        <a:bodyPr/>
        <a:lstStyle/>
        <a:p>
          <a:endParaRPr lang="ru-RU"/>
        </a:p>
      </dgm:t>
    </dgm:pt>
    <dgm:pt modelId="{D0CD92DA-F7AC-46CC-BF84-21228EA74BE8}">
      <dgm:prSet custT="1"/>
      <dgm:spPr/>
      <dgm:t>
        <a:bodyPr/>
        <a:lstStyle/>
        <a:p>
          <a:r>
            <a:rPr lang="ru-RU" sz="1400" dirty="0">
              <a:latin typeface="+mj-lt"/>
            </a:rPr>
            <a:t>плата (при ее установлении), взимаемая заказчиком за предоставление документации о проведении запроса предложений, способ осуществления и валюта платежа</a:t>
          </a:r>
        </a:p>
      </dgm:t>
    </dgm:pt>
    <dgm:pt modelId="{93083703-B216-43CE-BA13-8A7AF958EEE5}" type="parTrans" cxnId="{87E233F7-94C0-40AA-8B99-EEDD239ABA2A}">
      <dgm:prSet/>
      <dgm:spPr/>
      <dgm:t>
        <a:bodyPr/>
        <a:lstStyle/>
        <a:p>
          <a:endParaRPr lang="ru-RU"/>
        </a:p>
      </dgm:t>
    </dgm:pt>
    <dgm:pt modelId="{9B287494-69C6-4574-ACAE-519E6B57942C}" type="sibTrans" cxnId="{87E233F7-94C0-40AA-8B99-EEDD239ABA2A}">
      <dgm:prSet/>
      <dgm:spPr/>
      <dgm:t>
        <a:bodyPr/>
        <a:lstStyle/>
        <a:p>
          <a:endParaRPr lang="ru-RU"/>
        </a:p>
      </dgm:t>
    </dgm:pt>
    <dgm:pt modelId="{1222100F-D255-4FCE-8B08-26ECBCAEA244}">
      <dgm:prSet custT="1"/>
      <dgm:spPr/>
      <dgm:t>
        <a:bodyPr/>
        <a:lstStyle/>
        <a:p>
          <a:r>
            <a:rPr lang="ru-RU" sz="1400" dirty="0">
              <a:latin typeface="+mj-lt"/>
            </a:rPr>
            <a:t>срок, место и порядок подачи заявок на участие в запросе предложений</a:t>
          </a:r>
        </a:p>
      </dgm:t>
    </dgm:pt>
    <dgm:pt modelId="{B90C1442-1016-4967-8DCD-16F6195F66A2}" type="parTrans" cxnId="{B8751354-CB7A-4AA3-AA7F-3F0F923D212C}">
      <dgm:prSet/>
      <dgm:spPr/>
      <dgm:t>
        <a:bodyPr/>
        <a:lstStyle/>
        <a:p>
          <a:endParaRPr lang="ru-RU"/>
        </a:p>
      </dgm:t>
    </dgm:pt>
    <dgm:pt modelId="{A2E823FE-8C59-4E9E-8926-2353DB9C0D8F}" type="sibTrans" cxnId="{B8751354-CB7A-4AA3-AA7F-3F0F923D212C}">
      <dgm:prSet/>
      <dgm:spPr/>
      <dgm:t>
        <a:bodyPr/>
        <a:lstStyle/>
        <a:p>
          <a:endParaRPr lang="ru-RU"/>
        </a:p>
      </dgm:t>
    </dgm:pt>
    <dgm:pt modelId="{40610DBD-36EE-4667-8233-929E4CFFF116}">
      <dgm:prSet phldrT="[Текст]" custT="1"/>
      <dgm:spPr/>
      <dgm:t>
        <a:bodyPr/>
        <a:lstStyle/>
        <a:p>
          <a:r>
            <a:rPr lang="ru-RU" sz="1400" dirty="0">
              <a:latin typeface="+mj-lt"/>
            </a:rPr>
            <a:t>Извещение о проведении запроса предложений размещается заказчиком в единой информационной системе не позднее чем за пять дней до даты проведения такого запроса. Наряду с размещением извещения о проведении запроса предложений заказчик вправе направить приглашения принять участие в запросе предложений лицам, способным осуществить поставки товаров, выполнение работ, оказание услуг, являющихся объектами закупок</a:t>
          </a:r>
        </a:p>
      </dgm:t>
    </dgm:pt>
    <dgm:pt modelId="{50666317-FB5C-4D16-8F9F-5050948C3FCB}" type="parTrans" cxnId="{E1EE35DE-788F-4EA4-B178-E9F73C5391E7}">
      <dgm:prSet/>
      <dgm:spPr/>
      <dgm:t>
        <a:bodyPr/>
        <a:lstStyle/>
        <a:p>
          <a:endParaRPr lang="ru-RU"/>
        </a:p>
      </dgm:t>
    </dgm:pt>
    <dgm:pt modelId="{FC8C77CC-3615-4D3B-8758-27379187E8D3}" type="sibTrans" cxnId="{E1EE35DE-788F-4EA4-B178-E9F73C5391E7}">
      <dgm:prSet/>
      <dgm:spPr/>
      <dgm:t>
        <a:bodyPr/>
        <a:lstStyle/>
        <a:p>
          <a:endParaRPr lang="ru-RU"/>
        </a:p>
      </dgm:t>
    </dgm:pt>
    <dgm:pt modelId="{8D8184C8-BE5C-4D0A-8726-8F03A7849B64}" type="pres">
      <dgm:prSet presAssocID="{08F298AF-0309-4F75-8EE4-F3FD95B389C9}" presName="diagram" presStyleCnt="0">
        <dgm:presLayoutVars>
          <dgm:chPref val="1"/>
          <dgm:dir/>
          <dgm:animOne val="branch"/>
          <dgm:animLvl val="lvl"/>
          <dgm:resizeHandles val="exact"/>
        </dgm:presLayoutVars>
      </dgm:prSet>
      <dgm:spPr/>
    </dgm:pt>
    <dgm:pt modelId="{B9D97738-5970-4CBF-80DA-6BD98E68A577}" type="pres">
      <dgm:prSet presAssocID="{40610DBD-36EE-4667-8233-929E4CFFF116}" presName="root1" presStyleCnt="0"/>
      <dgm:spPr/>
    </dgm:pt>
    <dgm:pt modelId="{74FD0AF4-9EEB-4376-927B-AEF0A69FA6A0}" type="pres">
      <dgm:prSet presAssocID="{40610DBD-36EE-4667-8233-929E4CFFF116}" presName="LevelOneTextNode" presStyleLbl="node0" presStyleIdx="0" presStyleCnt="2" custScaleX="727931" custScaleY="214805">
        <dgm:presLayoutVars>
          <dgm:chPref val="3"/>
        </dgm:presLayoutVars>
      </dgm:prSet>
      <dgm:spPr/>
    </dgm:pt>
    <dgm:pt modelId="{250505AB-BFFB-4BE5-9ACE-B682E1EA3F5D}" type="pres">
      <dgm:prSet presAssocID="{40610DBD-36EE-4667-8233-929E4CFFF116}" presName="level2hierChild" presStyleCnt="0"/>
      <dgm:spPr/>
    </dgm:pt>
    <dgm:pt modelId="{380BADC2-7B2E-4FAC-9CD5-B25B9258D1ED}" type="pres">
      <dgm:prSet presAssocID="{DEDE545B-C1B7-4AAD-8DC9-F85DA38A65BD}" presName="root1" presStyleCnt="0"/>
      <dgm:spPr/>
    </dgm:pt>
    <dgm:pt modelId="{87FB9AB9-21A3-4B8D-BA83-C07E9105688A}" type="pres">
      <dgm:prSet presAssocID="{DEDE545B-C1B7-4AAD-8DC9-F85DA38A65BD}" presName="LevelOneTextNode" presStyleLbl="node0" presStyleIdx="1" presStyleCnt="2" custScaleX="144053" custScaleY="195072">
        <dgm:presLayoutVars>
          <dgm:chPref val="3"/>
        </dgm:presLayoutVars>
      </dgm:prSet>
      <dgm:spPr/>
    </dgm:pt>
    <dgm:pt modelId="{537AA216-9C34-4570-97E1-375B10C350CE}" type="pres">
      <dgm:prSet presAssocID="{DEDE545B-C1B7-4AAD-8DC9-F85DA38A65BD}" presName="level2hierChild" presStyleCnt="0"/>
      <dgm:spPr/>
    </dgm:pt>
    <dgm:pt modelId="{50DE85D5-E7E6-4F2C-9C9F-E9A8B959D71E}" type="pres">
      <dgm:prSet presAssocID="{E9101CCD-4E12-439D-8548-02396567BB4F}" presName="conn2-1" presStyleLbl="parChTrans1D2" presStyleIdx="0" presStyleCnt="6"/>
      <dgm:spPr/>
    </dgm:pt>
    <dgm:pt modelId="{59127FD3-32AA-413A-9D32-D7DF84024007}" type="pres">
      <dgm:prSet presAssocID="{E9101CCD-4E12-439D-8548-02396567BB4F}" presName="connTx" presStyleLbl="parChTrans1D2" presStyleIdx="0" presStyleCnt="6"/>
      <dgm:spPr/>
    </dgm:pt>
    <dgm:pt modelId="{FCED9ABB-865D-4A1F-BF14-B8402B1FE417}" type="pres">
      <dgm:prSet presAssocID="{9EEAFCC3-8BBF-4F31-AAA4-79D346F96311}" presName="root2" presStyleCnt="0"/>
      <dgm:spPr/>
    </dgm:pt>
    <dgm:pt modelId="{48905CD1-D348-4310-A58E-27B13330D0F1}" type="pres">
      <dgm:prSet presAssocID="{9EEAFCC3-8BBF-4F31-AAA4-79D346F96311}" presName="LevelTwoTextNode" presStyleLbl="node2" presStyleIdx="0" presStyleCnt="6" custScaleX="586784" custScaleY="134039">
        <dgm:presLayoutVars>
          <dgm:chPref val="3"/>
        </dgm:presLayoutVars>
      </dgm:prSet>
      <dgm:spPr/>
    </dgm:pt>
    <dgm:pt modelId="{004B63E1-1932-4318-AAC0-30A5D0C2B149}" type="pres">
      <dgm:prSet presAssocID="{9EEAFCC3-8BBF-4F31-AAA4-79D346F96311}" presName="level3hierChild" presStyleCnt="0"/>
      <dgm:spPr/>
    </dgm:pt>
    <dgm:pt modelId="{2AEBBD59-13AE-4B54-9829-F484BB451FB5}" type="pres">
      <dgm:prSet presAssocID="{2E3E024E-FC9D-4174-8D9D-7AED1396FA6D}" presName="conn2-1" presStyleLbl="parChTrans1D2" presStyleIdx="1" presStyleCnt="6"/>
      <dgm:spPr/>
    </dgm:pt>
    <dgm:pt modelId="{CDE5CF1E-68AA-4951-9934-533496432BDC}" type="pres">
      <dgm:prSet presAssocID="{2E3E024E-FC9D-4174-8D9D-7AED1396FA6D}" presName="connTx" presStyleLbl="parChTrans1D2" presStyleIdx="1" presStyleCnt="6"/>
      <dgm:spPr/>
    </dgm:pt>
    <dgm:pt modelId="{A4561CD5-7CE4-4772-AD1B-263EEB8E21DD}" type="pres">
      <dgm:prSet presAssocID="{8BD0945C-5F37-4B96-872F-5653A48DD544}" presName="root2" presStyleCnt="0"/>
      <dgm:spPr/>
    </dgm:pt>
    <dgm:pt modelId="{EE6E060B-8B9D-425F-A135-03AF57C87DF6}" type="pres">
      <dgm:prSet presAssocID="{8BD0945C-5F37-4B96-872F-5653A48DD544}" presName="LevelTwoTextNode" presStyleLbl="node2" presStyleIdx="1" presStyleCnt="6" custScaleX="586784" custScaleY="134039">
        <dgm:presLayoutVars>
          <dgm:chPref val="3"/>
        </dgm:presLayoutVars>
      </dgm:prSet>
      <dgm:spPr/>
    </dgm:pt>
    <dgm:pt modelId="{92213BEA-02E7-4A40-8949-260A7BCA0BB0}" type="pres">
      <dgm:prSet presAssocID="{8BD0945C-5F37-4B96-872F-5653A48DD544}" presName="level3hierChild" presStyleCnt="0"/>
      <dgm:spPr/>
    </dgm:pt>
    <dgm:pt modelId="{F680A16E-78D7-48A0-AC56-4416FE2F5798}" type="pres">
      <dgm:prSet presAssocID="{B9D39FA9-3559-4B52-9CED-6619B9249119}" presName="conn2-1" presStyleLbl="parChTrans1D2" presStyleIdx="2" presStyleCnt="6"/>
      <dgm:spPr/>
    </dgm:pt>
    <dgm:pt modelId="{8195253C-D204-432B-A542-1AD266033547}" type="pres">
      <dgm:prSet presAssocID="{B9D39FA9-3559-4B52-9CED-6619B9249119}" presName="connTx" presStyleLbl="parChTrans1D2" presStyleIdx="2" presStyleCnt="6"/>
      <dgm:spPr/>
    </dgm:pt>
    <dgm:pt modelId="{9918B9AC-3C0C-4E93-AE54-1B3F706F3412}" type="pres">
      <dgm:prSet presAssocID="{50063E4A-F3D8-402B-A996-2C6EB32A3D78}" presName="root2" presStyleCnt="0"/>
      <dgm:spPr/>
    </dgm:pt>
    <dgm:pt modelId="{455888EF-4C38-4749-A9DB-F288EEBDE1C7}" type="pres">
      <dgm:prSet presAssocID="{50063E4A-F3D8-402B-A996-2C6EB32A3D78}" presName="LevelTwoTextNode" presStyleLbl="node2" presStyleIdx="2" presStyleCnt="6" custScaleX="586784" custScaleY="134039">
        <dgm:presLayoutVars>
          <dgm:chPref val="3"/>
        </dgm:presLayoutVars>
      </dgm:prSet>
      <dgm:spPr/>
    </dgm:pt>
    <dgm:pt modelId="{774044AA-DE70-480E-807B-A18D36224E4E}" type="pres">
      <dgm:prSet presAssocID="{50063E4A-F3D8-402B-A996-2C6EB32A3D78}" presName="level3hierChild" presStyleCnt="0"/>
      <dgm:spPr/>
    </dgm:pt>
    <dgm:pt modelId="{5C93F0B3-8ACD-4268-B0FB-1AD3D30BAE05}" type="pres">
      <dgm:prSet presAssocID="{DCC3E81C-408C-4F3C-A1E7-FACCF5366A37}" presName="conn2-1" presStyleLbl="parChTrans1D2" presStyleIdx="3" presStyleCnt="6"/>
      <dgm:spPr/>
    </dgm:pt>
    <dgm:pt modelId="{ACBE91C9-B221-4503-B278-78FB4443B78F}" type="pres">
      <dgm:prSet presAssocID="{DCC3E81C-408C-4F3C-A1E7-FACCF5366A37}" presName="connTx" presStyleLbl="parChTrans1D2" presStyleIdx="3" presStyleCnt="6"/>
      <dgm:spPr/>
    </dgm:pt>
    <dgm:pt modelId="{FA8951AC-FFE6-4FA4-8AE4-C0E5D277B4DD}" type="pres">
      <dgm:prSet presAssocID="{0D9A1725-899E-464D-A0BB-158BD1CCC73F}" presName="root2" presStyleCnt="0"/>
      <dgm:spPr/>
    </dgm:pt>
    <dgm:pt modelId="{4312D434-C044-4C0D-A2CA-8221BE6723CE}" type="pres">
      <dgm:prSet presAssocID="{0D9A1725-899E-464D-A0BB-158BD1CCC73F}" presName="LevelTwoTextNode" presStyleLbl="node2" presStyleIdx="3" presStyleCnt="6" custScaleX="586784" custScaleY="134039">
        <dgm:presLayoutVars>
          <dgm:chPref val="3"/>
        </dgm:presLayoutVars>
      </dgm:prSet>
      <dgm:spPr/>
    </dgm:pt>
    <dgm:pt modelId="{8910CA5E-AD69-4220-A8B7-3291DC771A9A}" type="pres">
      <dgm:prSet presAssocID="{0D9A1725-899E-464D-A0BB-158BD1CCC73F}" presName="level3hierChild" presStyleCnt="0"/>
      <dgm:spPr/>
    </dgm:pt>
    <dgm:pt modelId="{059D3D7A-CBA9-4297-BAE4-C5003A62FE39}" type="pres">
      <dgm:prSet presAssocID="{93083703-B216-43CE-BA13-8A7AF958EEE5}" presName="conn2-1" presStyleLbl="parChTrans1D2" presStyleIdx="4" presStyleCnt="6"/>
      <dgm:spPr/>
    </dgm:pt>
    <dgm:pt modelId="{C887D566-713C-40CF-BA8D-72132C483B45}" type="pres">
      <dgm:prSet presAssocID="{93083703-B216-43CE-BA13-8A7AF958EEE5}" presName="connTx" presStyleLbl="parChTrans1D2" presStyleIdx="4" presStyleCnt="6"/>
      <dgm:spPr/>
    </dgm:pt>
    <dgm:pt modelId="{1C45E3AF-09A7-4894-BDBB-7DF26CE83764}" type="pres">
      <dgm:prSet presAssocID="{D0CD92DA-F7AC-46CC-BF84-21228EA74BE8}" presName="root2" presStyleCnt="0"/>
      <dgm:spPr/>
    </dgm:pt>
    <dgm:pt modelId="{425806AD-2EBA-4F93-B507-1C91924F45C9}" type="pres">
      <dgm:prSet presAssocID="{D0CD92DA-F7AC-46CC-BF84-21228EA74BE8}" presName="LevelTwoTextNode" presStyleLbl="node2" presStyleIdx="4" presStyleCnt="6" custScaleX="586784" custScaleY="134039">
        <dgm:presLayoutVars>
          <dgm:chPref val="3"/>
        </dgm:presLayoutVars>
      </dgm:prSet>
      <dgm:spPr/>
    </dgm:pt>
    <dgm:pt modelId="{AE83A5A7-7799-4559-86DA-588E83CADD1F}" type="pres">
      <dgm:prSet presAssocID="{D0CD92DA-F7AC-46CC-BF84-21228EA74BE8}" presName="level3hierChild" presStyleCnt="0"/>
      <dgm:spPr/>
    </dgm:pt>
    <dgm:pt modelId="{63B1767F-E8DE-40E3-A296-15E10F9AB589}" type="pres">
      <dgm:prSet presAssocID="{B90C1442-1016-4967-8DCD-16F6195F66A2}" presName="conn2-1" presStyleLbl="parChTrans1D2" presStyleIdx="5" presStyleCnt="6"/>
      <dgm:spPr/>
    </dgm:pt>
    <dgm:pt modelId="{4B362C63-F462-4294-81BC-980BEF31155F}" type="pres">
      <dgm:prSet presAssocID="{B90C1442-1016-4967-8DCD-16F6195F66A2}" presName="connTx" presStyleLbl="parChTrans1D2" presStyleIdx="5" presStyleCnt="6"/>
      <dgm:spPr/>
    </dgm:pt>
    <dgm:pt modelId="{CB820AFE-2177-4FA8-9FA7-E43B609B03C6}" type="pres">
      <dgm:prSet presAssocID="{1222100F-D255-4FCE-8B08-26ECBCAEA244}" presName="root2" presStyleCnt="0"/>
      <dgm:spPr/>
    </dgm:pt>
    <dgm:pt modelId="{AD814B6F-9020-41F8-AE36-2CFEA057D3DD}" type="pres">
      <dgm:prSet presAssocID="{1222100F-D255-4FCE-8B08-26ECBCAEA244}" presName="LevelTwoTextNode" presStyleLbl="node2" presStyleIdx="5" presStyleCnt="6" custScaleX="586784" custScaleY="134039">
        <dgm:presLayoutVars>
          <dgm:chPref val="3"/>
        </dgm:presLayoutVars>
      </dgm:prSet>
      <dgm:spPr/>
    </dgm:pt>
    <dgm:pt modelId="{AAF32728-1C49-417A-84D0-5241059A2A69}" type="pres">
      <dgm:prSet presAssocID="{1222100F-D255-4FCE-8B08-26ECBCAEA244}" presName="level3hierChild" presStyleCnt="0"/>
      <dgm:spPr/>
    </dgm:pt>
  </dgm:ptLst>
  <dgm:cxnLst>
    <dgm:cxn modelId="{FD3FAD02-E075-4B9F-9256-222E14295529}" type="presOf" srcId="{B9D39FA9-3559-4B52-9CED-6619B9249119}" destId="{F680A16E-78D7-48A0-AC56-4416FE2F5798}" srcOrd="0" destOrd="0" presId="urn:microsoft.com/office/officeart/2005/8/layout/hierarchy2"/>
    <dgm:cxn modelId="{AB240A07-1968-43A7-8386-BC4587FFEF32}" type="presOf" srcId="{93083703-B216-43CE-BA13-8A7AF958EEE5}" destId="{059D3D7A-CBA9-4297-BAE4-C5003A62FE39}" srcOrd="0" destOrd="0" presId="urn:microsoft.com/office/officeart/2005/8/layout/hierarchy2"/>
    <dgm:cxn modelId="{F85B940A-4564-44A0-B204-753B4C56A2C8}" srcId="{DEDE545B-C1B7-4AAD-8DC9-F85DA38A65BD}" destId="{9EEAFCC3-8BBF-4F31-AAA4-79D346F96311}" srcOrd="0" destOrd="0" parTransId="{E9101CCD-4E12-439D-8548-02396567BB4F}" sibTransId="{E1AFCC38-EE34-48EC-825E-D5E83DABEE8C}"/>
    <dgm:cxn modelId="{6D16D121-D515-47F8-B94F-BE381EFBEA4D}" srcId="{DEDE545B-C1B7-4AAD-8DC9-F85DA38A65BD}" destId="{0D9A1725-899E-464D-A0BB-158BD1CCC73F}" srcOrd="3" destOrd="0" parTransId="{DCC3E81C-408C-4F3C-A1E7-FACCF5366A37}" sibTransId="{D3B51283-F57E-4D32-8277-FE972D28E317}"/>
    <dgm:cxn modelId="{F69EA431-ED4C-4B1C-ABCC-ED1CF8367489}" type="presOf" srcId="{DCC3E81C-408C-4F3C-A1E7-FACCF5366A37}" destId="{5C93F0B3-8ACD-4268-B0FB-1AD3D30BAE05}" srcOrd="0" destOrd="0" presId="urn:microsoft.com/office/officeart/2005/8/layout/hierarchy2"/>
    <dgm:cxn modelId="{18E31849-9A29-4CC7-BB78-3F27D4A341B6}" type="presOf" srcId="{B90C1442-1016-4967-8DCD-16F6195F66A2}" destId="{63B1767F-E8DE-40E3-A296-15E10F9AB589}" srcOrd="0" destOrd="0" presId="urn:microsoft.com/office/officeart/2005/8/layout/hierarchy2"/>
    <dgm:cxn modelId="{1F60B350-C97A-4ABE-B881-E086138818A2}" type="presOf" srcId="{1222100F-D255-4FCE-8B08-26ECBCAEA244}" destId="{AD814B6F-9020-41F8-AE36-2CFEA057D3DD}" srcOrd="0" destOrd="0" presId="urn:microsoft.com/office/officeart/2005/8/layout/hierarchy2"/>
    <dgm:cxn modelId="{B8751354-CB7A-4AA3-AA7F-3F0F923D212C}" srcId="{DEDE545B-C1B7-4AAD-8DC9-F85DA38A65BD}" destId="{1222100F-D255-4FCE-8B08-26ECBCAEA244}" srcOrd="5" destOrd="0" parTransId="{B90C1442-1016-4967-8DCD-16F6195F66A2}" sibTransId="{A2E823FE-8C59-4E9E-8926-2353DB9C0D8F}"/>
    <dgm:cxn modelId="{74FCE256-C96D-4486-B85F-93285A716E65}" type="presOf" srcId="{93083703-B216-43CE-BA13-8A7AF958EEE5}" destId="{C887D566-713C-40CF-BA8D-72132C483B45}" srcOrd="1" destOrd="0" presId="urn:microsoft.com/office/officeart/2005/8/layout/hierarchy2"/>
    <dgm:cxn modelId="{8EC4137C-89F6-453E-BAD0-A447E607950B}" type="presOf" srcId="{2E3E024E-FC9D-4174-8D9D-7AED1396FA6D}" destId="{CDE5CF1E-68AA-4951-9934-533496432BDC}" srcOrd="1" destOrd="0" presId="urn:microsoft.com/office/officeart/2005/8/layout/hierarchy2"/>
    <dgm:cxn modelId="{E540E47D-C0CD-480E-BF7A-4FE91C4A8A2D}" type="presOf" srcId="{50063E4A-F3D8-402B-A996-2C6EB32A3D78}" destId="{455888EF-4C38-4749-A9DB-F288EEBDE1C7}" srcOrd="0" destOrd="0" presId="urn:microsoft.com/office/officeart/2005/8/layout/hierarchy2"/>
    <dgm:cxn modelId="{84CCE983-4998-4176-AE56-E7211DF4EEBB}" type="presOf" srcId="{8BD0945C-5F37-4B96-872F-5653A48DD544}" destId="{EE6E060B-8B9D-425F-A135-03AF57C87DF6}" srcOrd="0" destOrd="0" presId="urn:microsoft.com/office/officeart/2005/8/layout/hierarchy2"/>
    <dgm:cxn modelId="{4912FC86-3312-4392-A8A0-DBC8B12A700D}" type="presOf" srcId="{B90C1442-1016-4967-8DCD-16F6195F66A2}" destId="{4B362C63-F462-4294-81BC-980BEF31155F}" srcOrd="1" destOrd="0" presId="urn:microsoft.com/office/officeart/2005/8/layout/hierarchy2"/>
    <dgm:cxn modelId="{F7B0FC86-19D1-4303-A6D5-553CC999D0F5}" type="presOf" srcId="{DCC3E81C-408C-4F3C-A1E7-FACCF5366A37}" destId="{ACBE91C9-B221-4503-B278-78FB4443B78F}" srcOrd="1" destOrd="0" presId="urn:microsoft.com/office/officeart/2005/8/layout/hierarchy2"/>
    <dgm:cxn modelId="{65442390-6ADD-4114-88C9-ABC32AEC659D}" type="presOf" srcId="{9EEAFCC3-8BBF-4F31-AAA4-79D346F96311}" destId="{48905CD1-D348-4310-A58E-27B13330D0F1}" srcOrd="0" destOrd="0" presId="urn:microsoft.com/office/officeart/2005/8/layout/hierarchy2"/>
    <dgm:cxn modelId="{68A258A1-88F5-4CD4-940E-DC1D912F300E}" type="presOf" srcId="{0D9A1725-899E-464D-A0BB-158BD1CCC73F}" destId="{4312D434-C044-4C0D-A2CA-8221BE6723CE}" srcOrd="0" destOrd="0" presId="urn:microsoft.com/office/officeart/2005/8/layout/hierarchy2"/>
    <dgm:cxn modelId="{008973A2-3E15-4C61-A332-D0BA7F92DD8D}" srcId="{08F298AF-0309-4F75-8EE4-F3FD95B389C9}" destId="{DEDE545B-C1B7-4AAD-8DC9-F85DA38A65BD}" srcOrd="1" destOrd="0" parTransId="{EDEB9EA8-57CD-47CB-A42F-62402D2EFBD2}" sibTransId="{48E3089E-22D3-40EF-A6F1-5DDAE67D98BE}"/>
    <dgm:cxn modelId="{CFC1F6A7-737E-49B3-B6B5-EEF86102DA13}" type="presOf" srcId="{E9101CCD-4E12-439D-8548-02396567BB4F}" destId="{59127FD3-32AA-413A-9D32-D7DF84024007}" srcOrd="1" destOrd="0" presId="urn:microsoft.com/office/officeart/2005/8/layout/hierarchy2"/>
    <dgm:cxn modelId="{39041CAC-4DD6-465A-9915-EDE59D7F3435}" type="presOf" srcId="{D0CD92DA-F7AC-46CC-BF84-21228EA74BE8}" destId="{425806AD-2EBA-4F93-B507-1C91924F45C9}" srcOrd="0" destOrd="0" presId="urn:microsoft.com/office/officeart/2005/8/layout/hierarchy2"/>
    <dgm:cxn modelId="{A1F203BD-04A3-453B-9014-4126947CFF15}" srcId="{DEDE545B-C1B7-4AAD-8DC9-F85DA38A65BD}" destId="{50063E4A-F3D8-402B-A996-2C6EB32A3D78}" srcOrd="2" destOrd="0" parTransId="{B9D39FA9-3559-4B52-9CED-6619B9249119}" sibTransId="{D5A3D37E-50B8-4321-8561-5DC0590C8168}"/>
    <dgm:cxn modelId="{7BDD9EC6-AF2C-4ECD-B139-37F6B5EF91D8}" type="presOf" srcId="{40610DBD-36EE-4667-8233-929E4CFFF116}" destId="{74FD0AF4-9EEB-4376-927B-AEF0A69FA6A0}" srcOrd="0" destOrd="0" presId="urn:microsoft.com/office/officeart/2005/8/layout/hierarchy2"/>
    <dgm:cxn modelId="{2FBE7FC8-D9AB-42E0-8F4F-966216D54283}" type="presOf" srcId="{08F298AF-0309-4F75-8EE4-F3FD95B389C9}" destId="{8D8184C8-BE5C-4D0A-8726-8F03A7849B64}" srcOrd="0" destOrd="0" presId="urn:microsoft.com/office/officeart/2005/8/layout/hierarchy2"/>
    <dgm:cxn modelId="{8B0908CB-7EE5-499C-9A50-D8A1200EBEDB}" type="presOf" srcId="{E9101CCD-4E12-439D-8548-02396567BB4F}" destId="{50DE85D5-E7E6-4F2C-9C9F-E9A8B959D71E}" srcOrd="0" destOrd="0" presId="urn:microsoft.com/office/officeart/2005/8/layout/hierarchy2"/>
    <dgm:cxn modelId="{07343EDC-95F6-4174-BB8B-411532F931B6}" type="presOf" srcId="{DEDE545B-C1B7-4AAD-8DC9-F85DA38A65BD}" destId="{87FB9AB9-21A3-4B8D-BA83-C07E9105688A}" srcOrd="0" destOrd="0" presId="urn:microsoft.com/office/officeart/2005/8/layout/hierarchy2"/>
    <dgm:cxn modelId="{E1EE35DE-788F-4EA4-B178-E9F73C5391E7}" srcId="{08F298AF-0309-4F75-8EE4-F3FD95B389C9}" destId="{40610DBD-36EE-4667-8233-929E4CFFF116}" srcOrd="0" destOrd="0" parTransId="{50666317-FB5C-4D16-8F9F-5050948C3FCB}" sibTransId="{FC8C77CC-3615-4D3B-8758-27379187E8D3}"/>
    <dgm:cxn modelId="{EFBA48F3-D8C3-40BB-906A-A829268118E2}" type="presOf" srcId="{B9D39FA9-3559-4B52-9CED-6619B9249119}" destId="{8195253C-D204-432B-A542-1AD266033547}" srcOrd="1" destOrd="0" presId="urn:microsoft.com/office/officeart/2005/8/layout/hierarchy2"/>
    <dgm:cxn modelId="{87E233F7-94C0-40AA-8B99-EEDD239ABA2A}" srcId="{DEDE545B-C1B7-4AAD-8DC9-F85DA38A65BD}" destId="{D0CD92DA-F7AC-46CC-BF84-21228EA74BE8}" srcOrd="4" destOrd="0" parTransId="{93083703-B216-43CE-BA13-8A7AF958EEE5}" sibTransId="{9B287494-69C6-4574-ACAE-519E6B57942C}"/>
    <dgm:cxn modelId="{62F511F8-CE6E-49C0-AE84-7DA9E739316D}" srcId="{DEDE545B-C1B7-4AAD-8DC9-F85DA38A65BD}" destId="{8BD0945C-5F37-4B96-872F-5653A48DD544}" srcOrd="1" destOrd="0" parTransId="{2E3E024E-FC9D-4174-8D9D-7AED1396FA6D}" sibTransId="{58087F3E-C0B3-491D-AEB2-0C555D2C9C4E}"/>
    <dgm:cxn modelId="{1DDF33FA-D225-4E39-A01F-534EA8EE98A9}" type="presOf" srcId="{2E3E024E-FC9D-4174-8D9D-7AED1396FA6D}" destId="{2AEBBD59-13AE-4B54-9829-F484BB451FB5}" srcOrd="0" destOrd="0" presId="urn:microsoft.com/office/officeart/2005/8/layout/hierarchy2"/>
    <dgm:cxn modelId="{559E42A1-325A-4A6F-959E-E1261B011679}" type="presParOf" srcId="{8D8184C8-BE5C-4D0A-8726-8F03A7849B64}" destId="{B9D97738-5970-4CBF-80DA-6BD98E68A577}" srcOrd="0" destOrd="0" presId="urn:microsoft.com/office/officeart/2005/8/layout/hierarchy2"/>
    <dgm:cxn modelId="{ABF67C2A-73CA-4D5C-91D7-7D6CEC2524C4}" type="presParOf" srcId="{B9D97738-5970-4CBF-80DA-6BD98E68A577}" destId="{74FD0AF4-9EEB-4376-927B-AEF0A69FA6A0}" srcOrd="0" destOrd="0" presId="urn:microsoft.com/office/officeart/2005/8/layout/hierarchy2"/>
    <dgm:cxn modelId="{C5F3F63B-210F-4BAA-8E06-22C9D9455ED7}" type="presParOf" srcId="{B9D97738-5970-4CBF-80DA-6BD98E68A577}" destId="{250505AB-BFFB-4BE5-9ACE-B682E1EA3F5D}" srcOrd="1" destOrd="0" presId="urn:microsoft.com/office/officeart/2005/8/layout/hierarchy2"/>
    <dgm:cxn modelId="{77B8A48A-A15B-4A8E-AA84-E65B91442268}" type="presParOf" srcId="{8D8184C8-BE5C-4D0A-8726-8F03A7849B64}" destId="{380BADC2-7B2E-4FAC-9CD5-B25B9258D1ED}" srcOrd="1" destOrd="0" presId="urn:microsoft.com/office/officeart/2005/8/layout/hierarchy2"/>
    <dgm:cxn modelId="{CCD00CC3-E8EC-4275-A22F-EC7D1ABCB88E}" type="presParOf" srcId="{380BADC2-7B2E-4FAC-9CD5-B25B9258D1ED}" destId="{87FB9AB9-21A3-4B8D-BA83-C07E9105688A}" srcOrd="0" destOrd="0" presId="urn:microsoft.com/office/officeart/2005/8/layout/hierarchy2"/>
    <dgm:cxn modelId="{4A276A99-DADA-407C-9217-BAB8259481F1}" type="presParOf" srcId="{380BADC2-7B2E-4FAC-9CD5-B25B9258D1ED}" destId="{537AA216-9C34-4570-97E1-375B10C350CE}" srcOrd="1" destOrd="0" presId="urn:microsoft.com/office/officeart/2005/8/layout/hierarchy2"/>
    <dgm:cxn modelId="{BE2311A4-DFAE-492C-998D-C25199F7058A}" type="presParOf" srcId="{537AA216-9C34-4570-97E1-375B10C350CE}" destId="{50DE85D5-E7E6-4F2C-9C9F-E9A8B959D71E}" srcOrd="0" destOrd="0" presId="urn:microsoft.com/office/officeart/2005/8/layout/hierarchy2"/>
    <dgm:cxn modelId="{D913C782-A119-46C4-AEC9-4903F468B145}" type="presParOf" srcId="{50DE85D5-E7E6-4F2C-9C9F-E9A8B959D71E}" destId="{59127FD3-32AA-413A-9D32-D7DF84024007}" srcOrd="0" destOrd="0" presId="urn:microsoft.com/office/officeart/2005/8/layout/hierarchy2"/>
    <dgm:cxn modelId="{8EE614F2-89F6-4A94-9548-F174B44018E3}" type="presParOf" srcId="{537AA216-9C34-4570-97E1-375B10C350CE}" destId="{FCED9ABB-865D-4A1F-BF14-B8402B1FE417}" srcOrd="1" destOrd="0" presId="urn:microsoft.com/office/officeart/2005/8/layout/hierarchy2"/>
    <dgm:cxn modelId="{BD2B42EE-5A07-415B-A348-F4306DC39A26}" type="presParOf" srcId="{FCED9ABB-865D-4A1F-BF14-B8402B1FE417}" destId="{48905CD1-D348-4310-A58E-27B13330D0F1}" srcOrd="0" destOrd="0" presId="urn:microsoft.com/office/officeart/2005/8/layout/hierarchy2"/>
    <dgm:cxn modelId="{8968625B-3BF9-4B38-AF0C-DE3C458B4252}" type="presParOf" srcId="{FCED9ABB-865D-4A1F-BF14-B8402B1FE417}" destId="{004B63E1-1932-4318-AAC0-30A5D0C2B149}" srcOrd="1" destOrd="0" presId="urn:microsoft.com/office/officeart/2005/8/layout/hierarchy2"/>
    <dgm:cxn modelId="{A4E7B43B-71F1-4D01-AAC7-9377CDB96313}" type="presParOf" srcId="{537AA216-9C34-4570-97E1-375B10C350CE}" destId="{2AEBBD59-13AE-4B54-9829-F484BB451FB5}" srcOrd="2" destOrd="0" presId="urn:microsoft.com/office/officeart/2005/8/layout/hierarchy2"/>
    <dgm:cxn modelId="{DC974A8A-DB40-4B9F-B905-E65A4D351B2F}" type="presParOf" srcId="{2AEBBD59-13AE-4B54-9829-F484BB451FB5}" destId="{CDE5CF1E-68AA-4951-9934-533496432BDC}" srcOrd="0" destOrd="0" presId="urn:microsoft.com/office/officeart/2005/8/layout/hierarchy2"/>
    <dgm:cxn modelId="{64C57CA3-FEE0-464A-A1BD-93720BFC324D}" type="presParOf" srcId="{537AA216-9C34-4570-97E1-375B10C350CE}" destId="{A4561CD5-7CE4-4772-AD1B-263EEB8E21DD}" srcOrd="3" destOrd="0" presId="urn:microsoft.com/office/officeart/2005/8/layout/hierarchy2"/>
    <dgm:cxn modelId="{43ECB989-FB4C-4929-8AFE-AA81101EDA8E}" type="presParOf" srcId="{A4561CD5-7CE4-4772-AD1B-263EEB8E21DD}" destId="{EE6E060B-8B9D-425F-A135-03AF57C87DF6}" srcOrd="0" destOrd="0" presId="urn:microsoft.com/office/officeart/2005/8/layout/hierarchy2"/>
    <dgm:cxn modelId="{0B535A04-DD1B-467D-9677-C682998D9508}" type="presParOf" srcId="{A4561CD5-7CE4-4772-AD1B-263EEB8E21DD}" destId="{92213BEA-02E7-4A40-8949-260A7BCA0BB0}" srcOrd="1" destOrd="0" presId="urn:microsoft.com/office/officeart/2005/8/layout/hierarchy2"/>
    <dgm:cxn modelId="{4056EF4A-5D21-4D1B-8D9C-4B9592107038}" type="presParOf" srcId="{537AA216-9C34-4570-97E1-375B10C350CE}" destId="{F680A16E-78D7-48A0-AC56-4416FE2F5798}" srcOrd="4" destOrd="0" presId="urn:microsoft.com/office/officeart/2005/8/layout/hierarchy2"/>
    <dgm:cxn modelId="{1445594F-C7D5-4DA5-87C8-905B52662397}" type="presParOf" srcId="{F680A16E-78D7-48A0-AC56-4416FE2F5798}" destId="{8195253C-D204-432B-A542-1AD266033547}" srcOrd="0" destOrd="0" presId="urn:microsoft.com/office/officeart/2005/8/layout/hierarchy2"/>
    <dgm:cxn modelId="{CF8D45C1-9A3E-45B3-886B-6D77014EA1F9}" type="presParOf" srcId="{537AA216-9C34-4570-97E1-375B10C350CE}" destId="{9918B9AC-3C0C-4E93-AE54-1B3F706F3412}" srcOrd="5" destOrd="0" presId="urn:microsoft.com/office/officeart/2005/8/layout/hierarchy2"/>
    <dgm:cxn modelId="{810F2483-C14D-4846-A161-1A454D50CCC9}" type="presParOf" srcId="{9918B9AC-3C0C-4E93-AE54-1B3F706F3412}" destId="{455888EF-4C38-4749-A9DB-F288EEBDE1C7}" srcOrd="0" destOrd="0" presId="urn:microsoft.com/office/officeart/2005/8/layout/hierarchy2"/>
    <dgm:cxn modelId="{D284BE4F-1865-4150-90FB-9C67E78AF092}" type="presParOf" srcId="{9918B9AC-3C0C-4E93-AE54-1B3F706F3412}" destId="{774044AA-DE70-480E-807B-A18D36224E4E}" srcOrd="1" destOrd="0" presId="urn:microsoft.com/office/officeart/2005/8/layout/hierarchy2"/>
    <dgm:cxn modelId="{066F38E3-D6F3-46EA-BED3-EFDB9FA5B48E}" type="presParOf" srcId="{537AA216-9C34-4570-97E1-375B10C350CE}" destId="{5C93F0B3-8ACD-4268-B0FB-1AD3D30BAE05}" srcOrd="6" destOrd="0" presId="urn:microsoft.com/office/officeart/2005/8/layout/hierarchy2"/>
    <dgm:cxn modelId="{F2A0B72D-72C9-45F1-8869-1E2208B533FE}" type="presParOf" srcId="{5C93F0B3-8ACD-4268-B0FB-1AD3D30BAE05}" destId="{ACBE91C9-B221-4503-B278-78FB4443B78F}" srcOrd="0" destOrd="0" presId="urn:microsoft.com/office/officeart/2005/8/layout/hierarchy2"/>
    <dgm:cxn modelId="{9BA66DA3-5BEA-4525-B200-DDC6788AE8F9}" type="presParOf" srcId="{537AA216-9C34-4570-97E1-375B10C350CE}" destId="{FA8951AC-FFE6-4FA4-8AE4-C0E5D277B4DD}" srcOrd="7" destOrd="0" presId="urn:microsoft.com/office/officeart/2005/8/layout/hierarchy2"/>
    <dgm:cxn modelId="{CF5E2F9A-CF7C-49DA-A680-C594160D4C4E}" type="presParOf" srcId="{FA8951AC-FFE6-4FA4-8AE4-C0E5D277B4DD}" destId="{4312D434-C044-4C0D-A2CA-8221BE6723CE}" srcOrd="0" destOrd="0" presId="urn:microsoft.com/office/officeart/2005/8/layout/hierarchy2"/>
    <dgm:cxn modelId="{2C793ADF-76E8-4070-9743-CA1A2B932E98}" type="presParOf" srcId="{FA8951AC-FFE6-4FA4-8AE4-C0E5D277B4DD}" destId="{8910CA5E-AD69-4220-A8B7-3291DC771A9A}" srcOrd="1" destOrd="0" presId="urn:microsoft.com/office/officeart/2005/8/layout/hierarchy2"/>
    <dgm:cxn modelId="{3D83AA6B-38DD-4BEA-9D78-5C64B781A476}" type="presParOf" srcId="{537AA216-9C34-4570-97E1-375B10C350CE}" destId="{059D3D7A-CBA9-4297-BAE4-C5003A62FE39}" srcOrd="8" destOrd="0" presId="urn:microsoft.com/office/officeart/2005/8/layout/hierarchy2"/>
    <dgm:cxn modelId="{EC71B975-68D6-4922-AD7A-585F397931E9}" type="presParOf" srcId="{059D3D7A-CBA9-4297-BAE4-C5003A62FE39}" destId="{C887D566-713C-40CF-BA8D-72132C483B45}" srcOrd="0" destOrd="0" presId="urn:microsoft.com/office/officeart/2005/8/layout/hierarchy2"/>
    <dgm:cxn modelId="{36DE971E-A999-42A9-B6BE-56342A0FC2FC}" type="presParOf" srcId="{537AA216-9C34-4570-97E1-375B10C350CE}" destId="{1C45E3AF-09A7-4894-BDBB-7DF26CE83764}" srcOrd="9" destOrd="0" presId="urn:microsoft.com/office/officeart/2005/8/layout/hierarchy2"/>
    <dgm:cxn modelId="{3A9B140A-7057-49AC-A7ED-30A25958772F}" type="presParOf" srcId="{1C45E3AF-09A7-4894-BDBB-7DF26CE83764}" destId="{425806AD-2EBA-4F93-B507-1C91924F45C9}" srcOrd="0" destOrd="0" presId="urn:microsoft.com/office/officeart/2005/8/layout/hierarchy2"/>
    <dgm:cxn modelId="{7F96A13C-B6E3-4799-918F-5D5A867ACABF}" type="presParOf" srcId="{1C45E3AF-09A7-4894-BDBB-7DF26CE83764}" destId="{AE83A5A7-7799-4559-86DA-588E83CADD1F}" srcOrd="1" destOrd="0" presId="urn:microsoft.com/office/officeart/2005/8/layout/hierarchy2"/>
    <dgm:cxn modelId="{DDF3546B-C9F2-4736-9D36-9334C07E6936}" type="presParOf" srcId="{537AA216-9C34-4570-97E1-375B10C350CE}" destId="{63B1767F-E8DE-40E3-A296-15E10F9AB589}" srcOrd="10" destOrd="0" presId="urn:microsoft.com/office/officeart/2005/8/layout/hierarchy2"/>
    <dgm:cxn modelId="{0F219BC7-6685-446F-AB04-CCE54BC33BE8}" type="presParOf" srcId="{63B1767F-E8DE-40E3-A296-15E10F9AB589}" destId="{4B362C63-F462-4294-81BC-980BEF31155F}" srcOrd="0" destOrd="0" presId="urn:microsoft.com/office/officeart/2005/8/layout/hierarchy2"/>
    <dgm:cxn modelId="{D773380A-BBB9-4822-A399-9923FC612A70}" type="presParOf" srcId="{537AA216-9C34-4570-97E1-375B10C350CE}" destId="{CB820AFE-2177-4FA8-9FA7-E43B609B03C6}" srcOrd="11" destOrd="0" presId="urn:microsoft.com/office/officeart/2005/8/layout/hierarchy2"/>
    <dgm:cxn modelId="{32000D1E-A660-4271-8279-B2A62AB82F48}" type="presParOf" srcId="{CB820AFE-2177-4FA8-9FA7-E43B609B03C6}" destId="{AD814B6F-9020-41F8-AE36-2CFEA057D3DD}" srcOrd="0" destOrd="0" presId="urn:microsoft.com/office/officeart/2005/8/layout/hierarchy2"/>
    <dgm:cxn modelId="{2A1DD46A-D62E-4F80-BC5F-61490F05FBB8}" type="presParOf" srcId="{CB820AFE-2177-4FA8-9FA7-E43B609B03C6}" destId="{AAF32728-1C49-417A-84D0-5241059A2A6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12C20D6-1428-4267-BF70-4A92DAFAB098}" type="doc">
      <dgm:prSet loTypeId="urn:microsoft.com/office/officeart/2005/8/layout/bProcess3" loCatId="process" qsTypeId="urn:microsoft.com/office/officeart/2005/8/quickstyle/3d5" qsCatId="3D" csTypeId="urn:microsoft.com/office/officeart/2005/8/colors/colorful1" csCatId="colorful" phldr="1"/>
      <dgm:spPr/>
      <dgm:t>
        <a:bodyPr/>
        <a:lstStyle/>
        <a:p>
          <a:endParaRPr lang="ru-RU"/>
        </a:p>
      </dgm:t>
    </dgm:pt>
    <dgm:pt modelId="{B785CE48-1C7A-4ABC-8006-D24EA81FC2D9}">
      <dgm:prSet custT="1"/>
      <dgm:spPr/>
      <dgm:t>
        <a:bodyPr/>
        <a:lstStyle/>
        <a:p>
          <a:pPr algn="ctr" rtl="0"/>
          <a:r>
            <a:rPr lang="ru-RU" sz="1400" b="1" dirty="0">
              <a:latin typeface="+mj-lt"/>
            </a:rPr>
            <a:t>С момента размещения в единой информационной системе извещения о проведении запроса предложений заказчик не вправе отменять проведение запроса предложений или вносить изменения в извещение о проведении запроса предложений, документацию о проведении запроса предложений</a:t>
          </a:r>
        </a:p>
      </dgm:t>
    </dgm:pt>
    <dgm:pt modelId="{E8158184-9D34-4268-82B3-11A1D1C8AD06}" type="parTrans" cxnId="{79307698-5903-44F4-9CCC-585CC96A6A0A}">
      <dgm:prSet/>
      <dgm:spPr/>
      <dgm:t>
        <a:bodyPr/>
        <a:lstStyle/>
        <a:p>
          <a:endParaRPr lang="ru-RU" sz="1400">
            <a:latin typeface="+mj-lt"/>
          </a:endParaRPr>
        </a:p>
      </dgm:t>
    </dgm:pt>
    <dgm:pt modelId="{76CDDB17-818A-4FBC-9D98-BC3FE0C56772}" type="sibTrans" cxnId="{79307698-5903-44F4-9CCC-585CC96A6A0A}">
      <dgm:prSet/>
      <dgm:spPr/>
      <dgm:t>
        <a:bodyPr/>
        <a:lstStyle/>
        <a:p>
          <a:endParaRPr lang="ru-RU" sz="1400">
            <a:latin typeface="+mj-lt"/>
          </a:endParaRPr>
        </a:p>
      </dgm:t>
    </dgm:pt>
    <dgm:pt modelId="{6B2C7445-B5BB-420A-A35E-30C2B7244FEB}">
      <dgm:prSet custT="1"/>
      <dgm:spPr>
        <a:solidFill>
          <a:schemeClr val="accent3">
            <a:lumMod val="50000"/>
          </a:schemeClr>
        </a:solidFill>
      </dgm:spPr>
      <dgm:t>
        <a:bodyPr/>
        <a:lstStyle/>
        <a:p>
          <a:pPr algn="ctr" rtl="0"/>
          <a:r>
            <a:rPr lang="ru-RU" sz="1400" b="1" dirty="0">
              <a:latin typeface="+mj-lt"/>
            </a:rPr>
            <a:t>Одновременно с размещением извещения о проведении запроса предложений заказчик размещает в единой информационной системе документацию о проведении запроса предложений, которая должна содержать следующую информацию</a:t>
          </a:r>
        </a:p>
      </dgm:t>
    </dgm:pt>
    <dgm:pt modelId="{744FA95C-5D27-4BEF-A136-8B5F716988BA}" type="parTrans" cxnId="{AEADCC50-0404-4FB9-A1E9-1FCB7F99A3B8}">
      <dgm:prSet/>
      <dgm:spPr/>
      <dgm:t>
        <a:bodyPr/>
        <a:lstStyle/>
        <a:p>
          <a:endParaRPr lang="ru-RU" sz="1400">
            <a:latin typeface="+mj-lt"/>
          </a:endParaRPr>
        </a:p>
      </dgm:t>
    </dgm:pt>
    <dgm:pt modelId="{A0C31305-007F-4B61-9D94-C2DE5F6D0E58}" type="sibTrans" cxnId="{AEADCC50-0404-4FB9-A1E9-1FCB7F99A3B8}">
      <dgm:prSet/>
      <dgm:spPr/>
      <dgm:t>
        <a:bodyPr/>
        <a:lstStyle/>
        <a:p>
          <a:endParaRPr lang="ru-RU" sz="1400">
            <a:latin typeface="+mj-lt"/>
          </a:endParaRPr>
        </a:p>
      </dgm:t>
    </dgm:pt>
    <dgm:pt modelId="{DE40B055-7BFE-4465-9662-FFFEB17A6BA2}">
      <dgm:prSet custT="1"/>
      <dgm:spPr>
        <a:solidFill>
          <a:schemeClr val="accent3">
            <a:lumMod val="50000"/>
          </a:schemeClr>
        </a:solidFill>
      </dgm:spPr>
      <dgm:t>
        <a:bodyPr/>
        <a:lstStyle/>
        <a:p>
          <a:pPr algn="ctr" rtl="0"/>
          <a:r>
            <a:rPr lang="ru-RU" sz="1400" b="1" dirty="0">
              <a:latin typeface="+mj-lt"/>
            </a:rPr>
            <a:t>информация, указанная в части 4 статьи 83 Федерального закона 44-ФЗ</a:t>
          </a:r>
        </a:p>
      </dgm:t>
    </dgm:pt>
    <dgm:pt modelId="{2D063101-96B2-4A5E-A681-421594B740E0}" type="parTrans" cxnId="{8EC03FC1-0671-4D00-8483-2DB144BFF9A1}">
      <dgm:prSet/>
      <dgm:spPr/>
      <dgm:t>
        <a:bodyPr/>
        <a:lstStyle/>
        <a:p>
          <a:endParaRPr lang="ru-RU" sz="1400">
            <a:latin typeface="+mj-lt"/>
          </a:endParaRPr>
        </a:p>
      </dgm:t>
    </dgm:pt>
    <dgm:pt modelId="{69CA5576-095C-46F9-9235-B8D758435B54}" type="sibTrans" cxnId="{8EC03FC1-0671-4D00-8483-2DB144BFF9A1}">
      <dgm:prSet/>
      <dgm:spPr/>
      <dgm:t>
        <a:bodyPr/>
        <a:lstStyle/>
        <a:p>
          <a:endParaRPr lang="ru-RU" sz="1400">
            <a:latin typeface="+mj-lt"/>
          </a:endParaRPr>
        </a:p>
      </dgm:t>
    </dgm:pt>
    <dgm:pt modelId="{6EE3A997-5861-4F04-938F-1C6FFDB91EC3}">
      <dgm:prSet custT="1"/>
      <dgm:spPr>
        <a:solidFill>
          <a:schemeClr val="accent3">
            <a:lumMod val="50000"/>
          </a:schemeClr>
        </a:solidFill>
      </dgm:spPr>
      <dgm:t>
        <a:bodyPr/>
        <a:lstStyle/>
        <a:p>
          <a:pPr algn="ctr" rtl="0"/>
          <a:r>
            <a:rPr lang="ru-RU" sz="1400" b="1" dirty="0">
              <a:latin typeface="+mj-lt"/>
            </a:rPr>
            <a:t>наименование и описание объекта закупки, условий контракта в соответствии со статьей 33 Федерального закона 44-ФЗ, в том числе обоснование начальной (максимальной) цены контракта</a:t>
          </a:r>
        </a:p>
      </dgm:t>
    </dgm:pt>
    <dgm:pt modelId="{C9B5EFEA-503E-4565-935A-0FB655D6FF36}" type="parTrans" cxnId="{0B55D043-F9D1-4976-8282-4B065CBE1E1B}">
      <dgm:prSet/>
      <dgm:spPr/>
      <dgm:t>
        <a:bodyPr/>
        <a:lstStyle/>
        <a:p>
          <a:endParaRPr lang="ru-RU" sz="1400">
            <a:latin typeface="+mj-lt"/>
          </a:endParaRPr>
        </a:p>
      </dgm:t>
    </dgm:pt>
    <dgm:pt modelId="{3801CC9C-5F75-4EC7-97B6-5AD47CCF7F53}" type="sibTrans" cxnId="{0B55D043-F9D1-4976-8282-4B065CBE1E1B}">
      <dgm:prSet/>
      <dgm:spPr/>
      <dgm:t>
        <a:bodyPr/>
        <a:lstStyle/>
        <a:p>
          <a:endParaRPr lang="ru-RU" sz="1400">
            <a:latin typeface="+mj-lt"/>
          </a:endParaRPr>
        </a:p>
      </dgm:t>
    </dgm:pt>
    <dgm:pt modelId="{DDB293F3-CA34-4188-B9E2-963762B3CCF0}">
      <dgm:prSet custT="1"/>
      <dgm:spPr>
        <a:solidFill>
          <a:schemeClr val="accent3">
            <a:lumMod val="50000"/>
          </a:schemeClr>
        </a:solidFill>
      </dgm:spPr>
      <dgm:t>
        <a:bodyPr/>
        <a:lstStyle/>
        <a:p>
          <a:pPr algn="ctr" rtl="0"/>
          <a:r>
            <a:rPr lang="ru-RU" sz="1400" b="1" dirty="0">
              <a:latin typeface="+mj-lt"/>
            </a:rPr>
            <a:t>требования к содержанию, в том числе составу, форме заявок на участие в запросе предложений и инструкция по их заполнению. При этом не допускается установление требований, влекущих за собой ограничение количества участников запроса предложений или доступа к участию в запросе предложений</a:t>
          </a:r>
        </a:p>
      </dgm:t>
    </dgm:pt>
    <dgm:pt modelId="{15918356-786F-4886-8FC9-1D79FDC4681F}" type="parTrans" cxnId="{5C6C8335-6736-4F9B-A5AE-CC97A7E35FD6}">
      <dgm:prSet/>
      <dgm:spPr/>
      <dgm:t>
        <a:bodyPr/>
        <a:lstStyle/>
        <a:p>
          <a:endParaRPr lang="ru-RU" sz="1400">
            <a:latin typeface="+mj-lt"/>
          </a:endParaRPr>
        </a:p>
      </dgm:t>
    </dgm:pt>
    <dgm:pt modelId="{596716BA-597F-4682-AD9A-388902F020DD}" type="sibTrans" cxnId="{5C6C8335-6736-4F9B-A5AE-CC97A7E35FD6}">
      <dgm:prSet/>
      <dgm:spPr/>
      <dgm:t>
        <a:bodyPr/>
        <a:lstStyle/>
        <a:p>
          <a:endParaRPr lang="ru-RU" sz="1400">
            <a:latin typeface="+mj-lt"/>
          </a:endParaRPr>
        </a:p>
      </dgm:t>
    </dgm:pt>
    <dgm:pt modelId="{193821F6-1002-44DE-9D1E-751BFCA85044}">
      <dgm:prSet custT="1"/>
      <dgm:spPr>
        <a:solidFill>
          <a:schemeClr val="accent3">
            <a:lumMod val="50000"/>
          </a:schemeClr>
        </a:solidFill>
      </dgm:spPr>
      <dgm:t>
        <a:bodyPr/>
        <a:lstStyle/>
        <a:p>
          <a:pPr algn="ctr" rtl="0"/>
          <a:r>
            <a:rPr lang="ru-RU" sz="1400" b="1" dirty="0">
              <a:latin typeface="+mj-lt"/>
            </a:rPr>
            <a:t>информация о возможности заказчика изменить предусмотренные контрактом количество товара, объем работы или услуги при заключении контракта либо в ходе его исполнения в соответствии со статьей 95 Федерального закона 44-ФЗ;</a:t>
          </a:r>
        </a:p>
      </dgm:t>
    </dgm:pt>
    <dgm:pt modelId="{6A8E5F17-B4BD-41BD-BF47-776C7CDE41DB}" type="parTrans" cxnId="{1C4485DF-A106-432B-9D6F-434A83A6452C}">
      <dgm:prSet/>
      <dgm:spPr/>
      <dgm:t>
        <a:bodyPr/>
        <a:lstStyle/>
        <a:p>
          <a:endParaRPr lang="ru-RU" sz="1400">
            <a:latin typeface="+mj-lt"/>
          </a:endParaRPr>
        </a:p>
      </dgm:t>
    </dgm:pt>
    <dgm:pt modelId="{61861C25-81F2-44C4-AD68-712BC29DB6FA}" type="sibTrans" cxnId="{1C4485DF-A106-432B-9D6F-434A83A6452C}">
      <dgm:prSet/>
      <dgm:spPr/>
      <dgm:t>
        <a:bodyPr/>
        <a:lstStyle/>
        <a:p>
          <a:endParaRPr lang="ru-RU" sz="1400">
            <a:latin typeface="+mj-lt"/>
          </a:endParaRPr>
        </a:p>
      </dgm:t>
    </dgm:pt>
    <dgm:pt modelId="{58BF1B31-F1A7-44E5-9C37-B7997F04F4CA}">
      <dgm:prSet custT="1"/>
      <dgm:spPr>
        <a:solidFill>
          <a:schemeClr val="accent3">
            <a:lumMod val="50000"/>
          </a:schemeClr>
        </a:solidFill>
      </dgm:spPr>
      <dgm:t>
        <a:bodyPr/>
        <a:lstStyle/>
        <a:p>
          <a:pPr algn="ctr" rtl="0"/>
          <a:r>
            <a:rPr lang="ru-RU" sz="1400" b="1" dirty="0">
              <a:latin typeface="+mj-lt"/>
            </a:rPr>
            <a:t>порядок и срок отзыва заявок на участие в запросе предложений, порядок возврата таких заявок (в том числе поступивших после окончания срока их приема)</a:t>
          </a:r>
        </a:p>
      </dgm:t>
    </dgm:pt>
    <dgm:pt modelId="{3917C95C-15AF-45A4-A176-C008E4955507}" type="parTrans" cxnId="{6AB2FA7A-D7D5-4D4A-848B-93DEDB62DFD1}">
      <dgm:prSet/>
      <dgm:spPr/>
      <dgm:t>
        <a:bodyPr/>
        <a:lstStyle/>
        <a:p>
          <a:endParaRPr lang="ru-RU" sz="1400">
            <a:latin typeface="+mj-lt"/>
          </a:endParaRPr>
        </a:p>
      </dgm:t>
    </dgm:pt>
    <dgm:pt modelId="{33C9F6CC-BDDD-424C-9B08-42D4E296A234}" type="sibTrans" cxnId="{6AB2FA7A-D7D5-4D4A-848B-93DEDB62DFD1}">
      <dgm:prSet/>
      <dgm:spPr/>
      <dgm:t>
        <a:bodyPr/>
        <a:lstStyle/>
        <a:p>
          <a:endParaRPr lang="ru-RU" sz="1400">
            <a:latin typeface="+mj-lt"/>
          </a:endParaRPr>
        </a:p>
      </dgm:t>
    </dgm:pt>
    <dgm:pt modelId="{EA8895AD-B9A5-4476-9153-485440E588EE}">
      <dgm:prSet custT="1"/>
      <dgm:spPr/>
      <dgm:t>
        <a:bodyPr/>
        <a:lstStyle/>
        <a:p>
          <a:pPr algn="ctr" rtl="0"/>
          <a:r>
            <a:rPr lang="ru-RU" sz="1400" b="1" dirty="0">
              <a:latin typeface="+mj-lt"/>
            </a:rPr>
            <a:t>К документации о проведении запроса предложений прилагается проект контракта, который является неотъемлемой частью документации о проведении запроса предложений.</a:t>
          </a:r>
        </a:p>
      </dgm:t>
    </dgm:pt>
    <dgm:pt modelId="{057EE865-7450-4695-86ED-DE20DDBE8020}" type="parTrans" cxnId="{0FAE324A-A977-4294-A096-E2853C525E73}">
      <dgm:prSet/>
      <dgm:spPr/>
      <dgm:t>
        <a:bodyPr/>
        <a:lstStyle/>
        <a:p>
          <a:endParaRPr lang="ru-RU" sz="1400">
            <a:latin typeface="+mj-lt"/>
          </a:endParaRPr>
        </a:p>
      </dgm:t>
    </dgm:pt>
    <dgm:pt modelId="{7FDCF148-5D1D-42F3-8269-2ACF1F7C26F0}" type="sibTrans" cxnId="{0FAE324A-A977-4294-A096-E2853C525E73}">
      <dgm:prSet/>
      <dgm:spPr/>
      <dgm:t>
        <a:bodyPr/>
        <a:lstStyle/>
        <a:p>
          <a:endParaRPr lang="ru-RU" sz="1400">
            <a:latin typeface="+mj-lt"/>
          </a:endParaRPr>
        </a:p>
      </dgm:t>
    </dgm:pt>
    <dgm:pt modelId="{FB7061B4-7489-4C1C-9EC4-44E8CD69DEBF}">
      <dgm:prSet custT="1"/>
      <dgm:spPr/>
      <dgm:t>
        <a:bodyPr/>
        <a:lstStyle/>
        <a:p>
          <a:pPr algn="ctr" rtl="0"/>
          <a:r>
            <a:rPr lang="ru-RU" sz="1400" b="1" dirty="0">
              <a:latin typeface="+mj-lt"/>
            </a:rPr>
            <a:t>Прием заявок на участие в запросе предложений прекращается с наступлением срока вскрытия конвертов с заявками на участие в запросе предложений и открытия доступа к поданным в форме электронных документов заявкам на участие в запросе предложений.</a:t>
          </a:r>
        </a:p>
      </dgm:t>
    </dgm:pt>
    <dgm:pt modelId="{4FC2EA01-09E8-4A74-AB9A-BB7A49898DEC}" type="parTrans" cxnId="{B9582428-5FD6-4E19-82FF-010180876974}">
      <dgm:prSet/>
      <dgm:spPr/>
      <dgm:t>
        <a:bodyPr/>
        <a:lstStyle/>
        <a:p>
          <a:endParaRPr lang="ru-RU" sz="1400">
            <a:latin typeface="+mj-lt"/>
          </a:endParaRPr>
        </a:p>
      </dgm:t>
    </dgm:pt>
    <dgm:pt modelId="{579984F7-31C4-4A83-9B2E-478080BF7A35}" type="sibTrans" cxnId="{B9582428-5FD6-4E19-82FF-010180876974}">
      <dgm:prSet/>
      <dgm:spPr/>
      <dgm:t>
        <a:bodyPr/>
        <a:lstStyle/>
        <a:p>
          <a:endParaRPr lang="ru-RU" sz="1400">
            <a:latin typeface="+mj-lt"/>
          </a:endParaRPr>
        </a:p>
      </dgm:t>
    </dgm:pt>
    <dgm:pt modelId="{12AC24BB-61C2-4450-90D2-5BD9B65EA53D}" type="pres">
      <dgm:prSet presAssocID="{212C20D6-1428-4267-BF70-4A92DAFAB098}" presName="Name0" presStyleCnt="0">
        <dgm:presLayoutVars>
          <dgm:dir/>
          <dgm:resizeHandles val="exact"/>
        </dgm:presLayoutVars>
      </dgm:prSet>
      <dgm:spPr/>
    </dgm:pt>
    <dgm:pt modelId="{4D16FA90-FB23-4298-A5CE-321C8173FBEA}" type="pres">
      <dgm:prSet presAssocID="{B785CE48-1C7A-4ABC-8006-D24EA81FC2D9}" presName="node" presStyleLbl="node1" presStyleIdx="0" presStyleCnt="4" custScaleX="351701" custScaleY="61321">
        <dgm:presLayoutVars>
          <dgm:bulletEnabled val="1"/>
        </dgm:presLayoutVars>
      </dgm:prSet>
      <dgm:spPr/>
    </dgm:pt>
    <dgm:pt modelId="{CDD54125-F685-4170-A146-49EE6E6AE6AE}" type="pres">
      <dgm:prSet presAssocID="{76CDDB17-818A-4FBC-9D98-BC3FE0C56772}" presName="sibTrans" presStyleLbl="sibTrans1D1" presStyleIdx="0" presStyleCnt="3"/>
      <dgm:spPr/>
    </dgm:pt>
    <dgm:pt modelId="{65AB0F19-0B92-4765-9790-D5015EFDD3AE}" type="pres">
      <dgm:prSet presAssocID="{76CDDB17-818A-4FBC-9D98-BC3FE0C56772}" presName="connectorText" presStyleLbl="sibTrans1D1" presStyleIdx="0" presStyleCnt="3"/>
      <dgm:spPr/>
    </dgm:pt>
    <dgm:pt modelId="{940F5CB0-88A2-4456-9B5A-89A3AB87A7F9}" type="pres">
      <dgm:prSet presAssocID="{6B2C7445-B5BB-420A-A35E-30C2B7244FEB}" presName="node" presStyleLbl="node1" presStyleIdx="1" presStyleCnt="4" custScaleX="385648" custScaleY="253950">
        <dgm:presLayoutVars>
          <dgm:bulletEnabled val="1"/>
        </dgm:presLayoutVars>
      </dgm:prSet>
      <dgm:spPr/>
    </dgm:pt>
    <dgm:pt modelId="{3A3E501F-18B4-4C07-B5D4-4937651340C4}" type="pres">
      <dgm:prSet presAssocID="{A0C31305-007F-4B61-9D94-C2DE5F6D0E58}" presName="sibTrans" presStyleLbl="sibTrans1D1" presStyleIdx="1" presStyleCnt="3"/>
      <dgm:spPr/>
    </dgm:pt>
    <dgm:pt modelId="{AE6F7F48-8AB3-46F7-8CAF-0CA7D9CD3FE2}" type="pres">
      <dgm:prSet presAssocID="{A0C31305-007F-4B61-9D94-C2DE5F6D0E58}" presName="connectorText" presStyleLbl="sibTrans1D1" presStyleIdx="1" presStyleCnt="3"/>
      <dgm:spPr/>
    </dgm:pt>
    <dgm:pt modelId="{CCE9E5E0-079B-4631-BE4E-FBFB904560C1}" type="pres">
      <dgm:prSet presAssocID="{EA8895AD-B9A5-4476-9153-485440E588EE}" presName="node" presStyleLbl="node1" presStyleIdx="2" presStyleCnt="4" custScaleX="164998">
        <dgm:presLayoutVars>
          <dgm:bulletEnabled val="1"/>
        </dgm:presLayoutVars>
      </dgm:prSet>
      <dgm:spPr/>
    </dgm:pt>
    <dgm:pt modelId="{269DA610-4E19-4C76-AACF-FCFB1CC4CCE7}" type="pres">
      <dgm:prSet presAssocID="{7FDCF148-5D1D-42F3-8269-2ACF1F7C26F0}" presName="sibTrans" presStyleLbl="sibTrans1D1" presStyleIdx="2" presStyleCnt="3"/>
      <dgm:spPr/>
    </dgm:pt>
    <dgm:pt modelId="{A292FE80-E04D-4549-9E10-064C43E72A48}" type="pres">
      <dgm:prSet presAssocID="{7FDCF148-5D1D-42F3-8269-2ACF1F7C26F0}" presName="connectorText" presStyleLbl="sibTrans1D1" presStyleIdx="2" presStyleCnt="3"/>
      <dgm:spPr/>
    </dgm:pt>
    <dgm:pt modelId="{5C9E840B-D5AB-4300-8354-48F292C6A688}" type="pres">
      <dgm:prSet presAssocID="{FB7061B4-7489-4C1C-9EC4-44E8CD69DEBF}" presName="node" presStyleLbl="node1" presStyleIdx="3" presStyleCnt="4" custScaleX="200468">
        <dgm:presLayoutVars>
          <dgm:bulletEnabled val="1"/>
        </dgm:presLayoutVars>
      </dgm:prSet>
      <dgm:spPr/>
    </dgm:pt>
  </dgm:ptLst>
  <dgm:cxnLst>
    <dgm:cxn modelId="{28D0E903-7C20-4563-A211-555D5B535A45}" type="presOf" srcId="{76CDDB17-818A-4FBC-9D98-BC3FE0C56772}" destId="{CDD54125-F685-4170-A146-49EE6E6AE6AE}" srcOrd="0" destOrd="0" presId="urn:microsoft.com/office/officeart/2005/8/layout/bProcess3"/>
    <dgm:cxn modelId="{94255C04-7B2D-42D9-A75B-BF0EDA965AF9}" type="presOf" srcId="{7FDCF148-5D1D-42F3-8269-2ACF1F7C26F0}" destId="{A292FE80-E04D-4549-9E10-064C43E72A48}" srcOrd="1" destOrd="0" presId="urn:microsoft.com/office/officeart/2005/8/layout/bProcess3"/>
    <dgm:cxn modelId="{44783607-1DAE-4D8B-96F6-EAE9E176DD29}" type="presOf" srcId="{212C20D6-1428-4267-BF70-4A92DAFAB098}" destId="{12AC24BB-61C2-4450-90D2-5BD9B65EA53D}" srcOrd="0" destOrd="0" presId="urn:microsoft.com/office/officeart/2005/8/layout/bProcess3"/>
    <dgm:cxn modelId="{B9582428-5FD6-4E19-82FF-010180876974}" srcId="{212C20D6-1428-4267-BF70-4A92DAFAB098}" destId="{FB7061B4-7489-4C1C-9EC4-44E8CD69DEBF}" srcOrd="3" destOrd="0" parTransId="{4FC2EA01-09E8-4A74-AB9A-BB7A49898DEC}" sibTransId="{579984F7-31C4-4A83-9B2E-478080BF7A35}"/>
    <dgm:cxn modelId="{5C6C8335-6736-4F9B-A5AE-CC97A7E35FD6}" srcId="{6B2C7445-B5BB-420A-A35E-30C2B7244FEB}" destId="{DDB293F3-CA34-4188-B9E2-963762B3CCF0}" srcOrd="2" destOrd="0" parTransId="{15918356-786F-4886-8FC9-1D79FDC4681F}" sibTransId="{596716BA-597F-4682-AD9A-388902F020DD}"/>
    <dgm:cxn modelId="{6C810261-7541-49AC-8619-355D202E08A4}" type="presOf" srcId="{FB7061B4-7489-4C1C-9EC4-44E8CD69DEBF}" destId="{5C9E840B-D5AB-4300-8354-48F292C6A688}" srcOrd="0" destOrd="0" presId="urn:microsoft.com/office/officeart/2005/8/layout/bProcess3"/>
    <dgm:cxn modelId="{0B55D043-F9D1-4976-8282-4B065CBE1E1B}" srcId="{6B2C7445-B5BB-420A-A35E-30C2B7244FEB}" destId="{6EE3A997-5861-4F04-938F-1C6FFDB91EC3}" srcOrd="1" destOrd="0" parTransId="{C9B5EFEA-503E-4565-935A-0FB655D6FF36}" sibTransId="{3801CC9C-5F75-4EC7-97B6-5AD47CCF7F53}"/>
    <dgm:cxn modelId="{AB396365-91AC-4F66-870D-B81ADD4AF398}" type="presOf" srcId="{EA8895AD-B9A5-4476-9153-485440E588EE}" destId="{CCE9E5E0-079B-4631-BE4E-FBFB904560C1}" srcOrd="0" destOrd="0" presId="urn:microsoft.com/office/officeart/2005/8/layout/bProcess3"/>
    <dgm:cxn modelId="{EBC05A46-6B42-47D3-8288-500912FC506B}" type="presOf" srcId="{76CDDB17-818A-4FBC-9D98-BC3FE0C56772}" destId="{65AB0F19-0B92-4765-9790-D5015EFDD3AE}" srcOrd="1" destOrd="0" presId="urn:microsoft.com/office/officeart/2005/8/layout/bProcess3"/>
    <dgm:cxn modelId="{D73F4749-F9A4-42A5-A997-B03107906E8C}" type="presOf" srcId="{A0C31305-007F-4B61-9D94-C2DE5F6D0E58}" destId="{3A3E501F-18B4-4C07-B5D4-4937651340C4}" srcOrd="0" destOrd="0" presId="urn:microsoft.com/office/officeart/2005/8/layout/bProcess3"/>
    <dgm:cxn modelId="{0FAE324A-A977-4294-A096-E2853C525E73}" srcId="{212C20D6-1428-4267-BF70-4A92DAFAB098}" destId="{EA8895AD-B9A5-4476-9153-485440E588EE}" srcOrd="2" destOrd="0" parTransId="{057EE865-7450-4695-86ED-DE20DDBE8020}" sibTransId="{7FDCF148-5D1D-42F3-8269-2ACF1F7C26F0}"/>
    <dgm:cxn modelId="{AEADCC50-0404-4FB9-A1E9-1FCB7F99A3B8}" srcId="{212C20D6-1428-4267-BF70-4A92DAFAB098}" destId="{6B2C7445-B5BB-420A-A35E-30C2B7244FEB}" srcOrd="1" destOrd="0" parTransId="{744FA95C-5D27-4BEF-A136-8B5F716988BA}" sibTransId="{A0C31305-007F-4B61-9D94-C2DE5F6D0E58}"/>
    <dgm:cxn modelId="{D51EA658-B57C-4E08-BCB6-6A4623CA290D}" type="presOf" srcId="{6EE3A997-5861-4F04-938F-1C6FFDB91EC3}" destId="{940F5CB0-88A2-4456-9B5A-89A3AB87A7F9}" srcOrd="0" destOrd="2" presId="urn:microsoft.com/office/officeart/2005/8/layout/bProcess3"/>
    <dgm:cxn modelId="{6AB2FA7A-D7D5-4D4A-848B-93DEDB62DFD1}" srcId="{6B2C7445-B5BB-420A-A35E-30C2B7244FEB}" destId="{58BF1B31-F1A7-44E5-9C37-B7997F04F4CA}" srcOrd="4" destOrd="0" parTransId="{3917C95C-15AF-45A4-A176-C008E4955507}" sibTransId="{33C9F6CC-BDDD-424C-9B08-42D4E296A234}"/>
    <dgm:cxn modelId="{7186487E-79CF-4C54-87DA-89A898B496F8}" type="presOf" srcId="{58BF1B31-F1A7-44E5-9C37-B7997F04F4CA}" destId="{940F5CB0-88A2-4456-9B5A-89A3AB87A7F9}" srcOrd="0" destOrd="5" presId="urn:microsoft.com/office/officeart/2005/8/layout/bProcess3"/>
    <dgm:cxn modelId="{9B812A7F-70FF-4B52-BCD1-4AB97CBF38D5}" type="presOf" srcId="{6B2C7445-B5BB-420A-A35E-30C2B7244FEB}" destId="{940F5CB0-88A2-4456-9B5A-89A3AB87A7F9}" srcOrd="0" destOrd="0" presId="urn:microsoft.com/office/officeart/2005/8/layout/bProcess3"/>
    <dgm:cxn modelId="{D40FE38A-1439-4C36-A9D3-4C3E85CDA9F1}" type="presOf" srcId="{B785CE48-1C7A-4ABC-8006-D24EA81FC2D9}" destId="{4D16FA90-FB23-4298-A5CE-321C8173FBEA}" srcOrd="0" destOrd="0" presId="urn:microsoft.com/office/officeart/2005/8/layout/bProcess3"/>
    <dgm:cxn modelId="{79307698-5903-44F4-9CCC-585CC96A6A0A}" srcId="{212C20D6-1428-4267-BF70-4A92DAFAB098}" destId="{B785CE48-1C7A-4ABC-8006-D24EA81FC2D9}" srcOrd="0" destOrd="0" parTransId="{E8158184-9D34-4268-82B3-11A1D1C8AD06}" sibTransId="{76CDDB17-818A-4FBC-9D98-BC3FE0C56772}"/>
    <dgm:cxn modelId="{2A3636C0-B957-4CA9-82F8-8BC3E654DB00}" type="presOf" srcId="{193821F6-1002-44DE-9D1E-751BFCA85044}" destId="{940F5CB0-88A2-4456-9B5A-89A3AB87A7F9}" srcOrd="0" destOrd="4" presId="urn:microsoft.com/office/officeart/2005/8/layout/bProcess3"/>
    <dgm:cxn modelId="{8EC03FC1-0671-4D00-8483-2DB144BFF9A1}" srcId="{6B2C7445-B5BB-420A-A35E-30C2B7244FEB}" destId="{DE40B055-7BFE-4465-9662-FFFEB17A6BA2}" srcOrd="0" destOrd="0" parTransId="{2D063101-96B2-4A5E-A681-421594B740E0}" sibTransId="{69CA5576-095C-46F9-9235-B8D758435B54}"/>
    <dgm:cxn modelId="{C66D99C3-18B1-4CB8-AEB9-4E7C2487D6D7}" type="presOf" srcId="{DE40B055-7BFE-4465-9662-FFFEB17A6BA2}" destId="{940F5CB0-88A2-4456-9B5A-89A3AB87A7F9}" srcOrd="0" destOrd="1" presId="urn:microsoft.com/office/officeart/2005/8/layout/bProcess3"/>
    <dgm:cxn modelId="{1C4485DF-A106-432B-9D6F-434A83A6452C}" srcId="{6B2C7445-B5BB-420A-A35E-30C2B7244FEB}" destId="{193821F6-1002-44DE-9D1E-751BFCA85044}" srcOrd="3" destOrd="0" parTransId="{6A8E5F17-B4BD-41BD-BF47-776C7CDE41DB}" sibTransId="{61861C25-81F2-44C4-AD68-712BC29DB6FA}"/>
    <dgm:cxn modelId="{55445CE3-B7EA-47DF-85A8-85F9B4D45FC2}" type="presOf" srcId="{7FDCF148-5D1D-42F3-8269-2ACF1F7C26F0}" destId="{269DA610-4E19-4C76-AACF-FCFB1CC4CCE7}" srcOrd="0" destOrd="0" presId="urn:microsoft.com/office/officeart/2005/8/layout/bProcess3"/>
    <dgm:cxn modelId="{5750F9E5-0256-49D4-B170-7207273FFEF3}" type="presOf" srcId="{A0C31305-007F-4B61-9D94-C2DE5F6D0E58}" destId="{AE6F7F48-8AB3-46F7-8CAF-0CA7D9CD3FE2}" srcOrd="1" destOrd="0" presId="urn:microsoft.com/office/officeart/2005/8/layout/bProcess3"/>
    <dgm:cxn modelId="{D65E76EC-793C-4C18-9398-D084089C0EEB}" type="presOf" srcId="{DDB293F3-CA34-4188-B9E2-963762B3CCF0}" destId="{940F5CB0-88A2-4456-9B5A-89A3AB87A7F9}" srcOrd="0" destOrd="3" presId="urn:microsoft.com/office/officeart/2005/8/layout/bProcess3"/>
    <dgm:cxn modelId="{FC9A8A69-BB77-4244-8553-8CEDE082A83C}" type="presParOf" srcId="{12AC24BB-61C2-4450-90D2-5BD9B65EA53D}" destId="{4D16FA90-FB23-4298-A5CE-321C8173FBEA}" srcOrd="0" destOrd="0" presId="urn:microsoft.com/office/officeart/2005/8/layout/bProcess3"/>
    <dgm:cxn modelId="{2F087836-8928-46A3-80DE-6104AADE57BE}" type="presParOf" srcId="{12AC24BB-61C2-4450-90D2-5BD9B65EA53D}" destId="{CDD54125-F685-4170-A146-49EE6E6AE6AE}" srcOrd="1" destOrd="0" presId="urn:microsoft.com/office/officeart/2005/8/layout/bProcess3"/>
    <dgm:cxn modelId="{528C2ED8-ED8B-44BA-9840-C7E06A6431E9}" type="presParOf" srcId="{CDD54125-F685-4170-A146-49EE6E6AE6AE}" destId="{65AB0F19-0B92-4765-9790-D5015EFDD3AE}" srcOrd="0" destOrd="0" presId="urn:microsoft.com/office/officeart/2005/8/layout/bProcess3"/>
    <dgm:cxn modelId="{98915504-643A-4B66-B6BB-36F536BD1121}" type="presParOf" srcId="{12AC24BB-61C2-4450-90D2-5BD9B65EA53D}" destId="{940F5CB0-88A2-4456-9B5A-89A3AB87A7F9}" srcOrd="2" destOrd="0" presId="urn:microsoft.com/office/officeart/2005/8/layout/bProcess3"/>
    <dgm:cxn modelId="{40A50A21-088C-4F0D-91CD-BE603F71F64B}" type="presParOf" srcId="{12AC24BB-61C2-4450-90D2-5BD9B65EA53D}" destId="{3A3E501F-18B4-4C07-B5D4-4937651340C4}" srcOrd="3" destOrd="0" presId="urn:microsoft.com/office/officeart/2005/8/layout/bProcess3"/>
    <dgm:cxn modelId="{18563D20-5F2C-48F3-BF6F-90A9D39CE285}" type="presParOf" srcId="{3A3E501F-18B4-4C07-B5D4-4937651340C4}" destId="{AE6F7F48-8AB3-46F7-8CAF-0CA7D9CD3FE2}" srcOrd="0" destOrd="0" presId="urn:microsoft.com/office/officeart/2005/8/layout/bProcess3"/>
    <dgm:cxn modelId="{5640B3C7-0B16-4A6B-82EE-BE72E789F0BA}" type="presParOf" srcId="{12AC24BB-61C2-4450-90D2-5BD9B65EA53D}" destId="{CCE9E5E0-079B-4631-BE4E-FBFB904560C1}" srcOrd="4" destOrd="0" presId="urn:microsoft.com/office/officeart/2005/8/layout/bProcess3"/>
    <dgm:cxn modelId="{AE33FBDC-CD7D-4456-B9CA-5F708A36BCA0}" type="presParOf" srcId="{12AC24BB-61C2-4450-90D2-5BD9B65EA53D}" destId="{269DA610-4E19-4C76-AACF-FCFB1CC4CCE7}" srcOrd="5" destOrd="0" presId="urn:microsoft.com/office/officeart/2005/8/layout/bProcess3"/>
    <dgm:cxn modelId="{920B6479-6442-4CD9-A6F4-EA40F549B247}" type="presParOf" srcId="{269DA610-4E19-4C76-AACF-FCFB1CC4CCE7}" destId="{A292FE80-E04D-4549-9E10-064C43E72A48}" srcOrd="0" destOrd="0" presId="urn:microsoft.com/office/officeart/2005/8/layout/bProcess3"/>
    <dgm:cxn modelId="{1EA1E8B3-776C-44BE-9FB8-F0F4176F2A4F}" type="presParOf" srcId="{12AC24BB-61C2-4450-90D2-5BD9B65EA53D}" destId="{5C9E840B-D5AB-4300-8354-48F292C6A688}"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5FF42-5E8B-4D0E-ADDA-69B243E22635}" type="doc">
      <dgm:prSet loTypeId="urn:microsoft.com/office/officeart/2005/8/layout/hProcess9" loCatId="process" qsTypeId="urn:microsoft.com/office/officeart/2005/8/quickstyle/3d2" qsCatId="3D" csTypeId="urn:microsoft.com/office/officeart/2005/8/colors/colorful1" csCatId="colorful" phldr="1"/>
      <dgm:spPr/>
      <dgm:t>
        <a:bodyPr/>
        <a:lstStyle/>
        <a:p>
          <a:endParaRPr lang="ru-RU"/>
        </a:p>
      </dgm:t>
    </dgm:pt>
    <dgm:pt modelId="{6CF47D6F-8FF6-4D57-BBEC-1E4B02074748}">
      <dgm:prSet custT="1"/>
      <dgm:spPr/>
      <dgm:t>
        <a:bodyPr/>
        <a:lstStyle/>
        <a:p>
          <a:pPr algn="ctr" rtl="0"/>
          <a:r>
            <a:rPr lang="ru-RU" sz="1400" b="1" dirty="0">
              <a:latin typeface="+mj-lt"/>
            </a:rPr>
            <a:t>Под конкурсом </a:t>
          </a:r>
          <a:r>
            <a:rPr lang="ru-RU" sz="1400" b="0" dirty="0">
              <a:latin typeface="+mj-lt"/>
            </a:rPr>
            <a:t>понимается способ определения поставщика (подрядчика, исполнителя), при котором </a:t>
          </a:r>
          <a:r>
            <a:rPr lang="ru-RU" sz="1400" b="1" dirty="0">
              <a:latin typeface="+mj-lt"/>
            </a:rPr>
            <a:t>победителем </a:t>
          </a:r>
          <a:r>
            <a:rPr lang="ru-RU" sz="1400" b="0" dirty="0">
              <a:latin typeface="+mj-lt"/>
            </a:rPr>
            <a:t>признается участник закупки, </a:t>
          </a:r>
          <a:r>
            <a:rPr lang="ru-RU" sz="1400" b="1" dirty="0">
              <a:latin typeface="+mj-lt"/>
            </a:rPr>
            <a:t>предложивший лучшие условия исполнения контракта</a:t>
          </a:r>
          <a:r>
            <a:rPr lang="ru-RU" sz="1400" b="0" dirty="0">
              <a:latin typeface="+mj-lt"/>
            </a:rPr>
            <a:t>.</a:t>
          </a:r>
        </a:p>
      </dgm:t>
    </dgm:pt>
    <dgm:pt modelId="{2BC15EB1-8F51-47FF-BC4C-177C5740F868}" type="parTrans" cxnId="{202F9EDD-F0FC-4346-8F9C-D698B53FED9C}">
      <dgm:prSet/>
      <dgm:spPr/>
      <dgm:t>
        <a:bodyPr/>
        <a:lstStyle/>
        <a:p>
          <a:endParaRPr lang="ru-RU" sz="1400">
            <a:latin typeface="+mj-lt"/>
          </a:endParaRPr>
        </a:p>
      </dgm:t>
    </dgm:pt>
    <dgm:pt modelId="{5695D9DF-A198-4A55-B72B-69989AA37EB0}" type="sibTrans" cxnId="{202F9EDD-F0FC-4346-8F9C-D698B53FED9C}">
      <dgm:prSet/>
      <dgm:spPr/>
      <dgm:t>
        <a:bodyPr/>
        <a:lstStyle/>
        <a:p>
          <a:endParaRPr lang="ru-RU" sz="1400">
            <a:latin typeface="+mj-lt"/>
          </a:endParaRPr>
        </a:p>
      </dgm:t>
    </dgm:pt>
    <dgm:pt modelId="{EF1878D4-E80B-4F3C-95BB-BE2D22D1978E}">
      <dgm:prSet custT="1"/>
      <dgm:spPr/>
      <dgm:t>
        <a:bodyPr/>
        <a:lstStyle/>
        <a:p>
          <a:pPr algn="ctr" rtl="0"/>
          <a:r>
            <a:rPr lang="ru-RU" sz="1400" b="0" dirty="0">
              <a:latin typeface="+mj-lt"/>
            </a:rPr>
            <a:t>Под аукционом понимается способ определения поставщика (подрядчика, исполнителя), при котором победителем признается участник закупки, предложивший наименьшую цену контракта</a:t>
          </a:r>
        </a:p>
      </dgm:t>
    </dgm:pt>
    <dgm:pt modelId="{04A05F73-B112-4A67-A4A4-DCE089F8CD54}" type="parTrans" cxnId="{E57F6A81-2B8A-4B9F-BD35-CBC327E4C0CC}">
      <dgm:prSet/>
      <dgm:spPr/>
      <dgm:t>
        <a:bodyPr/>
        <a:lstStyle/>
        <a:p>
          <a:endParaRPr lang="ru-RU" sz="1400">
            <a:latin typeface="+mj-lt"/>
          </a:endParaRPr>
        </a:p>
      </dgm:t>
    </dgm:pt>
    <dgm:pt modelId="{2973AF13-9FED-4CED-AA09-9CC90C7D590A}" type="sibTrans" cxnId="{E57F6A81-2B8A-4B9F-BD35-CBC327E4C0CC}">
      <dgm:prSet/>
      <dgm:spPr/>
      <dgm:t>
        <a:bodyPr/>
        <a:lstStyle/>
        <a:p>
          <a:endParaRPr lang="ru-RU" sz="1400">
            <a:latin typeface="+mj-lt"/>
          </a:endParaRPr>
        </a:p>
      </dgm:t>
    </dgm:pt>
    <dgm:pt modelId="{A192A478-2ADD-4D81-B542-321C117BE506}" type="pres">
      <dgm:prSet presAssocID="{7385FF42-5E8B-4D0E-ADDA-69B243E22635}" presName="CompostProcess" presStyleCnt="0">
        <dgm:presLayoutVars>
          <dgm:dir/>
          <dgm:resizeHandles val="exact"/>
        </dgm:presLayoutVars>
      </dgm:prSet>
      <dgm:spPr/>
    </dgm:pt>
    <dgm:pt modelId="{EFB12E2B-4A48-4F27-A2F0-4DB33B28B1BE}" type="pres">
      <dgm:prSet presAssocID="{7385FF42-5E8B-4D0E-ADDA-69B243E22635}" presName="arrow" presStyleLbl="bgShp" presStyleIdx="0" presStyleCnt="1" custScaleX="114848"/>
      <dgm:spPr>
        <a:solidFill>
          <a:srgbClr val="7030A0"/>
        </a:solidFill>
      </dgm:spPr>
    </dgm:pt>
    <dgm:pt modelId="{40102F23-CDE0-47EE-8963-C65714986446}" type="pres">
      <dgm:prSet presAssocID="{7385FF42-5E8B-4D0E-ADDA-69B243E22635}" presName="linearProcess" presStyleCnt="0"/>
      <dgm:spPr/>
    </dgm:pt>
    <dgm:pt modelId="{26C65E67-99F7-458E-BF08-7EEE320B9C87}" type="pres">
      <dgm:prSet presAssocID="{6CF47D6F-8FF6-4D57-BBEC-1E4B02074748}" presName="textNode" presStyleLbl="node1" presStyleIdx="0" presStyleCnt="2">
        <dgm:presLayoutVars>
          <dgm:bulletEnabled val="1"/>
        </dgm:presLayoutVars>
      </dgm:prSet>
      <dgm:spPr/>
    </dgm:pt>
    <dgm:pt modelId="{675C845F-C4E4-4BC8-9829-ACF33CC708D6}" type="pres">
      <dgm:prSet presAssocID="{5695D9DF-A198-4A55-B72B-69989AA37EB0}" presName="sibTrans" presStyleCnt="0"/>
      <dgm:spPr/>
    </dgm:pt>
    <dgm:pt modelId="{BDC4C87F-2837-4E71-ADDE-06B58D2B1D85}" type="pres">
      <dgm:prSet presAssocID="{EF1878D4-E80B-4F3C-95BB-BE2D22D1978E}" presName="textNode" presStyleLbl="node1" presStyleIdx="1" presStyleCnt="2">
        <dgm:presLayoutVars>
          <dgm:bulletEnabled val="1"/>
        </dgm:presLayoutVars>
      </dgm:prSet>
      <dgm:spPr/>
    </dgm:pt>
  </dgm:ptLst>
  <dgm:cxnLst>
    <dgm:cxn modelId="{E57F6A81-2B8A-4B9F-BD35-CBC327E4C0CC}" srcId="{7385FF42-5E8B-4D0E-ADDA-69B243E22635}" destId="{EF1878D4-E80B-4F3C-95BB-BE2D22D1978E}" srcOrd="1" destOrd="0" parTransId="{04A05F73-B112-4A67-A4A4-DCE089F8CD54}" sibTransId="{2973AF13-9FED-4CED-AA09-9CC90C7D590A}"/>
    <dgm:cxn modelId="{A896D78D-9E02-4673-9807-23B8C48E0603}" type="presOf" srcId="{7385FF42-5E8B-4D0E-ADDA-69B243E22635}" destId="{A192A478-2ADD-4D81-B542-321C117BE506}" srcOrd="0" destOrd="0" presId="urn:microsoft.com/office/officeart/2005/8/layout/hProcess9"/>
    <dgm:cxn modelId="{ECC163C3-B6F2-4002-90AB-FBCBF0574F4B}" type="presOf" srcId="{EF1878D4-E80B-4F3C-95BB-BE2D22D1978E}" destId="{BDC4C87F-2837-4E71-ADDE-06B58D2B1D85}" srcOrd="0" destOrd="0" presId="urn:microsoft.com/office/officeart/2005/8/layout/hProcess9"/>
    <dgm:cxn modelId="{202F9EDD-F0FC-4346-8F9C-D698B53FED9C}" srcId="{7385FF42-5E8B-4D0E-ADDA-69B243E22635}" destId="{6CF47D6F-8FF6-4D57-BBEC-1E4B02074748}" srcOrd="0" destOrd="0" parTransId="{2BC15EB1-8F51-47FF-BC4C-177C5740F868}" sibTransId="{5695D9DF-A198-4A55-B72B-69989AA37EB0}"/>
    <dgm:cxn modelId="{CEECE3FD-F6EA-4709-8464-5F76A41DEF1D}" type="presOf" srcId="{6CF47D6F-8FF6-4D57-BBEC-1E4B02074748}" destId="{26C65E67-99F7-458E-BF08-7EEE320B9C87}" srcOrd="0" destOrd="0" presId="urn:microsoft.com/office/officeart/2005/8/layout/hProcess9"/>
    <dgm:cxn modelId="{E52A35BA-ED66-4D1D-B74B-297C05BCE556}" type="presParOf" srcId="{A192A478-2ADD-4D81-B542-321C117BE506}" destId="{EFB12E2B-4A48-4F27-A2F0-4DB33B28B1BE}" srcOrd="0" destOrd="0" presId="urn:microsoft.com/office/officeart/2005/8/layout/hProcess9"/>
    <dgm:cxn modelId="{E6A907AE-9320-45E7-9E01-CBFF3C8E9DB7}" type="presParOf" srcId="{A192A478-2ADD-4D81-B542-321C117BE506}" destId="{40102F23-CDE0-47EE-8963-C65714986446}" srcOrd="1" destOrd="0" presId="urn:microsoft.com/office/officeart/2005/8/layout/hProcess9"/>
    <dgm:cxn modelId="{FAB7BAD4-860A-4556-9A3A-E986B5280620}" type="presParOf" srcId="{40102F23-CDE0-47EE-8963-C65714986446}" destId="{26C65E67-99F7-458E-BF08-7EEE320B9C87}" srcOrd="0" destOrd="0" presId="urn:microsoft.com/office/officeart/2005/8/layout/hProcess9"/>
    <dgm:cxn modelId="{2BFC8409-8C7C-4FAC-A71A-73A610353729}" type="presParOf" srcId="{40102F23-CDE0-47EE-8963-C65714986446}" destId="{675C845F-C4E4-4BC8-9829-ACF33CC708D6}" srcOrd="1" destOrd="0" presId="urn:microsoft.com/office/officeart/2005/8/layout/hProcess9"/>
    <dgm:cxn modelId="{D70A70BE-2EA1-49FB-A40D-4E8AE8D26422}" type="presParOf" srcId="{40102F23-CDE0-47EE-8963-C65714986446}" destId="{BDC4C87F-2837-4E71-ADDE-06B58D2B1D8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9175CED-50E6-4D84-B0EE-4425EA4B899D}"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ru-RU"/>
        </a:p>
      </dgm:t>
    </dgm:pt>
    <dgm:pt modelId="{D30345BC-91CB-4634-BD34-F8C2EB7D5245}">
      <dgm:prSet custT="1"/>
      <dgm:spPr/>
      <dgm:t>
        <a:bodyPr/>
        <a:lstStyle/>
        <a:p>
          <a:pPr algn="ctr" rtl="0"/>
          <a:r>
            <a:rPr lang="ru-RU" sz="1800" cap="all" baseline="0">
              <a:latin typeface="+mj-lt"/>
            </a:rPr>
            <a:t>Планирование и обоснование закупок</a:t>
          </a:r>
          <a:endParaRPr lang="ru-RU" sz="1800" cap="all" baseline="0" dirty="0">
            <a:latin typeface="+mj-lt"/>
          </a:endParaRPr>
        </a:p>
      </dgm:t>
    </dgm:pt>
    <dgm:pt modelId="{A5F0C894-7B4A-4042-B955-9E18BF511A81}" type="parTrans" cxnId="{67C133D4-5E88-4189-80C9-F1F78AE0B9C1}">
      <dgm:prSet/>
      <dgm:spPr/>
      <dgm:t>
        <a:bodyPr/>
        <a:lstStyle/>
        <a:p>
          <a:endParaRPr lang="ru-RU" sz="1800" cap="all" baseline="0">
            <a:latin typeface="+mj-lt"/>
          </a:endParaRPr>
        </a:p>
      </dgm:t>
    </dgm:pt>
    <dgm:pt modelId="{739B0C16-138E-48FD-829F-DBCFB82656E3}" type="sibTrans" cxnId="{67C133D4-5E88-4189-80C9-F1F78AE0B9C1}">
      <dgm:prSet/>
      <dgm:spPr/>
      <dgm:t>
        <a:bodyPr/>
        <a:lstStyle/>
        <a:p>
          <a:endParaRPr lang="ru-RU" sz="1800" cap="all" baseline="0">
            <a:latin typeface="+mj-lt"/>
          </a:endParaRPr>
        </a:p>
      </dgm:t>
    </dgm:pt>
    <dgm:pt modelId="{90B8A8B6-DA16-475F-B3E1-DDEB293A6001}" type="pres">
      <dgm:prSet presAssocID="{F9175CED-50E6-4D84-B0EE-4425EA4B899D}" presName="linear" presStyleCnt="0">
        <dgm:presLayoutVars>
          <dgm:animLvl val="lvl"/>
          <dgm:resizeHandles val="exact"/>
        </dgm:presLayoutVars>
      </dgm:prSet>
      <dgm:spPr/>
    </dgm:pt>
    <dgm:pt modelId="{B068B94D-4FF3-4F86-815F-07D86BC2D2ED}" type="pres">
      <dgm:prSet presAssocID="{D30345BC-91CB-4634-BD34-F8C2EB7D5245}" presName="parentText" presStyleLbl="node1" presStyleIdx="0" presStyleCnt="1" custLinFactNeighborY="-88274">
        <dgm:presLayoutVars>
          <dgm:chMax val="0"/>
          <dgm:bulletEnabled val="1"/>
        </dgm:presLayoutVars>
      </dgm:prSet>
      <dgm:spPr/>
    </dgm:pt>
  </dgm:ptLst>
  <dgm:cxnLst>
    <dgm:cxn modelId="{E8B5AD5E-8517-4F47-880D-2E937A5245F0}" type="presOf" srcId="{D30345BC-91CB-4634-BD34-F8C2EB7D5245}" destId="{B068B94D-4FF3-4F86-815F-07D86BC2D2ED}" srcOrd="0" destOrd="0" presId="urn:microsoft.com/office/officeart/2005/8/layout/vList2"/>
    <dgm:cxn modelId="{060BE352-543A-481D-ABED-FC2EDB5C885D}" type="presOf" srcId="{F9175CED-50E6-4D84-B0EE-4425EA4B899D}" destId="{90B8A8B6-DA16-475F-B3E1-DDEB293A6001}" srcOrd="0" destOrd="0" presId="urn:microsoft.com/office/officeart/2005/8/layout/vList2"/>
    <dgm:cxn modelId="{67C133D4-5E88-4189-80C9-F1F78AE0B9C1}" srcId="{F9175CED-50E6-4D84-B0EE-4425EA4B899D}" destId="{D30345BC-91CB-4634-BD34-F8C2EB7D5245}" srcOrd="0" destOrd="0" parTransId="{A5F0C894-7B4A-4042-B955-9E18BF511A81}" sibTransId="{739B0C16-138E-48FD-829F-DBCFB82656E3}"/>
    <dgm:cxn modelId="{ECC6640B-9D34-4718-BE8C-34D964FD8615}" type="presParOf" srcId="{90B8A8B6-DA16-475F-B3E1-DDEB293A6001}" destId="{B068B94D-4FF3-4F86-815F-07D86BC2D2E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54E617C-3224-42CD-9367-AA795CADB58E}" type="doc">
      <dgm:prSet loTypeId="urn:microsoft.com/office/officeart/2005/8/layout/process4" loCatId="list" qsTypeId="urn:microsoft.com/office/officeart/2005/8/quickstyle/3d5" qsCatId="3D" csTypeId="urn:microsoft.com/office/officeart/2005/8/colors/colorful1" csCatId="colorful" phldr="1"/>
      <dgm:spPr/>
      <dgm:t>
        <a:bodyPr/>
        <a:lstStyle/>
        <a:p>
          <a:endParaRPr lang="ru-RU"/>
        </a:p>
      </dgm:t>
    </dgm:pt>
    <dgm:pt modelId="{EE6A3B18-AD94-41EF-BE75-2594CEA5D94B}">
      <dgm:prSet custT="1"/>
      <dgm:spPr/>
      <dgm:t>
        <a:bodyPr/>
        <a:lstStyle/>
        <a:p>
          <a:pPr algn="ctr" rtl="0"/>
          <a:r>
            <a:rPr lang="ru-RU" sz="1400" b="1" cap="all" baseline="0" dirty="0">
              <a:latin typeface="+mj-lt"/>
            </a:rPr>
            <a:t>Планы-графики</a:t>
          </a:r>
          <a:endParaRPr lang="ru-RU" sz="1400" cap="all" baseline="0" dirty="0">
            <a:latin typeface="+mj-lt"/>
          </a:endParaRPr>
        </a:p>
      </dgm:t>
    </dgm:pt>
    <dgm:pt modelId="{D4DABEF6-2B0E-4BE5-9DC9-96F19FC3B06F}" type="parTrans" cxnId="{3BE55B4A-2DA0-4AC9-A074-C26E1649E2A0}">
      <dgm:prSet/>
      <dgm:spPr/>
      <dgm:t>
        <a:bodyPr/>
        <a:lstStyle/>
        <a:p>
          <a:endParaRPr lang="ru-RU" sz="1400">
            <a:latin typeface="+mj-lt"/>
          </a:endParaRPr>
        </a:p>
      </dgm:t>
    </dgm:pt>
    <dgm:pt modelId="{08DBF25D-AE97-44C5-B29F-5F83647ADD46}" type="sibTrans" cxnId="{3BE55B4A-2DA0-4AC9-A074-C26E1649E2A0}">
      <dgm:prSet/>
      <dgm:spPr/>
      <dgm:t>
        <a:bodyPr/>
        <a:lstStyle/>
        <a:p>
          <a:endParaRPr lang="ru-RU" sz="1400">
            <a:latin typeface="+mj-lt"/>
          </a:endParaRPr>
        </a:p>
      </dgm:t>
    </dgm:pt>
    <dgm:pt modelId="{87500C76-5C87-4931-8B45-7067F14CBBFD}">
      <dgm:prSet custT="1"/>
      <dgm:spPr/>
      <dgm:t>
        <a:bodyPr/>
        <a:lstStyle/>
        <a:p>
          <a:pPr algn="ctr" rtl="0"/>
          <a:r>
            <a:rPr lang="ru-RU" sz="1400" dirty="0">
              <a:latin typeface="+mj-lt"/>
            </a:rPr>
            <a:t>Планы-графики содержат перечень закупок товаров, работ, услуг для обеспечения государственных и муниципальных нужд на финансовый год и являются основанием для осуществления закупок.</a:t>
          </a:r>
        </a:p>
      </dgm:t>
    </dgm:pt>
    <dgm:pt modelId="{22FECFD1-0FAD-4A66-AEEE-8F27A58E8F6D}" type="parTrans" cxnId="{9A2C886B-5D0A-4883-8762-90FCBE68CC79}">
      <dgm:prSet/>
      <dgm:spPr/>
      <dgm:t>
        <a:bodyPr/>
        <a:lstStyle/>
        <a:p>
          <a:endParaRPr lang="ru-RU" sz="1400">
            <a:latin typeface="+mj-lt"/>
          </a:endParaRPr>
        </a:p>
      </dgm:t>
    </dgm:pt>
    <dgm:pt modelId="{328F4570-DDE1-49E1-A412-10DDBB16CB6D}" type="sibTrans" cxnId="{9A2C886B-5D0A-4883-8762-90FCBE68CC79}">
      <dgm:prSet/>
      <dgm:spPr/>
      <dgm:t>
        <a:bodyPr/>
        <a:lstStyle/>
        <a:p>
          <a:endParaRPr lang="ru-RU" sz="1400">
            <a:latin typeface="+mj-lt"/>
          </a:endParaRPr>
        </a:p>
      </dgm:t>
    </dgm:pt>
    <dgm:pt modelId="{CB7C3934-F467-44C1-8734-ADA47CF8D412}">
      <dgm:prSet custT="1"/>
      <dgm:spPr/>
      <dgm:t>
        <a:bodyPr/>
        <a:lstStyle/>
        <a:p>
          <a:pPr algn="ctr" rtl="0"/>
          <a:r>
            <a:rPr lang="ru-RU" sz="1400" dirty="0">
              <a:latin typeface="+mj-lt"/>
            </a:rPr>
            <a:t>Планы-графики формируются заказчиками в соответствии с планами закупок.</a:t>
          </a:r>
        </a:p>
      </dgm:t>
    </dgm:pt>
    <dgm:pt modelId="{074A1727-44C8-4CFF-A470-E9C2D8221B90}" type="parTrans" cxnId="{1B0CB584-52FE-41B3-8675-A64770D76ABB}">
      <dgm:prSet/>
      <dgm:spPr/>
      <dgm:t>
        <a:bodyPr/>
        <a:lstStyle/>
        <a:p>
          <a:endParaRPr lang="ru-RU" sz="1400">
            <a:latin typeface="+mj-lt"/>
          </a:endParaRPr>
        </a:p>
      </dgm:t>
    </dgm:pt>
    <dgm:pt modelId="{BEE8362F-9275-4C2D-B15E-20272312E1F0}" type="sibTrans" cxnId="{1B0CB584-52FE-41B3-8675-A64770D76ABB}">
      <dgm:prSet/>
      <dgm:spPr/>
      <dgm:t>
        <a:bodyPr/>
        <a:lstStyle/>
        <a:p>
          <a:endParaRPr lang="ru-RU" sz="1400">
            <a:latin typeface="+mj-lt"/>
          </a:endParaRPr>
        </a:p>
      </dgm:t>
    </dgm:pt>
    <dgm:pt modelId="{5C3DB236-B4A9-4758-903B-1C43FE7A4759}">
      <dgm:prSet custT="1"/>
      <dgm:spPr/>
      <dgm:t>
        <a:bodyPr/>
        <a:lstStyle/>
        <a:p>
          <a:pPr algn="ctr" rtl="0"/>
          <a:r>
            <a:rPr lang="ru-RU" sz="1400" dirty="0">
              <a:latin typeface="+mj-lt"/>
            </a:rPr>
            <a:t>План-график разрабатывается ежегодно на один год и утверждается заказчиком в течение десяти рабочих дней после получения им объема прав в денежном выражении на принятие и (или) исполнение обязательств или утверждения плана финансово-хозяйственной деятельности в соответствии с законодательством Российской Федерации</a:t>
          </a:r>
        </a:p>
      </dgm:t>
    </dgm:pt>
    <dgm:pt modelId="{A65179E3-0100-4514-9C77-7F2FBCDA0849}" type="parTrans" cxnId="{D9BEADF5-8519-4060-806D-4B581B847EC9}">
      <dgm:prSet/>
      <dgm:spPr/>
      <dgm:t>
        <a:bodyPr/>
        <a:lstStyle/>
        <a:p>
          <a:endParaRPr lang="ru-RU" sz="1400">
            <a:latin typeface="+mj-lt"/>
          </a:endParaRPr>
        </a:p>
      </dgm:t>
    </dgm:pt>
    <dgm:pt modelId="{532EC127-C2EA-4254-A35D-9D6BEA7DA4D3}" type="sibTrans" cxnId="{D9BEADF5-8519-4060-806D-4B581B847EC9}">
      <dgm:prSet/>
      <dgm:spPr/>
      <dgm:t>
        <a:bodyPr/>
        <a:lstStyle/>
        <a:p>
          <a:endParaRPr lang="ru-RU" sz="1400">
            <a:latin typeface="+mj-lt"/>
          </a:endParaRPr>
        </a:p>
      </dgm:t>
    </dgm:pt>
    <dgm:pt modelId="{5CBC4D48-F661-402F-A0C5-62D797D59DC7}">
      <dgm:prSet custT="1"/>
      <dgm:spPr/>
      <dgm:t>
        <a:bodyPr/>
        <a:lstStyle/>
        <a:p>
          <a:pPr algn="ctr" rtl="0"/>
          <a:r>
            <a:rPr lang="ru-RU" sz="1400" dirty="0">
              <a:latin typeface="+mj-lt"/>
            </a:rPr>
            <a:t>Не допускаются размещение в единой информационной системе извещений об осуществлении закупки, документации об осуществлении закупки, направление приглашений принять участие в определении поставщика (подрядчика, исполнителя) закрытым способом, если такие извещения, документация, приглашения содержат информацию, не соответствующую информации, указанной в планах-графиках</a:t>
          </a:r>
        </a:p>
      </dgm:t>
    </dgm:pt>
    <dgm:pt modelId="{388F66E9-688B-4009-9087-5730751ED62D}" type="parTrans" cxnId="{F19B4BDB-1797-4981-A4E4-FBF8791F9197}">
      <dgm:prSet/>
      <dgm:spPr/>
      <dgm:t>
        <a:bodyPr/>
        <a:lstStyle/>
        <a:p>
          <a:endParaRPr lang="ru-RU" sz="1400">
            <a:latin typeface="+mj-lt"/>
          </a:endParaRPr>
        </a:p>
      </dgm:t>
    </dgm:pt>
    <dgm:pt modelId="{36D17881-86B2-464E-9F78-B3196BE316DB}" type="sibTrans" cxnId="{F19B4BDB-1797-4981-A4E4-FBF8791F9197}">
      <dgm:prSet/>
      <dgm:spPr/>
      <dgm:t>
        <a:bodyPr/>
        <a:lstStyle/>
        <a:p>
          <a:endParaRPr lang="ru-RU" sz="1400">
            <a:latin typeface="+mj-lt"/>
          </a:endParaRPr>
        </a:p>
      </dgm:t>
    </dgm:pt>
    <dgm:pt modelId="{C7E99730-6FC8-40C2-AF3C-CF634EA4A1AD}" type="pres">
      <dgm:prSet presAssocID="{754E617C-3224-42CD-9367-AA795CADB58E}" presName="Name0" presStyleCnt="0">
        <dgm:presLayoutVars>
          <dgm:dir/>
          <dgm:animLvl val="lvl"/>
          <dgm:resizeHandles val="exact"/>
        </dgm:presLayoutVars>
      </dgm:prSet>
      <dgm:spPr/>
    </dgm:pt>
    <dgm:pt modelId="{CFFFA467-7D03-484E-8BCA-3AD69FC5B178}" type="pres">
      <dgm:prSet presAssocID="{5CBC4D48-F661-402F-A0C5-62D797D59DC7}" presName="boxAndChildren" presStyleCnt="0"/>
      <dgm:spPr/>
    </dgm:pt>
    <dgm:pt modelId="{DB5EC423-A54D-4F56-B3E4-4F5073FBBE51}" type="pres">
      <dgm:prSet presAssocID="{5CBC4D48-F661-402F-A0C5-62D797D59DC7}" presName="parentTextBox" presStyleLbl="node1" presStyleIdx="0" presStyleCnt="5"/>
      <dgm:spPr/>
    </dgm:pt>
    <dgm:pt modelId="{A0E6128F-B690-41A8-B6D3-4E77FDFB17C0}" type="pres">
      <dgm:prSet presAssocID="{532EC127-C2EA-4254-A35D-9D6BEA7DA4D3}" presName="sp" presStyleCnt="0"/>
      <dgm:spPr/>
    </dgm:pt>
    <dgm:pt modelId="{395E5FD6-D4C2-46C8-B8E2-34A747A937BE}" type="pres">
      <dgm:prSet presAssocID="{5C3DB236-B4A9-4758-903B-1C43FE7A4759}" presName="arrowAndChildren" presStyleCnt="0"/>
      <dgm:spPr/>
    </dgm:pt>
    <dgm:pt modelId="{E152EB94-E8FE-4D1B-AE0F-AE6BE8BAB5B8}" type="pres">
      <dgm:prSet presAssocID="{5C3DB236-B4A9-4758-903B-1C43FE7A4759}" presName="parentTextArrow" presStyleLbl="node1" presStyleIdx="1" presStyleCnt="5"/>
      <dgm:spPr/>
    </dgm:pt>
    <dgm:pt modelId="{D069C38C-9198-478F-82D4-3409754AEE28}" type="pres">
      <dgm:prSet presAssocID="{BEE8362F-9275-4C2D-B15E-20272312E1F0}" presName="sp" presStyleCnt="0"/>
      <dgm:spPr/>
    </dgm:pt>
    <dgm:pt modelId="{42EEEE30-8968-4A87-B693-8A75A60BFA6F}" type="pres">
      <dgm:prSet presAssocID="{CB7C3934-F467-44C1-8734-ADA47CF8D412}" presName="arrowAndChildren" presStyleCnt="0"/>
      <dgm:spPr/>
    </dgm:pt>
    <dgm:pt modelId="{DE051D73-7FFD-4421-AA7C-14AECE87EB6A}" type="pres">
      <dgm:prSet presAssocID="{CB7C3934-F467-44C1-8734-ADA47CF8D412}" presName="parentTextArrow" presStyleLbl="node1" presStyleIdx="2" presStyleCnt="5"/>
      <dgm:spPr/>
    </dgm:pt>
    <dgm:pt modelId="{2F35F5B4-FFC3-4CF4-AE4D-46F0B7499A76}" type="pres">
      <dgm:prSet presAssocID="{328F4570-DDE1-49E1-A412-10DDBB16CB6D}" presName="sp" presStyleCnt="0"/>
      <dgm:spPr/>
    </dgm:pt>
    <dgm:pt modelId="{4B84D9FA-77AE-4924-8203-FB08893B7EDA}" type="pres">
      <dgm:prSet presAssocID="{87500C76-5C87-4931-8B45-7067F14CBBFD}" presName="arrowAndChildren" presStyleCnt="0"/>
      <dgm:spPr/>
    </dgm:pt>
    <dgm:pt modelId="{B9C7E6CF-459B-4A6A-9607-A6582B3F02F4}" type="pres">
      <dgm:prSet presAssocID="{87500C76-5C87-4931-8B45-7067F14CBBFD}" presName="parentTextArrow" presStyleLbl="node1" presStyleIdx="3" presStyleCnt="5"/>
      <dgm:spPr/>
    </dgm:pt>
    <dgm:pt modelId="{48F058D0-4F49-46CF-BEE1-B60608E6DFFB}" type="pres">
      <dgm:prSet presAssocID="{08DBF25D-AE97-44C5-B29F-5F83647ADD46}" presName="sp" presStyleCnt="0"/>
      <dgm:spPr/>
    </dgm:pt>
    <dgm:pt modelId="{843C7D90-567C-46A7-915A-53D7232EBC9F}" type="pres">
      <dgm:prSet presAssocID="{EE6A3B18-AD94-41EF-BE75-2594CEA5D94B}" presName="arrowAndChildren" presStyleCnt="0"/>
      <dgm:spPr/>
    </dgm:pt>
    <dgm:pt modelId="{81FDFD56-BFEE-4B5D-97EC-FEFEE0593179}" type="pres">
      <dgm:prSet presAssocID="{EE6A3B18-AD94-41EF-BE75-2594CEA5D94B}" presName="parentTextArrow" presStyleLbl="node1" presStyleIdx="4" presStyleCnt="5" custLinFactNeighborX="387" custLinFactNeighborY="-221"/>
      <dgm:spPr/>
    </dgm:pt>
  </dgm:ptLst>
  <dgm:cxnLst>
    <dgm:cxn modelId="{75A5FB23-9E87-4CD2-9872-F6EB3268876A}" type="presOf" srcId="{87500C76-5C87-4931-8B45-7067F14CBBFD}" destId="{B9C7E6CF-459B-4A6A-9607-A6582B3F02F4}" srcOrd="0" destOrd="0" presId="urn:microsoft.com/office/officeart/2005/8/layout/process4"/>
    <dgm:cxn modelId="{3BE55B4A-2DA0-4AC9-A074-C26E1649E2A0}" srcId="{754E617C-3224-42CD-9367-AA795CADB58E}" destId="{EE6A3B18-AD94-41EF-BE75-2594CEA5D94B}" srcOrd="0" destOrd="0" parTransId="{D4DABEF6-2B0E-4BE5-9DC9-96F19FC3B06F}" sibTransId="{08DBF25D-AE97-44C5-B29F-5F83647ADD46}"/>
    <dgm:cxn modelId="{9A2C886B-5D0A-4883-8762-90FCBE68CC79}" srcId="{754E617C-3224-42CD-9367-AA795CADB58E}" destId="{87500C76-5C87-4931-8B45-7067F14CBBFD}" srcOrd="1" destOrd="0" parTransId="{22FECFD1-0FAD-4A66-AEEE-8F27A58E8F6D}" sibTransId="{328F4570-DDE1-49E1-A412-10DDBB16CB6D}"/>
    <dgm:cxn modelId="{1B0CB584-52FE-41B3-8675-A64770D76ABB}" srcId="{754E617C-3224-42CD-9367-AA795CADB58E}" destId="{CB7C3934-F467-44C1-8734-ADA47CF8D412}" srcOrd="2" destOrd="0" parTransId="{074A1727-44C8-4CFF-A470-E9C2D8221B90}" sibTransId="{BEE8362F-9275-4C2D-B15E-20272312E1F0}"/>
    <dgm:cxn modelId="{6CCFC389-C929-492D-9EB0-39399D5871BD}" type="presOf" srcId="{CB7C3934-F467-44C1-8734-ADA47CF8D412}" destId="{DE051D73-7FFD-4421-AA7C-14AECE87EB6A}" srcOrd="0" destOrd="0" presId="urn:microsoft.com/office/officeart/2005/8/layout/process4"/>
    <dgm:cxn modelId="{5372B292-2A8D-494D-B98A-466BE297B5E5}" type="presOf" srcId="{EE6A3B18-AD94-41EF-BE75-2594CEA5D94B}" destId="{81FDFD56-BFEE-4B5D-97EC-FEFEE0593179}" srcOrd="0" destOrd="0" presId="urn:microsoft.com/office/officeart/2005/8/layout/process4"/>
    <dgm:cxn modelId="{4D4119D0-F2B4-403B-A25A-B0E1037E11F4}" type="presOf" srcId="{5C3DB236-B4A9-4758-903B-1C43FE7A4759}" destId="{E152EB94-E8FE-4D1B-AE0F-AE6BE8BAB5B8}" srcOrd="0" destOrd="0" presId="urn:microsoft.com/office/officeart/2005/8/layout/process4"/>
    <dgm:cxn modelId="{5597EDD6-6B70-4EC3-A4D6-45779372FA70}" type="presOf" srcId="{754E617C-3224-42CD-9367-AA795CADB58E}" destId="{C7E99730-6FC8-40C2-AF3C-CF634EA4A1AD}" srcOrd="0" destOrd="0" presId="urn:microsoft.com/office/officeart/2005/8/layout/process4"/>
    <dgm:cxn modelId="{F19B4BDB-1797-4981-A4E4-FBF8791F9197}" srcId="{754E617C-3224-42CD-9367-AA795CADB58E}" destId="{5CBC4D48-F661-402F-A0C5-62D797D59DC7}" srcOrd="4" destOrd="0" parTransId="{388F66E9-688B-4009-9087-5730751ED62D}" sibTransId="{36D17881-86B2-464E-9F78-B3196BE316DB}"/>
    <dgm:cxn modelId="{5B35FBEA-FF4B-4EE5-BAC7-22F81FEFE35D}" type="presOf" srcId="{5CBC4D48-F661-402F-A0C5-62D797D59DC7}" destId="{DB5EC423-A54D-4F56-B3E4-4F5073FBBE51}" srcOrd="0" destOrd="0" presId="urn:microsoft.com/office/officeart/2005/8/layout/process4"/>
    <dgm:cxn modelId="{D9BEADF5-8519-4060-806D-4B581B847EC9}" srcId="{754E617C-3224-42CD-9367-AA795CADB58E}" destId="{5C3DB236-B4A9-4758-903B-1C43FE7A4759}" srcOrd="3" destOrd="0" parTransId="{A65179E3-0100-4514-9C77-7F2FBCDA0849}" sibTransId="{532EC127-C2EA-4254-A35D-9D6BEA7DA4D3}"/>
    <dgm:cxn modelId="{D9F8D5EF-918F-47D2-B7C7-46EE2213FD43}" type="presParOf" srcId="{C7E99730-6FC8-40C2-AF3C-CF634EA4A1AD}" destId="{CFFFA467-7D03-484E-8BCA-3AD69FC5B178}" srcOrd="0" destOrd="0" presId="urn:microsoft.com/office/officeart/2005/8/layout/process4"/>
    <dgm:cxn modelId="{D0DAFA1D-1FF3-4694-A8B7-DBDB9B61DC75}" type="presParOf" srcId="{CFFFA467-7D03-484E-8BCA-3AD69FC5B178}" destId="{DB5EC423-A54D-4F56-B3E4-4F5073FBBE51}" srcOrd="0" destOrd="0" presId="urn:microsoft.com/office/officeart/2005/8/layout/process4"/>
    <dgm:cxn modelId="{2219C587-5E74-4A2B-97ED-052B6D792FEE}" type="presParOf" srcId="{C7E99730-6FC8-40C2-AF3C-CF634EA4A1AD}" destId="{A0E6128F-B690-41A8-B6D3-4E77FDFB17C0}" srcOrd="1" destOrd="0" presId="urn:microsoft.com/office/officeart/2005/8/layout/process4"/>
    <dgm:cxn modelId="{9EACA717-0359-457B-BEC2-065E46FD4D9D}" type="presParOf" srcId="{C7E99730-6FC8-40C2-AF3C-CF634EA4A1AD}" destId="{395E5FD6-D4C2-46C8-B8E2-34A747A937BE}" srcOrd="2" destOrd="0" presId="urn:microsoft.com/office/officeart/2005/8/layout/process4"/>
    <dgm:cxn modelId="{BE698363-E880-45CB-8206-B7B458719674}" type="presParOf" srcId="{395E5FD6-D4C2-46C8-B8E2-34A747A937BE}" destId="{E152EB94-E8FE-4D1B-AE0F-AE6BE8BAB5B8}" srcOrd="0" destOrd="0" presId="urn:microsoft.com/office/officeart/2005/8/layout/process4"/>
    <dgm:cxn modelId="{DF358B0E-30E4-444A-9F35-E5EC7A5DA4A4}" type="presParOf" srcId="{C7E99730-6FC8-40C2-AF3C-CF634EA4A1AD}" destId="{D069C38C-9198-478F-82D4-3409754AEE28}" srcOrd="3" destOrd="0" presId="urn:microsoft.com/office/officeart/2005/8/layout/process4"/>
    <dgm:cxn modelId="{0BFF4E8F-1AF0-4307-8663-9AD210521251}" type="presParOf" srcId="{C7E99730-6FC8-40C2-AF3C-CF634EA4A1AD}" destId="{42EEEE30-8968-4A87-B693-8A75A60BFA6F}" srcOrd="4" destOrd="0" presId="urn:microsoft.com/office/officeart/2005/8/layout/process4"/>
    <dgm:cxn modelId="{6A1F1179-B3F5-4F0B-9290-1B70C312DDEB}" type="presParOf" srcId="{42EEEE30-8968-4A87-B693-8A75A60BFA6F}" destId="{DE051D73-7FFD-4421-AA7C-14AECE87EB6A}" srcOrd="0" destOrd="0" presId="urn:microsoft.com/office/officeart/2005/8/layout/process4"/>
    <dgm:cxn modelId="{EE52C44B-6512-4E2D-8450-BE2CF58D7D45}" type="presParOf" srcId="{C7E99730-6FC8-40C2-AF3C-CF634EA4A1AD}" destId="{2F35F5B4-FFC3-4CF4-AE4D-46F0B7499A76}" srcOrd="5" destOrd="0" presId="urn:microsoft.com/office/officeart/2005/8/layout/process4"/>
    <dgm:cxn modelId="{4652FB14-B262-4926-B63E-5F35505E8D13}" type="presParOf" srcId="{C7E99730-6FC8-40C2-AF3C-CF634EA4A1AD}" destId="{4B84D9FA-77AE-4924-8203-FB08893B7EDA}" srcOrd="6" destOrd="0" presId="urn:microsoft.com/office/officeart/2005/8/layout/process4"/>
    <dgm:cxn modelId="{11A68C80-5C65-42C6-A4E4-E59BEA156C54}" type="presParOf" srcId="{4B84D9FA-77AE-4924-8203-FB08893B7EDA}" destId="{B9C7E6CF-459B-4A6A-9607-A6582B3F02F4}" srcOrd="0" destOrd="0" presId="urn:microsoft.com/office/officeart/2005/8/layout/process4"/>
    <dgm:cxn modelId="{6189895E-1FE7-43F9-8D1E-2A9EFA9A34A7}" type="presParOf" srcId="{C7E99730-6FC8-40C2-AF3C-CF634EA4A1AD}" destId="{48F058D0-4F49-46CF-BEE1-B60608E6DFFB}" srcOrd="7" destOrd="0" presId="urn:microsoft.com/office/officeart/2005/8/layout/process4"/>
    <dgm:cxn modelId="{C5D9A5DA-C679-47E9-9199-3CE921ADC334}" type="presParOf" srcId="{C7E99730-6FC8-40C2-AF3C-CF634EA4A1AD}" destId="{843C7D90-567C-46A7-915A-53D7232EBC9F}" srcOrd="8" destOrd="0" presId="urn:microsoft.com/office/officeart/2005/8/layout/process4"/>
    <dgm:cxn modelId="{1D07DC89-00DE-4518-B024-5F9492AC763B}" type="presParOf" srcId="{843C7D90-567C-46A7-915A-53D7232EBC9F}" destId="{81FDFD56-BFEE-4B5D-97EC-FEFEE05931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D4118C-AD4F-4F54-B7B5-89FA0E9D96D0}"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ru-RU"/>
        </a:p>
      </dgm:t>
    </dgm:pt>
    <dgm:pt modelId="{B4BC77ED-F8A5-487F-9FD9-8E792725A12F}">
      <dgm:prSet phldrT="[Текст]" custT="1"/>
      <dgm:spPr/>
      <dgm:t>
        <a:bodyPr/>
        <a:lstStyle/>
        <a:p>
          <a:r>
            <a:rPr lang="ru-RU" sz="1200" cap="all" baseline="0" dirty="0">
              <a:latin typeface="+mj-lt"/>
            </a:rPr>
            <a:t>В план-график включается следующая информация в отношении каждой закупки:</a:t>
          </a:r>
        </a:p>
      </dgm:t>
    </dgm:pt>
    <dgm:pt modelId="{ACBCE5DE-EF4E-4B60-867D-35EADFB73C95}" type="parTrans" cxnId="{61CB55AD-6D3C-4E60-9E59-F7D312D26B30}">
      <dgm:prSet/>
      <dgm:spPr/>
      <dgm:t>
        <a:bodyPr/>
        <a:lstStyle/>
        <a:p>
          <a:endParaRPr lang="ru-RU" sz="1200">
            <a:latin typeface="+mj-lt"/>
          </a:endParaRPr>
        </a:p>
      </dgm:t>
    </dgm:pt>
    <dgm:pt modelId="{4DAC102B-2F49-47FA-8527-47749832E62F}" type="sibTrans" cxnId="{61CB55AD-6D3C-4E60-9E59-F7D312D26B30}">
      <dgm:prSet/>
      <dgm:spPr/>
      <dgm:t>
        <a:bodyPr/>
        <a:lstStyle/>
        <a:p>
          <a:endParaRPr lang="ru-RU" sz="1200">
            <a:latin typeface="+mj-lt"/>
          </a:endParaRPr>
        </a:p>
      </dgm:t>
    </dgm:pt>
    <dgm:pt modelId="{47033785-BA85-4A59-8370-031CA3ACC707}">
      <dgm:prSet custT="1"/>
      <dgm:spPr/>
      <dgm:t>
        <a:bodyPr/>
        <a:lstStyle/>
        <a:p>
          <a:r>
            <a:rPr lang="ru-RU" sz="1200" dirty="0">
              <a:latin typeface="+mj-lt"/>
            </a:rPr>
            <a:t>идентификационный код закупки, определенный в соответствии со статьей 23 Федерального закона №44-ФЗ;</a:t>
          </a:r>
        </a:p>
      </dgm:t>
    </dgm:pt>
    <dgm:pt modelId="{FA5581B8-ECFA-42F5-BBD8-E0605B85779D}" type="parTrans" cxnId="{FBEEEEBC-7120-4CFD-943E-A73AC317A017}">
      <dgm:prSet custT="1"/>
      <dgm:spPr/>
      <dgm:t>
        <a:bodyPr/>
        <a:lstStyle/>
        <a:p>
          <a:endParaRPr lang="ru-RU" sz="1200">
            <a:latin typeface="+mj-lt"/>
          </a:endParaRPr>
        </a:p>
      </dgm:t>
    </dgm:pt>
    <dgm:pt modelId="{417B545A-4405-44EE-968C-2D5498E6926D}" type="sibTrans" cxnId="{FBEEEEBC-7120-4CFD-943E-A73AC317A017}">
      <dgm:prSet/>
      <dgm:spPr/>
      <dgm:t>
        <a:bodyPr/>
        <a:lstStyle/>
        <a:p>
          <a:endParaRPr lang="ru-RU" sz="1200">
            <a:latin typeface="+mj-lt"/>
          </a:endParaRPr>
        </a:p>
      </dgm:t>
    </dgm:pt>
    <dgm:pt modelId="{284EF59C-F6E6-4F4F-B99B-670663DD59AC}">
      <dgm:prSet custT="1"/>
      <dgm:spPr/>
      <dgm:t>
        <a:bodyPr/>
        <a:lstStyle/>
        <a:p>
          <a:r>
            <a:rPr lang="ru-RU" sz="1200" dirty="0">
              <a:latin typeface="+mj-lt"/>
            </a:rPr>
            <a:t>наименование и описание объекта закупки с указанием характеристик такого объекта с учетом положений статьи 33 Федерального закона №44-ФЗ, количество поставляемого товара, объем выполняемой работы, оказываемой услуги, планируемые сроки, периодичность поставки товара, выполнения работы или оказания услуги, начальная (максимальная) цена контракта, цена контракта, заключаемого с единственным поставщиком (подрядчиком, исполнителем), обоснование закупки в соответствии со статьей 18 настоящего Федерального закона, размер аванса (если предусмотрена выплата аванса), этапы оплаты (если исполнение контракта и его оплата предусмотрены поэтапно);</a:t>
          </a:r>
        </a:p>
      </dgm:t>
    </dgm:pt>
    <dgm:pt modelId="{C6597C47-D83A-46AA-A158-D05C3AA78554}" type="parTrans" cxnId="{648AE501-61C8-4AE6-B0D6-BC6DE4C2E306}">
      <dgm:prSet custT="1"/>
      <dgm:spPr/>
      <dgm:t>
        <a:bodyPr/>
        <a:lstStyle/>
        <a:p>
          <a:endParaRPr lang="ru-RU" sz="1200">
            <a:latin typeface="+mj-lt"/>
          </a:endParaRPr>
        </a:p>
      </dgm:t>
    </dgm:pt>
    <dgm:pt modelId="{6DF28302-9952-49B1-ABC2-0237DCCC04F9}" type="sibTrans" cxnId="{648AE501-61C8-4AE6-B0D6-BC6DE4C2E306}">
      <dgm:prSet/>
      <dgm:spPr/>
      <dgm:t>
        <a:bodyPr/>
        <a:lstStyle/>
        <a:p>
          <a:endParaRPr lang="ru-RU" sz="1200">
            <a:latin typeface="+mj-lt"/>
          </a:endParaRPr>
        </a:p>
      </dgm:t>
    </dgm:pt>
    <dgm:pt modelId="{82F3A216-83DB-4403-8CB6-02EBEECDFC4C}">
      <dgm:prSet custT="1"/>
      <dgm:spPr/>
      <dgm:t>
        <a:bodyPr/>
        <a:lstStyle/>
        <a:p>
          <a:r>
            <a:rPr lang="ru-RU" sz="1200" dirty="0">
              <a:latin typeface="+mj-lt"/>
            </a:rPr>
            <a:t>дополнительные требования к участникам закупки (при наличии таких требований) и обоснование таких требований;</a:t>
          </a:r>
        </a:p>
      </dgm:t>
    </dgm:pt>
    <dgm:pt modelId="{74BA53CE-80D6-49BB-BA1E-B0748470E470}" type="parTrans" cxnId="{36DF11C1-FBF3-451F-A895-8D39B523DA67}">
      <dgm:prSet custT="1"/>
      <dgm:spPr/>
      <dgm:t>
        <a:bodyPr/>
        <a:lstStyle/>
        <a:p>
          <a:endParaRPr lang="ru-RU" sz="1200">
            <a:latin typeface="+mj-lt"/>
          </a:endParaRPr>
        </a:p>
      </dgm:t>
    </dgm:pt>
    <dgm:pt modelId="{4AD773B9-D8A4-49DD-A569-D5790BEAF9FA}" type="sibTrans" cxnId="{36DF11C1-FBF3-451F-A895-8D39B523DA67}">
      <dgm:prSet/>
      <dgm:spPr/>
      <dgm:t>
        <a:bodyPr/>
        <a:lstStyle/>
        <a:p>
          <a:endParaRPr lang="ru-RU" sz="1200">
            <a:latin typeface="+mj-lt"/>
          </a:endParaRPr>
        </a:p>
      </dgm:t>
    </dgm:pt>
    <dgm:pt modelId="{7811825C-2ABB-4B11-B073-5F4F2969E999}">
      <dgm:prSet custT="1"/>
      <dgm:spPr/>
      <dgm:t>
        <a:bodyPr/>
        <a:lstStyle/>
        <a:p>
          <a:r>
            <a:rPr lang="ru-RU" sz="1200" dirty="0">
              <a:latin typeface="+mj-lt"/>
            </a:rPr>
            <a:t>способ определения поставщика (подрядчика, исполнителя) и обоснование выбора этого способа;</a:t>
          </a:r>
        </a:p>
      </dgm:t>
    </dgm:pt>
    <dgm:pt modelId="{2C6A3A03-540C-439B-A4A3-D62E828A7FBE}" type="parTrans" cxnId="{5C446B1E-5D84-4A60-B904-C16790490A5E}">
      <dgm:prSet custT="1"/>
      <dgm:spPr/>
      <dgm:t>
        <a:bodyPr/>
        <a:lstStyle/>
        <a:p>
          <a:endParaRPr lang="ru-RU" sz="1200">
            <a:latin typeface="+mj-lt"/>
          </a:endParaRPr>
        </a:p>
      </dgm:t>
    </dgm:pt>
    <dgm:pt modelId="{DF8A16B8-F2A7-486D-9164-B623CC44F3C1}" type="sibTrans" cxnId="{5C446B1E-5D84-4A60-B904-C16790490A5E}">
      <dgm:prSet/>
      <dgm:spPr/>
      <dgm:t>
        <a:bodyPr/>
        <a:lstStyle/>
        <a:p>
          <a:endParaRPr lang="ru-RU" sz="1200">
            <a:latin typeface="+mj-lt"/>
          </a:endParaRPr>
        </a:p>
      </dgm:t>
    </dgm:pt>
    <dgm:pt modelId="{9801C676-5B29-4E2E-B29B-0F1D76BDFEE7}">
      <dgm:prSet custT="1"/>
      <dgm:spPr/>
      <dgm:t>
        <a:bodyPr/>
        <a:lstStyle/>
        <a:p>
          <a:r>
            <a:rPr lang="ru-RU" sz="1200" dirty="0">
              <a:latin typeface="+mj-lt"/>
            </a:rPr>
            <a:t>дата начала закупки;</a:t>
          </a:r>
        </a:p>
      </dgm:t>
    </dgm:pt>
    <dgm:pt modelId="{A7107B0B-CEC5-44AE-BF48-07AD8A4E49B1}" type="parTrans" cxnId="{3E86C33F-9051-4597-BD82-C8157EF5A28F}">
      <dgm:prSet custT="1"/>
      <dgm:spPr/>
      <dgm:t>
        <a:bodyPr/>
        <a:lstStyle/>
        <a:p>
          <a:endParaRPr lang="ru-RU" sz="1200">
            <a:latin typeface="+mj-lt"/>
          </a:endParaRPr>
        </a:p>
      </dgm:t>
    </dgm:pt>
    <dgm:pt modelId="{5EFD0C17-518C-415D-A97A-F5FA75FA1376}" type="sibTrans" cxnId="{3E86C33F-9051-4597-BD82-C8157EF5A28F}">
      <dgm:prSet/>
      <dgm:spPr/>
      <dgm:t>
        <a:bodyPr/>
        <a:lstStyle/>
        <a:p>
          <a:endParaRPr lang="ru-RU" sz="1200">
            <a:latin typeface="+mj-lt"/>
          </a:endParaRPr>
        </a:p>
      </dgm:t>
    </dgm:pt>
    <dgm:pt modelId="{67486343-B8C4-4D90-A1D2-2349F5B1406F}">
      <dgm:prSet custT="1"/>
      <dgm:spPr/>
      <dgm:t>
        <a:bodyPr/>
        <a:lstStyle/>
        <a:p>
          <a:r>
            <a:rPr lang="ru-RU" sz="1200" dirty="0">
              <a:latin typeface="+mj-lt"/>
            </a:rPr>
            <a:t>информация о размере предоставляемых обеспечения соответствующей заявки участника закупки и обеспечения исполнения контракта;</a:t>
          </a:r>
        </a:p>
      </dgm:t>
    </dgm:pt>
    <dgm:pt modelId="{5273F638-B7D1-472E-9C60-6AE2388CE938}" type="parTrans" cxnId="{9C8DB96D-9A93-48F8-AA4B-8D473C116CEE}">
      <dgm:prSet custT="1"/>
      <dgm:spPr/>
      <dgm:t>
        <a:bodyPr/>
        <a:lstStyle/>
        <a:p>
          <a:endParaRPr lang="ru-RU" sz="1200">
            <a:latin typeface="+mj-lt"/>
          </a:endParaRPr>
        </a:p>
      </dgm:t>
    </dgm:pt>
    <dgm:pt modelId="{548867DF-AB06-4683-B23A-B0DC3821A44B}" type="sibTrans" cxnId="{9C8DB96D-9A93-48F8-AA4B-8D473C116CEE}">
      <dgm:prSet/>
      <dgm:spPr/>
      <dgm:t>
        <a:bodyPr/>
        <a:lstStyle/>
        <a:p>
          <a:endParaRPr lang="ru-RU" sz="1200">
            <a:latin typeface="+mj-lt"/>
          </a:endParaRPr>
        </a:p>
      </dgm:t>
    </dgm:pt>
    <dgm:pt modelId="{D6D15209-87DD-4667-8C49-2D644DF0C51B}" type="pres">
      <dgm:prSet presAssocID="{3ED4118C-AD4F-4F54-B7B5-89FA0E9D96D0}" presName="Name0" presStyleCnt="0">
        <dgm:presLayoutVars>
          <dgm:dir/>
          <dgm:animLvl val="lvl"/>
          <dgm:resizeHandles val="exact"/>
        </dgm:presLayoutVars>
      </dgm:prSet>
      <dgm:spPr/>
    </dgm:pt>
    <dgm:pt modelId="{6A36F847-7CCE-4665-8921-2BC4A224038A}" type="pres">
      <dgm:prSet presAssocID="{B4BC77ED-F8A5-487F-9FD9-8E792725A12F}" presName="vertFlow" presStyleCnt="0"/>
      <dgm:spPr/>
    </dgm:pt>
    <dgm:pt modelId="{E3626FBD-B84A-4F22-A667-7684EACECC81}" type="pres">
      <dgm:prSet presAssocID="{B4BC77ED-F8A5-487F-9FD9-8E792725A12F}" presName="header" presStyleLbl="node1" presStyleIdx="0" presStyleCnt="1" custScaleX="195643"/>
      <dgm:spPr/>
    </dgm:pt>
    <dgm:pt modelId="{CAE0FFF0-B949-44E8-A07B-B70AFB4305CF}" type="pres">
      <dgm:prSet presAssocID="{FA5581B8-ECFA-42F5-BBD8-E0605B85779D}" presName="parTrans" presStyleLbl="sibTrans2D1" presStyleIdx="0" presStyleCnt="6"/>
      <dgm:spPr/>
    </dgm:pt>
    <dgm:pt modelId="{25A9E45E-1415-47D0-AD6A-FE752B64B958}" type="pres">
      <dgm:prSet presAssocID="{47033785-BA85-4A59-8370-031CA3ACC707}" presName="child" presStyleLbl="alignAccFollowNode1" presStyleIdx="0" presStyleCnt="6" custScaleX="303407">
        <dgm:presLayoutVars>
          <dgm:chMax val="0"/>
          <dgm:bulletEnabled val="1"/>
        </dgm:presLayoutVars>
      </dgm:prSet>
      <dgm:spPr/>
    </dgm:pt>
    <dgm:pt modelId="{CAB339D7-19C4-4E8B-B7F1-65DE4B81A682}" type="pres">
      <dgm:prSet presAssocID="{417B545A-4405-44EE-968C-2D5498E6926D}" presName="sibTrans" presStyleLbl="sibTrans2D1" presStyleIdx="1" presStyleCnt="6"/>
      <dgm:spPr/>
    </dgm:pt>
    <dgm:pt modelId="{487F13BA-881E-45DB-9DC4-D5AEDB340404}" type="pres">
      <dgm:prSet presAssocID="{284EF59C-F6E6-4F4F-B99B-670663DD59AC}" presName="child" presStyleLbl="alignAccFollowNode1" presStyleIdx="1" presStyleCnt="6" custScaleX="303407" custScaleY="142534">
        <dgm:presLayoutVars>
          <dgm:chMax val="0"/>
          <dgm:bulletEnabled val="1"/>
        </dgm:presLayoutVars>
      </dgm:prSet>
      <dgm:spPr/>
    </dgm:pt>
    <dgm:pt modelId="{E94D6200-58A0-44FE-B768-3EE5442CE2EB}" type="pres">
      <dgm:prSet presAssocID="{6DF28302-9952-49B1-ABC2-0237DCCC04F9}" presName="sibTrans" presStyleLbl="sibTrans2D1" presStyleIdx="2" presStyleCnt="6"/>
      <dgm:spPr/>
    </dgm:pt>
    <dgm:pt modelId="{54FF53D5-B914-400E-88C1-F27F35F50039}" type="pres">
      <dgm:prSet presAssocID="{82F3A216-83DB-4403-8CB6-02EBEECDFC4C}" presName="child" presStyleLbl="alignAccFollowNode1" presStyleIdx="2" presStyleCnt="6" custScaleX="303407">
        <dgm:presLayoutVars>
          <dgm:chMax val="0"/>
          <dgm:bulletEnabled val="1"/>
        </dgm:presLayoutVars>
      </dgm:prSet>
      <dgm:spPr/>
    </dgm:pt>
    <dgm:pt modelId="{16D69A02-283E-4284-AED5-870AD21EF429}" type="pres">
      <dgm:prSet presAssocID="{4AD773B9-D8A4-49DD-A569-D5790BEAF9FA}" presName="sibTrans" presStyleLbl="sibTrans2D1" presStyleIdx="3" presStyleCnt="6"/>
      <dgm:spPr/>
    </dgm:pt>
    <dgm:pt modelId="{7D276277-55EB-4B7E-B3DD-ED73D62D9D45}" type="pres">
      <dgm:prSet presAssocID="{7811825C-2ABB-4B11-B073-5F4F2969E999}" presName="child" presStyleLbl="alignAccFollowNode1" presStyleIdx="3" presStyleCnt="6" custScaleX="303407">
        <dgm:presLayoutVars>
          <dgm:chMax val="0"/>
          <dgm:bulletEnabled val="1"/>
        </dgm:presLayoutVars>
      </dgm:prSet>
      <dgm:spPr/>
    </dgm:pt>
    <dgm:pt modelId="{2E5E4208-6234-4436-A0F1-600DEE8177BB}" type="pres">
      <dgm:prSet presAssocID="{DF8A16B8-F2A7-486D-9164-B623CC44F3C1}" presName="sibTrans" presStyleLbl="sibTrans2D1" presStyleIdx="4" presStyleCnt="6"/>
      <dgm:spPr/>
    </dgm:pt>
    <dgm:pt modelId="{F6E21704-3ADF-4003-A32A-612A91627179}" type="pres">
      <dgm:prSet presAssocID="{9801C676-5B29-4E2E-B29B-0F1D76BDFEE7}" presName="child" presStyleLbl="alignAccFollowNode1" presStyleIdx="4" presStyleCnt="6" custScaleX="303407">
        <dgm:presLayoutVars>
          <dgm:chMax val="0"/>
          <dgm:bulletEnabled val="1"/>
        </dgm:presLayoutVars>
      </dgm:prSet>
      <dgm:spPr/>
    </dgm:pt>
    <dgm:pt modelId="{81201A9F-6E85-4F39-A7B9-FF856FB065D5}" type="pres">
      <dgm:prSet presAssocID="{5EFD0C17-518C-415D-A97A-F5FA75FA1376}" presName="sibTrans" presStyleLbl="sibTrans2D1" presStyleIdx="5" presStyleCnt="6"/>
      <dgm:spPr/>
    </dgm:pt>
    <dgm:pt modelId="{4BA0D54E-1A0B-4168-B83F-6061657DE94B}" type="pres">
      <dgm:prSet presAssocID="{67486343-B8C4-4D90-A1D2-2349F5B1406F}" presName="child" presStyleLbl="alignAccFollowNode1" presStyleIdx="5" presStyleCnt="6" custScaleX="303407">
        <dgm:presLayoutVars>
          <dgm:chMax val="0"/>
          <dgm:bulletEnabled val="1"/>
        </dgm:presLayoutVars>
      </dgm:prSet>
      <dgm:spPr/>
    </dgm:pt>
  </dgm:ptLst>
  <dgm:cxnLst>
    <dgm:cxn modelId="{648AE501-61C8-4AE6-B0D6-BC6DE4C2E306}" srcId="{B4BC77ED-F8A5-487F-9FD9-8E792725A12F}" destId="{284EF59C-F6E6-4F4F-B99B-670663DD59AC}" srcOrd="1" destOrd="0" parTransId="{C6597C47-D83A-46AA-A158-D05C3AA78554}" sibTransId="{6DF28302-9952-49B1-ABC2-0237DCCC04F9}"/>
    <dgm:cxn modelId="{DE810C0F-3367-4BD3-AC95-5CE7D8A038BF}" type="presOf" srcId="{417B545A-4405-44EE-968C-2D5498E6926D}" destId="{CAB339D7-19C4-4E8B-B7F1-65DE4B81A682}" srcOrd="0" destOrd="0" presId="urn:microsoft.com/office/officeart/2005/8/layout/lProcess1"/>
    <dgm:cxn modelId="{70FEC419-B72F-4C9F-A9AB-ECEB1BBAF8A4}" type="presOf" srcId="{9801C676-5B29-4E2E-B29B-0F1D76BDFEE7}" destId="{F6E21704-3ADF-4003-A32A-612A91627179}" srcOrd="0" destOrd="0" presId="urn:microsoft.com/office/officeart/2005/8/layout/lProcess1"/>
    <dgm:cxn modelId="{5388001D-5792-4E82-9FF9-132171E5BA05}" type="presOf" srcId="{FA5581B8-ECFA-42F5-BBD8-E0605B85779D}" destId="{CAE0FFF0-B949-44E8-A07B-B70AFB4305CF}" srcOrd="0" destOrd="0" presId="urn:microsoft.com/office/officeart/2005/8/layout/lProcess1"/>
    <dgm:cxn modelId="{148AB81D-83F8-45CF-A9FA-02FFA2D9286B}" type="presOf" srcId="{67486343-B8C4-4D90-A1D2-2349F5B1406F}" destId="{4BA0D54E-1A0B-4168-B83F-6061657DE94B}" srcOrd="0" destOrd="0" presId="urn:microsoft.com/office/officeart/2005/8/layout/lProcess1"/>
    <dgm:cxn modelId="{5C446B1E-5D84-4A60-B904-C16790490A5E}" srcId="{B4BC77ED-F8A5-487F-9FD9-8E792725A12F}" destId="{7811825C-2ABB-4B11-B073-5F4F2969E999}" srcOrd="3" destOrd="0" parTransId="{2C6A3A03-540C-439B-A4A3-D62E828A7FBE}" sibTransId="{DF8A16B8-F2A7-486D-9164-B623CC44F3C1}"/>
    <dgm:cxn modelId="{3E86C33F-9051-4597-BD82-C8157EF5A28F}" srcId="{B4BC77ED-F8A5-487F-9FD9-8E792725A12F}" destId="{9801C676-5B29-4E2E-B29B-0F1D76BDFEE7}" srcOrd="4" destOrd="0" parTransId="{A7107B0B-CEC5-44AE-BF48-07AD8A4E49B1}" sibTransId="{5EFD0C17-518C-415D-A97A-F5FA75FA1376}"/>
    <dgm:cxn modelId="{5BE1D942-39DE-4CC2-8530-D47074641C2D}" type="presOf" srcId="{B4BC77ED-F8A5-487F-9FD9-8E792725A12F}" destId="{E3626FBD-B84A-4F22-A667-7684EACECC81}" srcOrd="0" destOrd="0" presId="urn:microsoft.com/office/officeart/2005/8/layout/lProcess1"/>
    <dgm:cxn modelId="{469C7A45-E470-47C4-B143-1E56CE042804}" type="presOf" srcId="{3ED4118C-AD4F-4F54-B7B5-89FA0E9D96D0}" destId="{D6D15209-87DD-4667-8C49-2D644DF0C51B}" srcOrd="0" destOrd="0" presId="urn:microsoft.com/office/officeart/2005/8/layout/lProcess1"/>
    <dgm:cxn modelId="{BC58E669-350D-4ECF-AA91-3E958E33B520}" type="presOf" srcId="{284EF59C-F6E6-4F4F-B99B-670663DD59AC}" destId="{487F13BA-881E-45DB-9DC4-D5AEDB340404}" srcOrd="0" destOrd="0" presId="urn:microsoft.com/office/officeart/2005/8/layout/lProcess1"/>
    <dgm:cxn modelId="{9C8DB96D-9A93-48F8-AA4B-8D473C116CEE}" srcId="{B4BC77ED-F8A5-487F-9FD9-8E792725A12F}" destId="{67486343-B8C4-4D90-A1D2-2349F5B1406F}" srcOrd="5" destOrd="0" parTransId="{5273F638-B7D1-472E-9C60-6AE2388CE938}" sibTransId="{548867DF-AB06-4683-B23A-B0DC3821A44B}"/>
    <dgm:cxn modelId="{47BEEC6E-9C65-4C2C-852A-7D69CC68A888}" type="presOf" srcId="{82F3A216-83DB-4403-8CB6-02EBEECDFC4C}" destId="{54FF53D5-B914-400E-88C1-F27F35F50039}" srcOrd="0" destOrd="0" presId="urn:microsoft.com/office/officeart/2005/8/layout/lProcess1"/>
    <dgm:cxn modelId="{A18A8B7E-13D4-41EF-BB21-88C26CA4D378}" type="presOf" srcId="{6DF28302-9952-49B1-ABC2-0237DCCC04F9}" destId="{E94D6200-58A0-44FE-B768-3EE5442CE2EB}" srcOrd="0" destOrd="0" presId="urn:microsoft.com/office/officeart/2005/8/layout/lProcess1"/>
    <dgm:cxn modelId="{46552FA9-60CB-473C-AA2C-27A2D5EF999F}" type="presOf" srcId="{DF8A16B8-F2A7-486D-9164-B623CC44F3C1}" destId="{2E5E4208-6234-4436-A0F1-600DEE8177BB}" srcOrd="0" destOrd="0" presId="urn:microsoft.com/office/officeart/2005/8/layout/lProcess1"/>
    <dgm:cxn modelId="{61CB55AD-6D3C-4E60-9E59-F7D312D26B30}" srcId="{3ED4118C-AD4F-4F54-B7B5-89FA0E9D96D0}" destId="{B4BC77ED-F8A5-487F-9FD9-8E792725A12F}" srcOrd="0" destOrd="0" parTransId="{ACBCE5DE-EF4E-4B60-867D-35EADFB73C95}" sibTransId="{4DAC102B-2F49-47FA-8527-47749832E62F}"/>
    <dgm:cxn modelId="{FBEEEEBC-7120-4CFD-943E-A73AC317A017}" srcId="{B4BC77ED-F8A5-487F-9FD9-8E792725A12F}" destId="{47033785-BA85-4A59-8370-031CA3ACC707}" srcOrd="0" destOrd="0" parTransId="{FA5581B8-ECFA-42F5-BBD8-E0605B85779D}" sibTransId="{417B545A-4405-44EE-968C-2D5498E6926D}"/>
    <dgm:cxn modelId="{36DF11C1-FBF3-451F-A895-8D39B523DA67}" srcId="{B4BC77ED-F8A5-487F-9FD9-8E792725A12F}" destId="{82F3A216-83DB-4403-8CB6-02EBEECDFC4C}" srcOrd="2" destOrd="0" parTransId="{74BA53CE-80D6-49BB-BA1E-B0748470E470}" sibTransId="{4AD773B9-D8A4-49DD-A569-D5790BEAF9FA}"/>
    <dgm:cxn modelId="{DF5782CC-92A8-4912-95B0-FE1CF1A87589}" type="presOf" srcId="{5EFD0C17-518C-415D-A97A-F5FA75FA1376}" destId="{81201A9F-6E85-4F39-A7B9-FF856FB065D5}" srcOrd="0" destOrd="0" presId="urn:microsoft.com/office/officeart/2005/8/layout/lProcess1"/>
    <dgm:cxn modelId="{ABA84CE0-16B4-4119-B3FA-758FBACCA671}" type="presOf" srcId="{4AD773B9-D8A4-49DD-A569-D5790BEAF9FA}" destId="{16D69A02-283E-4284-AED5-870AD21EF429}" srcOrd="0" destOrd="0" presId="urn:microsoft.com/office/officeart/2005/8/layout/lProcess1"/>
    <dgm:cxn modelId="{5C4EBCEA-0C2A-40D0-BE3E-18C54C7C8616}" type="presOf" srcId="{47033785-BA85-4A59-8370-031CA3ACC707}" destId="{25A9E45E-1415-47D0-AD6A-FE752B64B958}" srcOrd="0" destOrd="0" presId="urn:microsoft.com/office/officeart/2005/8/layout/lProcess1"/>
    <dgm:cxn modelId="{2E99B7F9-430B-41C6-98E4-B26F879209F0}" type="presOf" srcId="{7811825C-2ABB-4B11-B073-5F4F2969E999}" destId="{7D276277-55EB-4B7E-B3DD-ED73D62D9D45}" srcOrd="0" destOrd="0" presId="urn:microsoft.com/office/officeart/2005/8/layout/lProcess1"/>
    <dgm:cxn modelId="{42BDDEFE-361C-4859-AF60-D29301CFD66C}" type="presParOf" srcId="{D6D15209-87DD-4667-8C49-2D644DF0C51B}" destId="{6A36F847-7CCE-4665-8921-2BC4A224038A}" srcOrd="0" destOrd="0" presId="urn:microsoft.com/office/officeart/2005/8/layout/lProcess1"/>
    <dgm:cxn modelId="{D6030B30-76FF-4B47-ACBA-6AC2F1F69167}" type="presParOf" srcId="{6A36F847-7CCE-4665-8921-2BC4A224038A}" destId="{E3626FBD-B84A-4F22-A667-7684EACECC81}" srcOrd="0" destOrd="0" presId="urn:microsoft.com/office/officeart/2005/8/layout/lProcess1"/>
    <dgm:cxn modelId="{6446AA65-53F2-4A78-88FD-233690A64339}" type="presParOf" srcId="{6A36F847-7CCE-4665-8921-2BC4A224038A}" destId="{CAE0FFF0-B949-44E8-A07B-B70AFB4305CF}" srcOrd="1" destOrd="0" presId="urn:microsoft.com/office/officeart/2005/8/layout/lProcess1"/>
    <dgm:cxn modelId="{C42C8F91-A5F8-45BA-94B6-A38A70570B33}" type="presParOf" srcId="{6A36F847-7CCE-4665-8921-2BC4A224038A}" destId="{25A9E45E-1415-47D0-AD6A-FE752B64B958}" srcOrd="2" destOrd="0" presId="urn:microsoft.com/office/officeart/2005/8/layout/lProcess1"/>
    <dgm:cxn modelId="{19DBA7E4-1519-4A2F-A53C-54ECC14623D5}" type="presParOf" srcId="{6A36F847-7CCE-4665-8921-2BC4A224038A}" destId="{CAB339D7-19C4-4E8B-B7F1-65DE4B81A682}" srcOrd="3" destOrd="0" presId="urn:microsoft.com/office/officeart/2005/8/layout/lProcess1"/>
    <dgm:cxn modelId="{8A9DA253-A914-496C-A7D6-B820CDF66C0C}" type="presParOf" srcId="{6A36F847-7CCE-4665-8921-2BC4A224038A}" destId="{487F13BA-881E-45DB-9DC4-D5AEDB340404}" srcOrd="4" destOrd="0" presId="urn:microsoft.com/office/officeart/2005/8/layout/lProcess1"/>
    <dgm:cxn modelId="{1BC3E340-2A50-4266-8771-0AFBC09A013B}" type="presParOf" srcId="{6A36F847-7CCE-4665-8921-2BC4A224038A}" destId="{E94D6200-58A0-44FE-B768-3EE5442CE2EB}" srcOrd="5" destOrd="0" presId="urn:microsoft.com/office/officeart/2005/8/layout/lProcess1"/>
    <dgm:cxn modelId="{8F409DF4-A884-4ADD-8890-AED05F738517}" type="presParOf" srcId="{6A36F847-7CCE-4665-8921-2BC4A224038A}" destId="{54FF53D5-B914-400E-88C1-F27F35F50039}" srcOrd="6" destOrd="0" presId="urn:microsoft.com/office/officeart/2005/8/layout/lProcess1"/>
    <dgm:cxn modelId="{FEC26C18-87A7-46E3-A2EC-B67C0E8CE7F6}" type="presParOf" srcId="{6A36F847-7CCE-4665-8921-2BC4A224038A}" destId="{16D69A02-283E-4284-AED5-870AD21EF429}" srcOrd="7" destOrd="0" presId="urn:microsoft.com/office/officeart/2005/8/layout/lProcess1"/>
    <dgm:cxn modelId="{39A647D3-0175-4E90-97FE-89D37E95D235}" type="presParOf" srcId="{6A36F847-7CCE-4665-8921-2BC4A224038A}" destId="{7D276277-55EB-4B7E-B3DD-ED73D62D9D45}" srcOrd="8" destOrd="0" presId="urn:microsoft.com/office/officeart/2005/8/layout/lProcess1"/>
    <dgm:cxn modelId="{D4ECFEF0-FE15-4FD3-8188-585D54FE32AB}" type="presParOf" srcId="{6A36F847-7CCE-4665-8921-2BC4A224038A}" destId="{2E5E4208-6234-4436-A0F1-600DEE8177BB}" srcOrd="9" destOrd="0" presId="urn:microsoft.com/office/officeart/2005/8/layout/lProcess1"/>
    <dgm:cxn modelId="{AACE1C34-D9B3-4525-B249-9ABFCF208166}" type="presParOf" srcId="{6A36F847-7CCE-4665-8921-2BC4A224038A}" destId="{F6E21704-3ADF-4003-A32A-612A91627179}" srcOrd="10" destOrd="0" presId="urn:microsoft.com/office/officeart/2005/8/layout/lProcess1"/>
    <dgm:cxn modelId="{F4953546-C033-4580-BB53-BA2E5534A54F}" type="presParOf" srcId="{6A36F847-7CCE-4665-8921-2BC4A224038A}" destId="{81201A9F-6E85-4F39-A7B9-FF856FB065D5}" srcOrd="11" destOrd="0" presId="urn:microsoft.com/office/officeart/2005/8/layout/lProcess1"/>
    <dgm:cxn modelId="{75552B49-3D72-44D7-9662-DD79985F12A3}" type="presParOf" srcId="{6A36F847-7CCE-4665-8921-2BC4A224038A}" destId="{4BA0D54E-1A0B-4168-B83F-6061657DE94B}" srcOrd="1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7283A5-E1AA-456D-B724-48BBEBD4208B}" type="doc">
      <dgm:prSet loTypeId="urn:microsoft.com/office/officeart/2005/8/layout/hProcess9" loCatId="process" qsTypeId="urn:microsoft.com/office/officeart/2005/8/quickstyle/3d2" qsCatId="3D" csTypeId="urn:microsoft.com/office/officeart/2005/8/colors/colorful3" csCatId="colorful" phldr="1"/>
      <dgm:spPr/>
    </dgm:pt>
    <dgm:pt modelId="{4CF38266-0698-432C-A53C-77ECC8DB6525}">
      <dgm:prSet phldrT="[Текст]" custT="1"/>
      <dgm:spPr>
        <a:solidFill>
          <a:schemeClr val="accent5">
            <a:lumMod val="50000"/>
          </a:schemeClr>
        </a:solidFill>
      </dgm:spPr>
      <dgm:t>
        <a:bodyPr/>
        <a:lstStyle/>
        <a:p>
          <a:r>
            <a:rPr lang="ru-RU" sz="1400" dirty="0">
              <a:latin typeface="+mj-lt"/>
            </a:rPr>
            <a:t>Заказчик выбирает способ определения поставщика (подрядчика, исполнителя) в соответствии с положениями Главы 3 Федерального закона 44-ФЗ (пос. ред.)</a:t>
          </a:r>
        </a:p>
      </dgm:t>
    </dgm:pt>
    <dgm:pt modelId="{B38C0679-97BD-49AF-B25E-6C85902F18BF}" type="parTrans" cxnId="{C10021F0-59C6-40C1-92E3-F0E7114B11F9}">
      <dgm:prSet/>
      <dgm:spPr/>
      <dgm:t>
        <a:bodyPr/>
        <a:lstStyle/>
        <a:p>
          <a:endParaRPr lang="ru-RU" sz="1400">
            <a:latin typeface="+mj-lt"/>
          </a:endParaRPr>
        </a:p>
      </dgm:t>
    </dgm:pt>
    <dgm:pt modelId="{8DF9C3F5-E0E9-487A-90DA-90640F8ADA4C}" type="sibTrans" cxnId="{C10021F0-59C6-40C1-92E3-F0E7114B11F9}">
      <dgm:prSet/>
      <dgm:spPr/>
      <dgm:t>
        <a:bodyPr/>
        <a:lstStyle/>
        <a:p>
          <a:endParaRPr lang="ru-RU" sz="1400">
            <a:latin typeface="+mj-lt"/>
          </a:endParaRPr>
        </a:p>
      </dgm:t>
    </dgm:pt>
    <dgm:pt modelId="{34EB68CB-017F-4037-8F69-01D8E4E99F19}">
      <dgm:prSet custT="1"/>
      <dgm:spPr/>
      <dgm:t>
        <a:bodyPr/>
        <a:lstStyle/>
        <a:p>
          <a:r>
            <a:rPr lang="ru-RU" sz="1400" dirty="0">
              <a:latin typeface="+mj-lt"/>
            </a:rPr>
            <a:t>При этом он не вправе совершать действия, влекущие за собой необоснованное сокращение числа участников закупки!</a:t>
          </a:r>
        </a:p>
      </dgm:t>
    </dgm:pt>
    <dgm:pt modelId="{C1CDDB7F-1280-438E-812C-356BDE2D2DDE}" type="parTrans" cxnId="{EF75124D-C4A2-4857-BC82-E388CC3B94FD}">
      <dgm:prSet/>
      <dgm:spPr/>
      <dgm:t>
        <a:bodyPr/>
        <a:lstStyle/>
        <a:p>
          <a:endParaRPr lang="ru-RU" sz="1400">
            <a:latin typeface="+mj-lt"/>
          </a:endParaRPr>
        </a:p>
      </dgm:t>
    </dgm:pt>
    <dgm:pt modelId="{162B6910-6E42-41EB-B11D-067839077AED}" type="sibTrans" cxnId="{EF75124D-C4A2-4857-BC82-E388CC3B94FD}">
      <dgm:prSet/>
      <dgm:spPr/>
      <dgm:t>
        <a:bodyPr/>
        <a:lstStyle/>
        <a:p>
          <a:endParaRPr lang="ru-RU" sz="1400">
            <a:latin typeface="+mj-lt"/>
          </a:endParaRPr>
        </a:p>
      </dgm:t>
    </dgm:pt>
    <dgm:pt modelId="{B70D4298-40C0-4E38-9312-5CD713A138AD}" type="pres">
      <dgm:prSet presAssocID="{B27283A5-E1AA-456D-B724-48BBEBD4208B}" presName="CompostProcess" presStyleCnt="0">
        <dgm:presLayoutVars>
          <dgm:dir/>
          <dgm:resizeHandles val="exact"/>
        </dgm:presLayoutVars>
      </dgm:prSet>
      <dgm:spPr/>
    </dgm:pt>
    <dgm:pt modelId="{CAEF468B-1551-4751-AE1F-5F73BC488915}" type="pres">
      <dgm:prSet presAssocID="{B27283A5-E1AA-456D-B724-48BBEBD4208B}" presName="arrow" presStyleLbl="bgShp" presStyleIdx="0" presStyleCnt="1"/>
      <dgm:spPr>
        <a:solidFill>
          <a:srgbClr val="00B050"/>
        </a:solidFill>
      </dgm:spPr>
    </dgm:pt>
    <dgm:pt modelId="{C774618D-ADFA-4741-B489-218BF8BCD9C3}" type="pres">
      <dgm:prSet presAssocID="{B27283A5-E1AA-456D-B724-48BBEBD4208B}" presName="linearProcess" presStyleCnt="0"/>
      <dgm:spPr/>
    </dgm:pt>
    <dgm:pt modelId="{DA3EDFA9-464A-4F59-9DB9-399032A9A859}" type="pres">
      <dgm:prSet presAssocID="{4CF38266-0698-432C-A53C-77ECC8DB6525}" presName="textNode" presStyleLbl="node1" presStyleIdx="0" presStyleCnt="2">
        <dgm:presLayoutVars>
          <dgm:bulletEnabled val="1"/>
        </dgm:presLayoutVars>
      </dgm:prSet>
      <dgm:spPr/>
    </dgm:pt>
    <dgm:pt modelId="{09D2EC36-2E43-4346-89F6-388A63110F7B}" type="pres">
      <dgm:prSet presAssocID="{8DF9C3F5-E0E9-487A-90DA-90640F8ADA4C}" presName="sibTrans" presStyleCnt="0"/>
      <dgm:spPr/>
    </dgm:pt>
    <dgm:pt modelId="{717B41B6-2FE8-453E-8992-94DFC0C327C7}" type="pres">
      <dgm:prSet presAssocID="{34EB68CB-017F-4037-8F69-01D8E4E99F19}" presName="textNode" presStyleLbl="node1" presStyleIdx="1" presStyleCnt="2">
        <dgm:presLayoutVars>
          <dgm:bulletEnabled val="1"/>
        </dgm:presLayoutVars>
      </dgm:prSet>
      <dgm:spPr/>
    </dgm:pt>
  </dgm:ptLst>
  <dgm:cxnLst>
    <dgm:cxn modelId="{EF75124D-C4A2-4857-BC82-E388CC3B94FD}" srcId="{B27283A5-E1AA-456D-B724-48BBEBD4208B}" destId="{34EB68CB-017F-4037-8F69-01D8E4E99F19}" srcOrd="1" destOrd="0" parTransId="{C1CDDB7F-1280-438E-812C-356BDE2D2DDE}" sibTransId="{162B6910-6E42-41EB-B11D-067839077AED}"/>
    <dgm:cxn modelId="{DEAF4E8A-744E-449F-A507-E698071A5D25}" type="presOf" srcId="{B27283A5-E1AA-456D-B724-48BBEBD4208B}" destId="{B70D4298-40C0-4E38-9312-5CD713A138AD}" srcOrd="0" destOrd="0" presId="urn:microsoft.com/office/officeart/2005/8/layout/hProcess9"/>
    <dgm:cxn modelId="{7DF368BA-66EF-4991-A048-8522741C1996}" type="presOf" srcId="{4CF38266-0698-432C-A53C-77ECC8DB6525}" destId="{DA3EDFA9-464A-4F59-9DB9-399032A9A859}" srcOrd="0" destOrd="0" presId="urn:microsoft.com/office/officeart/2005/8/layout/hProcess9"/>
    <dgm:cxn modelId="{A48388D0-841F-45DA-BC62-A03FF4ACD3CF}" type="presOf" srcId="{34EB68CB-017F-4037-8F69-01D8E4E99F19}" destId="{717B41B6-2FE8-453E-8992-94DFC0C327C7}" srcOrd="0" destOrd="0" presId="urn:microsoft.com/office/officeart/2005/8/layout/hProcess9"/>
    <dgm:cxn modelId="{C10021F0-59C6-40C1-92E3-F0E7114B11F9}" srcId="{B27283A5-E1AA-456D-B724-48BBEBD4208B}" destId="{4CF38266-0698-432C-A53C-77ECC8DB6525}" srcOrd="0" destOrd="0" parTransId="{B38C0679-97BD-49AF-B25E-6C85902F18BF}" sibTransId="{8DF9C3F5-E0E9-487A-90DA-90640F8ADA4C}"/>
    <dgm:cxn modelId="{E3066880-2633-4F3C-91B1-65B7789C4CC2}" type="presParOf" srcId="{B70D4298-40C0-4E38-9312-5CD713A138AD}" destId="{CAEF468B-1551-4751-AE1F-5F73BC488915}" srcOrd="0" destOrd="0" presId="urn:microsoft.com/office/officeart/2005/8/layout/hProcess9"/>
    <dgm:cxn modelId="{C04E6976-2B7D-4DBA-A062-28B12238BB8D}" type="presParOf" srcId="{B70D4298-40C0-4E38-9312-5CD713A138AD}" destId="{C774618D-ADFA-4741-B489-218BF8BCD9C3}" srcOrd="1" destOrd="0" presId="urn:microsoft.com/office/officeart/2005/8/layout/hProcess9"/>
    <dgm:cxn modelId="{821E9DD1-85C5-4042-B94B-59053DEE0931}" type="presParOf" srcId="{C774618D-ADFA-4741-B489-218BF8BCD9C3}" destId="{DA3EDFA9-464A-4F59-9DB9-399032A9A859}" srcOrd="0" destOrd="0" presId="urn:microsoft.com/office/officeart/2005/8/layout/hProcess9"/>
    <dgm:cxn modelId="{11441071-0027-4FAF-92E6-3C31A940A1BE}" type="presParOf" srcId="{C774618D-ADFA-4741-B489-218BF8BCD9C3}" destId="{09D2EC36-2E43-4346-89F6-388A63110F7B}" srcOrd="1" destOrd="0" presId="urn:microsoft.com/office/officeart/2005/8/layout/hProcess9"/>
    <dgm:cxn modelId="{CF254DEF-B127-4267-B0C0-EB423DA2287A}" type="presParOf" srcId="{C774618D-ADFA-4741-B489-218BF8BCD9C3}" destId="{717B41B6-2FE8-453E-8992-94DFC0C327C7}"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3BBDFE-4FF3-4597-BAD1-3CA0C24306EC}" type="doc">
      <dgm:prSet loTypeId="urn:microsoft.com/office/officeart/2005/8/layout/process4" loCatId="list" qsTypeId="urn:microsoft.com/office/officeart/2005/8/quickstyle/3d2" qsCatId="3D" csTypeId="urn:microsoft.com/office/officeart/2005/8/colors/colorful1" csCatId="colorful" phldr="1"/>
      <dgm:spPr/>
      <dgm:t>
        <a:bodyPr/>
        <a:lstStyle/>
        <a:p>
          <a:endParaRPr lang="ru-RU"/>
        </a:p>
      </dgm:t>
    </dgm:pt>
    <dgm:pt modelId="{7AA916E6-4922-4F71-8135-652B3561B8F5}">
      <dgm:prSet custT="1"/>
      <dgm:spPr/>
      <dgm:t>
        <a:bodyPr/>
        <a:lstStyle/>
        <a:p>
          <a:pPr algn="ctr" rtl="0"/>
          <a:r>
            <a:rPr lang="ru-RU" sz="1400" b="1" dirty="0">
              <a:latin typeface="+mj-lt"/>
            </a:rPr>
            <a:t>При осуществлении закупки </a:t>
          </a:r>
          <a:r>
            <a:rPr lang="ru-RU" sz="1400" dirty="0">
              <a:latin typeface="+mj-lt"/>
            </a:rPr>
            <a:t>путем проведения конкурса или закрытого аукциона могут выделяться лоты. </a:t>
          </a:r>
          <a:br>
            <a:rPr lang="ru-RU" sz="1400" dirty="0">
              <a:latin typeface="+mj-lt"/>
            </a:rPr>
          </a:br>
          <a:endParaRPr lang="ru-RU" sz="1400" dirty="0">
            <a:latin typeface="+mj-lt"/>
          </a:endParaRPr>
        </a:p>
      </dgm:t>
    </dgm:pt>
    <dgm:pt modelId="{8C8070D4-A4D3-439D-BA57-FB431B244537}" type="parTrans" cxnId="{459DF324-CC7C-4CC9-A5BD-184830F481F6}">
      <dgm:prSet/>
      <dgm:spPr/>
      <dgm:t>
        <a:bodyPr/>
        <a:lstStyle/>
        <a:p>
          <a:endParaRPr lang="ru-RU" sz="1400">
            <a:latin typeface="+mj-lt"/>
          </a:endParaRPr>
        </a:p>
      </dgm:t>
    </dgm:pt>
    <dgm:pt modelId="{892AC6C0-7CD8-4F74-9BF3-711A9E5E2C52}" type="sibTrans" cxnId="{459DF324-CC7C-4CC9-A5BD-184830F481F6}">
      <dgm:prSet/>
      <dgm:spPr/>
      <dgm:t>
        <a:bodyPr/>
        <a:lstStyle/>
        <a:p>
          <a:endParaRPr lang="ru-RU" sz="1400">
            <a:latin typeface="+mj-lt"/>
          </a:endParaRPr>
        </a:p>
      </dgm:t>
    </dgm:pt>
    <dgm:pt modelId="{0D2CBBAB-48C3-46AA-BDBF-2DC81BA89F27}">
      <dgm:prSet custT="1"/>
      <dgm:spPr/>
      <dgm:t>
        <a:bodyPr/>
        <a:lstStyle/>
        <a:p>
          <a:pPr algn="ctr" rtl="0"/>
          <a:r>
            <a:rPr lang="ru-RU" sz="1400" dirty="0">
              <a:latin typeface="+mj-lt"/>
            </a:rPr>
            <a:t>В конкурсной документации, документации об аукционе отдельно указываются объект закупки, начальная (максимальная) цена контракта и ее обоснование в соответствии со статьей 22 Федерального закона 44-ФЗ (пос. ред.), сроки и иные условия поставки товара, выполнения работы или оказания услуги. </a:t>
          </a:r>
          <a:br>
            <a:rPr lang="ru-RU" sz="1400" dirty="0">
              <a:latin typeface="+mj-lt"/>
            </a:rPr>
          </a:br>
          <a:endParaRPr lang="ru-RU" sz="1400" dirty="0">
            <a:latin typeface="+mj-lt"/>
          </a:endParaRPr>
        </a:p>
      </dgm:t>
    </dgm:pt>
    <dgm:pt modelId="{781040D8-6299-45FA-9E39-E17F1B1ED9A4}" type="parTrans" cxnId="{40DD4CC7-E140-4CE3-8BB8-6981ACDD4A1A}">
      <dgm:prSet/>
      <dgm:spPr/>
      <dgm:t>
        <a:bodyPr/>
        <a:lstStyle/>
        <a:p>
          <a:endParaRPr lang="ru-RU" sz="1400">
            <a:latin typeface="+mj-lt"/>
          </a:endParaRPr>
        </a:p>
      </dgm:t>
    </dgm:pt>
    <dgm:pt modelId="{9990F976-A424-4D7A-A1DA-466446C1B662}" type="sibTrans" cxnId="{40DD4CC7-E140-4CE3-8BB8-6981ACDD4A1A}">
      <dgm:prSet/>
      <dgm:spPr/>
      <dgm:t>
        <a:bodyPr/>
        <a:lstStyle/>
        <a:p>
          <a:endParaRPr lang="ru-RU" sz="1400">
            <a:latin typeface="+mj-lt"/>
          </a:endParaRPr>
        </a:p>
      </dgm:t>
    </dgm:pt>
    <dgm:pt modelId="{4B35F2C7-FE34-4509-8DAE-CDEAD4EA1928}">
      <dgm:prSet custT="1"/>
      <dgm:spPr/>
      <dgm:t>
        <a:bodyPr/>
        <a:lstStyle/>
        <a:p>
          <a:pPr algn="ctr" rtl="0"/>
          <a:r>
            <a:rPr lang="ru-RU" sz="1400" b="1" dirty="0">
              <a:latin typeface="+mj-lt"/>
            </a:rPr>
            <a:t>Участник</a:t>
          </a:r>
          <a:r>
            <a:rPr lang="ru-RU" sz="1400" dirty="0">
              <a:latin typeface="+mj-lt"/>
            </a:rPr>
            <a:t> </a:t>
          </a:r>
          <a:r>
            <a:rPr lang="ru-RU" sz="1400" b="1" dirty="0">
              <a:latin typeface="+mj-lt"/>
            </a:rPr>
            <a:t>закупки подает заявку </a:t>
          </a:r>
          <a:r>
            <a:rPr lang="ru-RU" sz="1400" dirty="0">
              <a:latin typeface="+mj-lt"/>
            </a:rPr>
            <a:t>на участие в конкурсе или аукционе в </a:t>
          </a:r>
          <a:r>
            <a:rPr lang="ru-RU" sz="1400" b="1" dirty="0">
              <a:latin typeface="+mj-lt"/>
            </a:rPr>
            <a:t>отношении определенного лота</a:t>
          </a:r>
          <a:r>
            <a:rPr lang="ru-RU" sz="1400" dirty="0">
              <a:latin typeface="+mj-lt"/>
            </a:rPr>
            <a:t>. </a:t>
          </a:r>
          <a:br>
            <a:rPr lang="ru-RU" sz="1400" dirty="0">
              <a:latin typeface="+mj-lt"/>
            </a:rPr>
          </a:br>
          <a:endParaRPr lang="ru-RU" sz="1400" dirty="0">
            <a:latin typeface="+mj-lt"/>
          </a:endParaRPr>
        </a:p>
      </dgm:t>
    </dgm:pt>
    <dgm:pt modelId="{A9A46211-2493-44B0-9B83-A3D34F5D6674}" type="parTrans" cxnId="{E7F28EE6-67B3-4415-9957-F50C800BCAFB}">
      <dgm:prSet/>
      <dgm:spPr/>
      <dgm:t>
        <a:bodyPr/>
        <a:lstStyle/>
        <a:p>
          <a:endParaRPr lang="ru-RU" sz="1400">
            <a:latin typeface="+mj-lt"/>
          </a:endParaRPr>
        </a:p>
      </dgm:t>
    </dgm:pt>
    <dgm:pt modelId="{F9C0F28C-C81D-421B-B413-0413082A7A8A}" type="sibTrans" cxnId="{E7F28EE6-67B3-4415-9957-F50C800BCAFB}">
      <dgm:prSet/>
      <dgm:spPr/>
      <dgm:t>
        <a:bodyPr/>
        <a:lstStyle/>
        <a:p>
          <a:endParaRPr lang="ru-RU" sz="1400">
            <a:latin typeface="+mj-lt"/>
          </a:endParaRPr>
        </a:p>
      </dgm:t>
    </dgm:pt>
    <dgm:pt modelId="{2DA468D9-B891-4CED-8E16-04A2C3BE8B9E}">
      <dgm:prSet custT="1"/>
      <dgm:spPr/>
      <dgm:t>
        <a:bodyPr/>
        <a:lstStyle/>
        <a:p>
          <a:pPr algn="ctr" rtl="0"/>
          <a:r>
            <a:rPr lang="ru-RU" sz="1400" b="1">
              <a:latin typeface="+mj-lt"/>
            </a:rPr>
            <a:t>В </a:t>
          </a:r>
          <a:r>
            <a:rPr lang="ru-RU" sz="1400" b="1" dirty="0">
              <a:latin typeface="+mj-lt"/>
            </a:rPr>
            <a:t>отношении каждого лота заключается отдельный контракт!</a:t>
          </a:r>
          <a:endParaRPr lang="ru-RU" sz="1400" dirty="0">
            <a:latin typeface="+mj-lt"/>
          </a:endParaRPr>
        </a:p>
      </dgm:t>
    </dgm:pt>
    <dgm:pt modelId="{36536E7F-39C1-407C-8902-D56F03862DB6}" type="parTrans" cxnId="{9D8417B0-3943-4054-BE48-1F076FA9639F}">
      <dgm:prSet/>
      <dgm:spPr/>
      <dgm:t>
        <a:bodyPr/>
        <a:lstStyle/>
        <a:p>
          <a:endParaRPr lang="ru-RU" sz="1400">
            <a:latin typeface="+mj-lt"/>
          </a:endParaRPr>
        </a:p>
      </dgm:t>
    </dgm:pt>
    <dgm:pt modelId="{0DF068AD-9D14-41A6-B51E-43D821235658}" type="sibTrans" cxnId="{9D8417B0-3943-4054-BE48-1F076FA9639F}">
      <dgm:prSet/>
      <dgm:spPr/>
      <dgm:t>
        <a:bodyPr/>
        <a:lstStyle/>
        <a:p>
          <a:endParaRPr lang="ru-RU" sz="1400">
            <a:latin typeface="+mj-lt"/>
          </a:endParaRPr>
        </a:p>
      </dgm:t>
    </dgm:pt>
    <dgm:pt modelId="{C638481C-ABE2-4E32-9660-9C7FF5A60237}" type="pres">
      <dgm:prSet presAssocID="{203BBDFE-4FF3-4597-BAD1-3CA0C24306EC}" presName="Name0" presStyleCnt="0">
        <dgm:presLayoutVars>
          <dgm:dir/>
          <dgm:animLvl val="lvl"/>
          <dgm:resizeHandles val="exact"/>
        </dgm:presLayoutVars>
      </dgm:prSet>
      <dgm:spPr/>
    </dgm:pt>
    <dgm:pt modelId="{1A0E3851-C343-4E12-B0AE-5165A65B706C}" type="pres">
      <dgm:prSet presAssocID="{2DA468D9-B891-4CED-8E16-04A2C3BE8B9E}" presName="boxAndChildren" presStyleCnt="0"/>
      <dgm:spPr/>
    </dgm:pt>
    <dgm:pt modelId="{6FD7C389-D6B6-4ABB-9340-C8BCEAEE5C43}" type="pres">
      <dgm:prSet presAssocID="{2DA468D9-B891-4CED-8E16-04A2C3BE8B9E}" presName="parentTextBox" presStyleLbl="node1" presStyleIdx="0" presStyleCnt="4"/>
      <dgm:spPr/>
    </dgm:pt>
    <dgm:pt modelId="{D3CB77A7-66C9-45F4-952C-54C6F9D21DE1}" type="pres">
      <dgm:prSet presAssocID="{F9C0F28C-C81D-421B-B413-0413082A7A8A}" presName="sp" presStyleCnt="0"/>
      <dgm:spPr/>
    </dgm:pt>
    <dgm:pt modelId="{C1F4E5C5-493F-43BA-93EC-1FCB70F5523B}" type="pres">
      <dgm:prSet presAssocID="{4B35F2C7-FE34-4509-8DAE-CDEAD4EA1928}" presName="arrowAndChildren" presStyleCnt="0"/>
      <dgm:spPr/>
    </dgm:pt>
    <dgm:pt modelId="{B8786047-EBC9-4998-8FBD-A0A205741A1E}" type="pres">
      <dgm:prSet presAssocID="{4B35F2C7-FE34-4509-8DAE-CDEAD4EA1928}" presName="parentTextArrow" presStyleLbl="node1" presStyleIdx="1" presStyleCnt="4"/>
      <dgm:spPr/>
    </dgm:pt>
    <dgm:pt modelId="{C142F36B-FFAE-4B99-8FAD-40478E803507}" type="pres">
      <dgm:prSet presAssocID="{9990F976-A424-4D7A-A1DA-466446C1B662}" presName="sp" presStyleCnt="0"/>
      <dgm:spPr/>
    </dgm:pt>
    <dgm:pt modelId="{34035586-43C1-4D43-9DDF-F68A1D328961}" type="pres">
      <dgm:prSet presAssocID="{0D2CBBAB-48C3-46AA-BDBF-2DC81BA89F27}" presName="arrowAndChildren" presStyleCnt="0"/>
      <dgm:spPr/>
    </dgm:pt>
    <dgm:pt modelId="{9574B72C-5EFC-4FC6-9795-FF829C665996}" type="pres">
      <dgm:prSet presAssocID="{0D2CBBAB-48C3-46AA-BDBF-2DC81BA89F27}" presName="parentTextArrow" presStyleLbl="node1" presStyleIdx="2" presStyleCnt="4" custScaleY="135748"/>
      <dgm:spPr/>
    </dgm:pt>
    <dgm:pt modelId="{B5FEFFC6-C916-4E2C-A231-1512ACC27069}" type="pres">
      <dgm:prSet presAssocID="{892AC6C0-7CD8-4F74-9BF3-711A9E5E2C52}" presName="sp" presStyleCnt="0"/>
      <dgm:spPr/>
    </dgm:pt>
    <dgm:pt modelId="{6D722032-1F54-473D-B2E5-5ED3254ACDE4}" type="pres">
      <dgm:prSet presAssocID="{7AA916E6-4922-4F71-8135-652B3561B8F5}" presName="arrowAndChildren" presStyleCnt="0"/>
      <dgm:spPr/>
    </dgm:pt>
    <dgm:pt modelId="{ED5B1A1E-BF1D-45F1-B4B3-EFF9CF8C13B1}" type="pres">
      <dgm:prSet presAssocID="{7AA916E6-4922-4F71-8135-652B3561B8F5}" presName="parentTextArrow" presStyleLbl="node1" presStyleIdx="3" presStyleCnt="4"/>
      <dgm:spPr/>
    </dgm:pt>
  </dgm:ptLst>
  <dgm:cxnLst>
    <dgm:cxn modelId="{6EA33A12-884C-4D4D-A880-6F3C95FCA731}" type="presOf" srcId="{203BBDFE-4FF3-4597-BAD1-3CA0C24306EC}" destId="{C638481C-ABE2-4E32-9660-9C7FF5A60237}" srcOrd="0" destOrd="0" presId="urn:microsoft.com/office/officeart/2005/8/layout/process4"/>
    <dgm:cxn modelId="{CB7A6D17-9B45-439F-B691-A3C5482DEE66}" type="presOf" srcId="{2DA468D9-B891-4CED-8E16-04A2C3BE8B9E}" destId="{6FD7C389-D6B6-4ABB-9340-C8BCEAEE5C43}" srcOrd="0" destOrd="0" presId="urn:microsoft.com/office/officeart/2005/8/layout/process4"/>
    <dgm:cxn modelId="{459DF324-CC7C-4CC9-A5BD-184830F481F6}" srcId="{203BBDFE-4FF3-4597-BAD1-3CA0C24306EC}" destId="{7AA916E6-4922-4F71-8135-652B3561B8F5}" srcOrd="0" destOrd="0" parTransId="{8C8070D4-A4D3-439D-BA57-FB431B244537}" sibTransId="{892AC6C0-7CD8-4F74-9BF3-711A9E5E2C52}"/>
    <dgm:cxn modelId="{9D8417B0-3943-4054-BE48-1F076FA9639F}" srcId="{203BBDFE-4FF3-4597-BAD1-3CA0C24306EC}" destId="{2DA468D9-B891-4CED-8E16-04A2C3BE8B9E}" srcOrd="3" destOrd="0" parTransId="{36536E7F-39C1-407C-8902-D56F03862DB6}" sibTransId="{0DF068AD-9D14-41A6-B51E-43D821235658}"/>
    <dgm:cxn modelId="{3D1DA4BB-489D-48B1-8A5C-3EF4F20C6CC3}" type="presOf" srcId="{4B35F2C7-FE34-4509-8DAE-CDEAD4EA1928}" destId="{B8786047-EBC9-4998-8FBD-A0A205741A1E}" srcOrd="0" destOrd="0" presId="urn:microsoft.com/office/officeart/2005/8/layout/process4"/>
    <dgm:cxn modelId="{40DD4CC7-E140-4CE3-8BB8-6981ACDD4A1A}" srcId="{203BBDFE-4FF3-4597-BAD1-3CA0C24306EC}" destId="{0D2CBBAB-48C3-46AA-BDBF-2DC81BA89F27}" srcOrd="1" destOrd="0" parTransId="{781040D8-6299-45FA-9E39-E17F1B1ED9A4}" sibTransId="{9990F976-A424-4D7A-A1DA-466446C1B662}"/>
    <dgm:cxn modelId="{659AB8C8-360D-418C-9257-0D728DC56AF1}" type="presOf" srcId="{7AA916E6-4922-4F71-8135-652B3561B8F5}" destId="{ED5B1A1E-BF1D-45F1-B4B3-EFF9CF8C13B1}" srcOrd="0" destOrd="0" presId="urn:microsoft.com/office/officeart/2005/8/layout/process4"/>
    <dgm:cxn modelId="{E7F28EE6-67B3-4415-9957-F50C800BCAFB}" srcId="{203BBDFE-4FF3-4597-BAD1-3CA0C24306EC}" destId="{4B35F2C7-FE34-4509-8DAE-CDEAD4EA1928}" srcOrd="2" destOrd="0" parTransId="{A9A46211-2493-44B0-9B83-A3D34F5D6674}" sibTransId="{F9C0F28C-C81D-421B-B413-0413082A7A8A}"/>
    <dgm:cxn modelId="{931DE5E8-9D50-45F3-921D-B9102A5C247C}" type="presOf" srcId="{0D2CBBAB-48C3-46AA-BDBF-2DC81BA89F27}" destId="{9574B72C-5EFC-4FC6-9795-FF829C665996}" srcOrd="0" destOrd="0" presId="urn:microsoft.com/office/officeart/2005/8/layout/process4"/>
    <dgm:cxn modelId="{D794379C-337B-48F7-9326-DE94262C32D1}" type="presParOf" srcId="{C638481C-ABE2-4E32-9660-9C7FF5A60237}" destId="{1A0E3851-C343-4E12-B0AE-5165A65B706C}" srcOrd="0" destOrd="0" presId="urn:microsoft.com/office/officeart/2005/8/layout/process4"/>
    <dgm:cxn modelId="{E7BA823A-80F3-42BC-AC74-1BF95F1ECBC5}" type="presParOf" srcId="{1A0E3851-C343-4E12-B0AE-5165A65B706C}" destId="{6FD7C389-D6B6-4ABB-9340-C8BCEAEE5C43}" srcOrd="0" destOrd="0" presId="urn:microsoft.com/office/officeart/2005/8/layout/process4"/>
    <dgm:cxn modelId="{954E0567-014E-464F-94F7-B9D6A23FF7DE}" type="presParOf" srcId="{C638481C-ABE2-4E32-9660-9C7FF5A60237}" destId="{D3CB77A7-66C9-45F4-952C-54C6F9D21DE1}" srcOrd="1" destOrd="0" presId="urn:microsoft.com/office/officeart/2005/8/layout/process4"/>
    <dgm:cxn modelId="{5A6752C2-9A04-4F94-9203-121F82432C2E}" type="presParOf" srcId="{C638481C-ABE2-4E32-9660-9C7FF5A60237}" destId="{C1F4E5C5-493F-43BA-93EC-1FCB70F5523B}" srcOrd="2" destOrd="0" presId="urn:microsoft.com/office/officeart/2005/8/layout/process4"/>
    <dgm:cxn modelId="{AA1AE936-9604-47DD-9F7F-EC6804200E40}" type="presParOf" srcId="{C1F4E5C5-493F-43BA-93EC-1FCB70F5523B}" destId="{B8786047-EBC9-4998-8FBD-A0A205741A1E}" srcOrd="0" destOrd="0" presId="urn:microsoft.com/office/officeart/2005/8/layout/process4"/>
    <dgm:cxn modelId="{B33D5EEA-9762-41BF-A16F-3099955A0C8C}" type="presParOf" srcId="{C638481C-ABE2-4E32-9660-9C7FF5A60237}" destId="{C142F36B-FFAE-4B99-8FAD-40478E803507}" srcOrd="3" destOrd="0" presId="urn:microsoft.com/office/officeart/2005/8/layout/process4"/>
    <dgm:cxn modelId="{815D131A-441E-44D5-B3B8-7E72E90DF75E}" type="presParOf" srcId="{C638481C-ABE2-4E32-9660-9C7FF5A60237}" destId="{34035586-43C1-4D43-9DDF-F68A1D328961}" srcOrd="4" destOrd="0" presId="urn:microsoft.com/office/officeart/2005/8/layout/process4"/>
    <dgm:cxn modelId="{013A1AF6-BEFD-4DDE-9F08-DB210D7AFD41}" type="presParOf" srcId="{34035586-43C1-4D43-9DDF-F68A1D328961}" destId="{9574B72C-5EFC-4FC6-9795-FF829C665996}" srcOrd="0" destOrd="0" presId="urn:microsoft.com/office/officeart/2005/8/layout/process4"/>
    <dgm:cxn modelId="{4534B615-2CB2-4362-8C16-854BEA06F771}" type="presParOf" srcId="{C638481C-ABE2-4E32-9660-9C7FF5A60237}" destId="{B5FEFFC6-C916-4E2C-A231-1512ACC27069}" srcOrd="5" destOrd="0" presId="urn:microsoft.com/office/officeart/2005/8/layout/process4"/>
    <dgm:cxn modelId="{E3D74CFA-96A7-4DD3-A0CC-841F0B849DB7}" type="presParOf" srcId="{C638481C-ABE2-4E32-9660-9C7FF5A60237}" destId="{6D722032-1F54-473D-B2E5-5ED3254ACDE4}" srcOrd="6" destOrd="0" presId="urn:microsoft.com/office/officeart/2005/8/layout/process4"/>
    <dgm:cxn modelId="{D9CBA375-BEB2-49D7-830B-A5D31D3827E4}" type="presParOf" srcId="{6D722032-1F54-473D-B2E5-5ED3254ACDE4}" destId="{ED5B1A1E-BF1D-45F1-B4B3-EFF9CF8C13B1}"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C3396B-75E1-4D3A-B351-2A5056370F46}" type="doc">
      <dgm:prSet loTypeId="urn:microsoft.com/office/officeart/2005/8/layout/vList2" loCatId="list" qsTypeId="urn:microsoft.com/office/officeart/2005/8/quickstyle/3d2" qsCatId="3D" csTypeId="urn:microsoft.com/office/officeart/2005/8/colors/accent1_2" csCatId="accent1"/>
      <dgm:spPr/>
      <dgm:t>
        <a:bodyPr/>
        <a:lstStyle/>
        <a:p>
          <a:endParaRPr lang="ru-RU"/>
        </a:p>
      </dgm:t>
    </dgm:pt>
    <dgm:pt modelId="{1089A295-0326-4874-A279-F8128F9FBA2B}">
      <dgm:prSet custT="1"/>
      <dgm:spPr/>
      <dgm:t>
        <a:bodyPr/>
        <a:lstStyle/>
        <a:p>
          <a:pPr algn="ctr" rtl="0"/>
          <a:r>
            <a:rPr lang="ru-RU" sz="1400" b="1" cap="all" baseline="0" dirty="0">
              <a:latin typeface="+mj-lt"/>
            </a:rPr>
            <a:t>Совместные конкурсы и аукционы</a:t>
          </a:r>
          <a:endParaRPr lang="ru-RU" sz="1400" cap="all" baseline="0" dirty="0">
            <a:latin typeface="+mj-lt"/>
          </a:endParaRPr>
        </a:p>
      </dgm:t>
    </dgm:pt>
    <dgm:pt modelId="{67AC59A3-B10B-4D3D-A57C-B377D865F2BF}" type="parTrans" cxnId="{40F51954-2CB8-4DD9-93B7-39268F564596}">
      <dgm:prSet/>
      <dgm:spPr/>
      <dgm:t>
        <a:bodyPr/>
        <a:lstStyle/>
        <a:p>
          <a:pPr algn="ctr"/>
          <a:endParaRPr lang="ru-RU" sz="1400" cap="all" baseline="0">
            <a:latin typeface="+mj-lt"/>
          </a:endParaRPr>
        </a:p>
      </dgm:t>
    </dgm:pt>
    <dgm:pt modelId="{E8A55C24-2680-4DBB-AF4A-8073637928B1}" type="sibTrans" cxnId="{40F51954-2CB8-4DD9-93B7-39268F564596}">
      <dgm:prSet/>
      <dgm:spPr/>
      <dgm:t>
        <a:bodyPr/>
        <a:lstStyle/>
        <a:p>
          <a:pPr algn="ctr"/>
          <a:endParaRPr lang="ru-RU" sz="1400" cap="all" baseline="0">
            <a:latin typeface="+mj-lt"/>
          </a:endParaRPr>
        </a:p>
      </dgm:t>
    </dgm:pt>
    <dgm:pt modelId="{F82856C3-3D4F-45E0-AFAE-CE77704D28C8}" type="pres">
      <dgm:prSet presAssocID="{86C3396B-75E1-4D3A-B351-2A5056370F46}" presName="linear" presStyleCnt="0">
        <dgm:presLayoutVars>
          <dgm:animLvl val="lvl"/>
          <dgm:resizeHandles val="exact"/>
        </dgm:presLayoutVars>
      </dgm:prSet>
      <dgm:spPr/>
    </dgm:pt>
    <dgm:pt modelId="{410F31BC-8809-4C5D-9E41-F7E54ECE4F89}" type="pres">
      <dgm:prSet presAssocID="{1089A295-0326-4874-A279-F8128F9FBA2B}" presName="parentText" presStyleLbl="node1" presStyleIdx="0" presStyleCnt="1" custLinFactY="-22629" custLinFactNeighborX="-955" custLinFactNeighborY="-100000">
        <dgm:presLayoutVars>
          <dgm:chMax val="0"/>
          <dgm:bulletEnabled val="1"/>
        </dgm:presLayoutVars>
      </dgm:prSet>
      <dgm:spPr>
        <a:prstGeom prst="downArrowCallout">
          <a:avLst/>
        </a:prstGeom>
      </dgm:spPr>
    </dgm:pt>
  </dgm:ptLst>
  <dgm:cxnLst>
    <dgm:cxn modelId="{DB941D71-6453-480A-8F62-15D26EE433EF}" type="presOf" srcId="{1089A295-0326-4874-A279-F8128F9FBA2B}" destId="{410F31BC-8809-4C5D-9E41-F7E54ECE4F89}" srcOrd="0" destOrd="0" presId="urn:microsoft.com/office/officeart/2005/8/layout/vList2"/>
    <dgm:cxn modelId="{83ECF573-8129-4864-95B2-34290CC6D274}" type="presOf" srcId="{86C3396B-75E1-4D3A-B351-2A5056370F46}" destId="{F82856C3-3D4F-45E0-AFAE-CE77704D28C8}" srcOrd="0" destOrd="0" presId="urn:microsoft.com/office/officeart/2005/8/layout/vList2"/>
    <dgm:cxn modelId="{40F51954-2CB8-4DD9-93B7-39268F564596}" srcId="{86C3396B-75E1-4D3A-B351-2A5056370F46}" destId="{1089A295-0326-4874-A279-F8128F9FBA2B}" srcOrd="0" destOrd="0" parTransId="{67AC59A3-B10B-4D3D-A57C-B377D865F2BF}" sibTransId="{E8A55C24-2680-4DBB-AF4A-8073637928B1}"/>
    <dgm:cxn modelId="{B131BFFE-EB30-4D37-9648-F2180CE7BBDC}" type="presParOf" srcId="{F82856C3-3D4F-45E0-AFAE-CE77704D28C8}" destId="{410F31BC-8809-4C5D-9E41-F7E54ECE4F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E6E7E0-367D-4315-B7A1-297C99A47AD5}" type="doc">
      <dgm:prSet loTypeId="urn:microsoft.com/office/officeart/2005/8/layout/process4" loCatId="list" qsTypeId="urn:microsoft.com/office/officeart/2005/8/quickstyle/3d2" qsCatId="3D" csTypeId="urn:microsoft.com/office/officeart/2005/8/colors/colorful1" csCatId="colorful" phldr="1"/>
      <dgm:spPr/>
      <dgm:t>
        <a:bodyPr/>
        <a:lstStyle/>
        <a:p>
          <a:endParaRPr lang="ru-RU"/>
        </a:p>
      </dgm:t>
    </dgm:pt>
    <dgm:pt modelId="{60BC1C5F-6ABB-42F9-B346-D08A2DD631E4}">
      <dgm:prSet custT="1"/>
      <dgm:spPr/>
      <dgm:t>
        <a:bodyPr/>
        <a:lstStyle/>
        <a:p>
          <a:pPr algn="ctr" rtl="0"/>
          <a:r>
            <a:rPr lang="ru-RU" sz="1400" b="1" dirty="0">
              <a:latin typeface="+mj-lt"/>
            </a:rPr>
            <a:t>При осуществлении двумя и более заказчиками закупок </a:t>
          </a:r>
          <a:r>
            <a:rPr lang="ru-RU" sz="1400" dirty="0">
              <a:latin typeface="+mj-lt"/>
            </a:rPr>
            <a:t>одних и тех же товаров, работ, услуг такие заказчики вправе проводить совместные конкурсы или аукционы. </a:t>
          </a:r>
          <a:br>
            <a:rPr lang="ru-RU" sz="1400" dirty="0">
              <a:latin typeface="+mj-lt"/>
            </a:rPr>
          </a:br>
          <a:endParaRPr lang="ru-RU" sz="1400" dirty="0">
            <a:latin typeface="+mj-lt"/>
          </a:endParaRPr>
        </a:p>
      </dgm:t>
    </dgm:pt>
    <dgm:pt modelId="{CE774AE3-93D6-4B66-AABB-920988623B43}" type="parTrans" cxnId="{C816AEBF-DE09-4C92-B656-3A5391F09DD8}">
      <dgm:prSet/>
      <dgm:spPr/>
      <dgm:t>
        <a:bodyPr/>
        <a:lstStyle/>
        <a:p>
          <a:endParaRPr lang="ru-RU" sz="1400">
            <a:latin typeface="+mj-lt"/>
          </a:endParaRPr>
        </a:p>
      </dgm:t>
    </dgm:pt>
    <dgm:pt modelId="{EC1CDEC5-6AB0-42F0-9C5F-889695B07BC6}" type="sibTrans" cxnId="{C816AEBF-DE09-4C92-B656-3A5391F09DD8}">
      <dgm:prSet/>
      <dgm:spPr/>
      <dgm:t>
        <a:bodyPr/>
        <a:lstStyle/>
        <a:p>
          <a:endParaRPr lang="ru-RU" sz="1400">
            <a:latin typeface="+mj-lt"/>
          </a:endParaRPr>
        </a:p>
      </dgm:t>
    </dgm:pt>
    <dgm:pt modelId="{80E7870D-A17D-40EF-9226-AE10A42BE21E}">
      <dgm:prSet custT="1"/>
      <dgm:spPr/>
      <dgm:t>
        <a:bodyPr/>
        <a:lstStyle/>
        <a:p>
          <a:pPr algn="ctr" rtl="0"/>
          <a:r>
            <a:rPr lang="ru-RU" sz="1400" dirty="0">
              <a:latin typeface="+mj-lt"/>
            </a:rPr>
            <a:t>Права, обязанности и ответственность заказчиков при проведении совместных конкурсов или аукционов определяются соглашением сторон, заключенным в соответствии с Гражданским кодексом Российской Федерации и Федеральным законом 44-ФЗ. </a:t>
          </a:r>
          <a:br>
            <a:rPr lang="ru-RU" sz="1400" dirty="0">
              <a:latin typeface="+mj-lt"/>
            </a:rPr>
          </a:br>
          <a:endParaRPr lang="ru-RU" sz="1400" dirty="0">
            <a:latin typeface="+mj-lt"/>
          </a:endParaRPr>
        </a:p>
      </dgm:t>
    </dgm:pt>
    <dgm:pt modelId="{0A0DE24A-7718-468F-A89C-FE10F0A88A5C}" type="parTrans" cxnId="{8153221E-284A-4412-BF86-68B6F311DBE5}">
      <dgm:prSet/>
      <dgm:spPr/>
      <dgm:t>
        <a:bodyPr/>
        <a:lstStyle/>
        <a:p>
          <a:endParaRPr lang="ru-RU" sz="1400">
            <a:latin typeface="+mj-lt"/>
          </a:endParaRPr>
        </a:p>
      </dgm:t>
    </dgm:pt>
    <dgm:pt modelId="{B410A73E-2FA2-4B53-A11B-61D6610E53A4}" type="sibTrans" cxnId="{8153221E-284A-4412-BF86-68B6F311DBE5}">
      <dgm:prSet/>
      <dgm:spPr/>
      <dgm:t>
        <a:bodyPr/>
        <a:lstStyle/>
        <a:p>
          <a:endParaRPr lang="ru-RU" sz="1400">
            <a:latin typeface="+mj-lt"/>
          </a:endParaRPr>
        </a:p>
      </dgm:t>
    </dgm:pt>
    <dgm:pt modelId="{AC5124F6-F7AF-4C5D-A817-8734E64F81C6}">
      <dgm:prSet custT="1"/>
      <dgm:spPr/>
      <dgm:t>
        <a:bodyPr/>
        <a:lstStyle/>
        <a:p>
          <a:pPr algn="ctr" rtl="0"/>
          <a:r>
            <a:rPr lang="ru-RU" sz="1400" b="1" dirty="0">
              <a:latin typeface="+mj-lt"/>
            </a:rPr>
            <a:t>Контракт с победителем либо победителями совместных конкурса или аукциона заключается каждым заказчиком.</a:t>
          </a:r>
          <a:endParaRPr lang="ru-RU" sz="1400" dirty="0">
            <a:latin typeface="+mj-lt"/>
          </a:endParaRPr>
        </a:p>
      </dgm:t>
    </dgm:pt>
    <dgm:pt modelId="{A38A87DA-E9AF-41F6-A407-BE632665C991}" type="parTrans" cxnId="{E11DB482-5A45-4B34-93A1-9B8A3D271E0A}">
      <dgm:prSet/>
      <dgm:spPr/>
      <dgm:t>
        <a:bodyPr/>
        <a:lstStyle/>
        <a:p>
          <a:endParaRPr lang="ru-RU" sz="1400">
            <a:latin typeface="+mj-lt"/>
          </a:endParaRPr>
        </a:p>
      </dgm:t>
    </dgm:pt>
    <dgm:pt modelId="{C0DCD9B1-F817-4B31-B3B9-4ACB8129DDFB}" type="sibTrans" cxnId="{E11DB482-5A45-4B34-93A1-9B8A3D271E0A}">
      <dgm:prSet/>
      <dgm:spPr/>
      <dgm:t>
        <a:bodyPr/>
        <a:lstStyle/>
        <a:p>
          <a:endParaRPr lang="ru-RU" sz="1400">
            <a:latin typeface="+mj-lt"/>
          </a:endParaRPr>
        </a:p>
      </dgm:t>
    </dgm:pt>
    <dgm:pt modelId="{47D2E910-1CAD-47D7-BAE4-FDDA0FD6250C}">
      <dgm:prSet custT="1"/>
      <dgm:spPr/>
      <dgm:t>
        <a:bodyPr/>
        <a:lstStyle/>
        <a:p>
          <a:pPr algn="ctr" rtl="0"/>
          <a:r>
            <a:rPr lang="ru-RU" sz="1400" dirty="0">
              <a:latin typeface="+mj-lt"/>
            </a:rPr>
            <a:t>Организатором совместных конкурса или аукциона выступает уполномоченный орган, уполномоченное учреждение в случае наделения их полномочиями в соответствии со статьей 26 Федерального закона 44-ФЗ либо один из заказчиков, если таким уполномоченному органу, уполномоченному учреждению либо заказчику другие заказчики передали на основании соглашения часть своих полномочий на организацию и проведение совместных конкурса или аукциона. </a:t>
          </a:r>
        </a:p>
      </dgm:t>
    </dgm:pt>
    <dgm:pt modelId="{97E95E3C-5D8A-4E13-B964-D28F9AEF0A7E}" type="parTrans" cxnId="{1AE7D5B2-B590-4C4E-9183-3EF4D422FBB9}">
      <dgm:prSet/>
      <dgm:spPr/>
      <dgm:t>
        <a:bodyPr/>
        <a:lstStyle/>
        <a:p>
          <a:endParaRPr lang="ru-RU" sz="1400">
            <a:latin typeface="+mj-lt"/>
          </a:endParaRPr>
        </a:p>
      </dgm:t>
    </dgm:pt>
    <dgm:pt modelId="{F0F71641-5969-4468-9387-04CB136D5DE6}" type="sibTrans" cxnId="{1AE7D5B2-B590-4C4E-9183-3EF4D422FBB9}">
      <dgm:prSet/>
      <dgm:spPr/>
      <dgm:t>
        <a:bodyPr/>
        <a:lstStyle/>
        <a:p>
          <a:endParaRPr lang="ru-RU" sz="1400">
            <a:latin typeface="+mj-lt"/>
          </a:endParaRPr>
        </a:p>
      </dgm:t>
    </dgm:pt>
    <dgm:pt modelId="{B5A45727-074F-4CE0-A130-EFEC2004C04D}" type="pres">
      <dgm:prSet presAssocID="{65E6E7E0-367D-4315-B7A1-297C99A47AD5}" presName="Name0" presStyleCnt="0">
        <dgm:presLayoutVars>
          <dgm:dir/>
          <dgm:animLvl val="lvl"/>
          <dgm:resizeHandles val="exact"/>
        </dgm:presLayoutVars>
      </dgm:prSet>
      <dgm:spPr/>
    </dgm:pt>
    <dgm:pt modelId="{85F85EED-3D6A-4BF1-91CC-7988FBBE2969}" type="pres">
      <dgm:prSet presAssocID="{47D2E910-1CAD-47D7-BAE4-FDDA0FD6250C}" presName="boxAndChildren" presStyleCnt="0"/>
      <dgm:spPr/>
    </dgm:pt>
    <dgm:pt modelId="{E6EDE63C-78A7-4F74-9277-1EE5D0C91D77}" type="pres">
      <dgm:prSet presAssocID="{47D2E910-1CAD-47D7-BAE4-FDDA0FD6250C}" presName="parentTextBox" presStyleLbl="node1" presStyleIdx="0" presStyleCnt="4" custScaleY="177496"/>
      <dgm:spPr/>
    </dgm:pt>
    <dgm:pt modelId="{CC5588DF-A85D-488C-8A96-D92DCA08EA47}" type="pres">
      <dgm:prSet presAssocID="{C0DCD9B1-F817-4B31-B3B9-4ACB8129DDFB}" presName="sp" presStyleCnt="0"/>
      <dgm:spPr/>
    </dgm:pt>
    <dgm:pt modelId="{234B9B99-4719-4625-A87D-FC466E31EDC7}" type="pres">
      <dgm:prSet presAssocID="{AC5124F6-F7AF-4C5D-A817-8734E64F81C6}" presName="arrowAndChildren" presStyleCnt="0"/>
      <dgm:spPr/>
    </dgm:pt>
    <dgm:pt modelId="{D49000B9-91AF-4CDD-9C84-DB9257D31A4E}" type="pres">
      <dgm:prSet presAssocID="{AC5124F6-F7AF-4C5D-A817-8734E64F81C6}" presName="parentTextArrow" presStyleLbl="node1" presStyleIdx="1" presStyleCnt="4"/>
      <dgm:spPr/>
    </dgm:pt>
    <dgm:pt modelId="{FDDF6E99-8641-4D39-AC0D-5E0D9AD047BC}" type="pres">
      <dgm:prSet presAssocID="{B410A73E-2FA2-4B53-A11B-61D6610E53A4}" presName="sp" presStyleCnt="0"/>
      <dgm:spPr/>
    </dgm:pt>
    <dgm:pt modelId="{B9AD9907-2B64-4F31-9569-69F78FE6867D}" type="pres">
      <dgm:prSet presAssocID="{80E7870D-A17D-40EF-9226-AE10A42BE21E}" presName="arrowAndChildren" presStyleCnt="0"/>
      <dgm:spPr/>
    </dgm:pt>
    <dgm:pt modelId="{67094189-9A96-455E-9A7A-4124BBDED6D3}" type="pres">
      <dgm:prSet presAssocID="{80E7870D-A17D-40EF-9226-AE10A42BE21E}" presName="parentTextArrow" presStyleLbl="node1" presStyleIdx="2" presStyleCnt="4" custScaleY="120287"/>
      <dgm:spPr/>
    </dgm:pt>
    <dgm:pt modelId="{9501F760-6C20-4B94-9539-D5F84E66ABFC}" type="pres">
      <dgm:prSet presAssocID="{EC1CDEC5-6AB0-42F0-9C5F-889695B07BC6}" presName="sp" presStyleCnt="0"/>
      <dgm:spPr/>
    </dgm:pt>
    <dgm:pt modelId="{AE406FA0-AA35-43C2-9E81-291451D6FDAC}" type="pres">
      <dgm:prSet presAssocID="{60BC1C5F-6ABB-42F9-B346-D08A2DD631E4}" presName="arrowAndChildren" presStyleCnt="0"/>
      <dgm:spPr/>
    </dgm:pt>
    <dgm:pt modelId="{0C0916E4-0C05-4FF7-A184-158226A8DC0A}" type="pres">
      <dgm:prSet presAssocID="{60BC1C5F-6ABB-42F9-B346-D08A2DD631E4}" presName="parentTextArrow" presStyleLbl="node1" presStyleIdx="3" presStyleCnt="4"/>
      <dgm:spPr/>
    </dgm:pt>
  </dgm:ptLst>
  <dgm:cxnLst>
    <dgm:cxn modelId="{B398550D-1220-4B33-97C1-2E172122F468}" type="presOf" srcId="{60BC1C5F-6ABB-42F9-B346-D08A2DD631E4}" destId="{0C0916E4-0C05-4FF7-A184-158226A8DC0A}" srcOrd="0" destOrd="0" presId="urn:microsoft.com/office/officeart/2005/8/layout/process4"/>
    <dgm:cxn modelId="{8153221E-284A-4412-BF86-68B6F311DBE5}" srcId="{65E6E7E0-367D-4315-B7A1-297C99A47AD5}" destId="{80E7870D-A17D-40EF-9226-AE10A42BE21E}" srcOrd="1" destOrd="0" parTransId="{0A0DE24A-7718-468F-A89C-FE10F0A88A5C}" sibTransId="{B410A73E-2FA2-4B53-A11B-61D6610E53A4}"/>
    <dgm:cxn modelId="{82688262-96A2-49B0-9843-6A5291543C71}" type="presOf" srcId="{AC5124F6-F7AF-4C5D-A817-8734E64F81C6}" destId="{D49000B9-91AF-4CDD-9C84-DB9257D31A4E}" srcOrd="0" destOrd="0" presId="urn:microsoft.com/office/officeart/2005/8/layout/process4"/>
    <dgm:cxn modelId="{683AF37A-FADA-404A-B411-8E9293865CAC}" type="presOf" srcId="{47D2E910-1CAD-47D7-BAE4-FDDA0FD6250C}" destId="{E6EDE63C-78A7-4F74-9277-1EE5D0C91D77}" srcOrd="0" destOrd="0" presId="urn:microsoft.com/office/officeart/2005/8/layout/process4"/>
    <dgm:cxn modelId="{E11DB482-5A45-4B34-93A1-9B8A3D271E0A}" srcId="{65E6E7E0-367D-4315-B7A1-297C99A47AD5}" destId="{AC5124F6-F7AF-4C5D-A817-8734E64F81C6}" srcOrd="2" destOrd="0" parTransId="{A38A87DA-E9AF-41F6-A407-BE632665C991}" sibTransId="{C0DCD9B1-F817-4B31-B3B9-4ACB8129DDFB}"/>
    <dgm:cxn modelId="{93252FA9-8705-4119-949A-17F4B1616864}" type="presOf" srcId="{65E6E7E0-367D-4315-B7A1-297C99A47AD5}" destId="{B5A45727-074F-4CE0-A130-EFEC2004C04D}" srcOrd="0" destOrd="0" presId="urn:microsoft.com/office/officeart/2005/8/layout/process4"/>
    <dgm:cxn modelId="{1AE7D5B2-B590-4C4E-9183-3EF4D422FBB9}" srcId="{65E6E7E0-367D-4315-B7A1-297C99A47AD5}" destId="{47D2E910-1CAD-47D7-BAE4-FDDA0FD6250C}" srcOrd="3" destOrd="0" parTransId="{97E95E3C-5D8A-4E13-B964-D28F9AEF0A7E}" sibTransId="{F0F71641-5969-4468-9387-04CB136D5DE6}"/>
    <dgm:cxn modelId="{C816AEBF-DE09-4C92-B656-3A5391F09DD8}" srcId="{65E6E7E0-367D-4315-B7A1-297C99A47AD5}" destId="{60BC1C5F-6ABB-42F9-B346-D08A2DD631E4}" srcOrd="0" destOrd="0" parTransId="{CE774AE3-93D6-4B66-AABB-920988623B43}" sibTransId="{EC1CDEC5-6AB0-42F0-9C5F-889695B07BC6}"/>
    <dgm:cxn modelId="{60E8A2E1-97B8-4957-9E6D-10E6ED5A4A60}" type="presOf" srcId="{80E7870D-A17D-40EF-9226-AE10A42BE21E}" destId="{67094189-9A96-455E-9A7A-4124BBDED6D3}" srcOrd="0" destOrd="0" presId="urn:microsoft.com/office/officeart/2005/8/layout/process4"/>
    <dgm:cxn modelId="{02F2B3BF-CCD4-4FB5-A981-546FF638D0A2}" type="presParOf" srcId="{B5A45727-074F-4CE0-A130-EFEC2004C04D}" destId="{85F85EED-3D6A-4BF1-91CC-7988FBBE2969}" srcOrd="0" destOrd="0" presId="urn:microsoft.com/office/officeart/2005/8/layout/process4"/>
    <dgm:cxn modelId="{82B4E6C9-CD62-463C-A58E-6B5CB83B9983}" type="presParOf" srcId="{85F85EED-3D6A-4BF1-91CC-7988FBBE2969}" destId="{E6EDE63C-78A7-4F74-9277-1EE5D0C91D77}" srcOrd="0" destOrd="0" presId="urn:microsoft.com/office/officeart/2005/8/layout/process4"/>
    <dgm:cxn modelId="{AD7339C3-732C-4708-A341-C927DAA8B51F}" type="presParOf" srcId="{B5A45727-074F-4CE0-A130-EFEC2004C04D}" destId="{CC5588DF-A85D-488C-8A96-D92DCA08EA47}" srcOrd="1" destOrd="0" presId="urn:microsoft.com/office/officeart/2005/8/layout/process4"/>
    <dgm:cxn modelId="{71D640F9-3F3B-476C-9A89-D5870D6F9A95}" type="presParOf" srcId="{B5A45727-074F-4CE0-A130-EFEC2004C04D}" destId="{234B9B99-4719-4625-A87D-FC466E31EDC7}" srcOrd="2" destOrd="0" presId="urn:microsoft.com/office/officeart/2005/8/layout/process4"/>
    <dgm:cxn modelId="{613F90B2-7B34-440E-ADF8-70F3C5888626}" type="presParOf" srcId="{234B9B99-4719-4625-A87D-FC466E31EDC7}" destId="{D49000B9-91AF-4CDD-9C84-DB9257D31A4E}" srcOrd="0" destOrd="0" presId="urn:microsoft.com/office/officeart/2005/8/layout/process4"/>
    <dgm:cxn modelId="{C03A438A-A13D-4E97-971F-5307AF6C170C}" type="presParOf" srcId="{B5A45727-074F-4CE0-A130-EFEC2004C04D}" destId="{FDDF6E99-8641-4D39-AC0D-5E0D9AD047BC}" srcOrd="3" destOrd="0" presId="urn:microsoft.com/office/officeart/2005/8/layout/process4"/>
    <dgm:cxn modelId="{A9B797B5-9579-4426-9A68-889A30A254A6}" type="presParOf" srcId="{B5A45727-074F-4CE0-A130-EFEC2004C04D}" destId="{B9AD9907-2B64-4F31-9569-69F78FE6867D}" srcOrd="4" destOrd="0" presId="urn:microsoft.com/office/officeart/2005/8/layout/process4"/>
    <dgm:cxn modelId="{A683BC04-6DAB-432A-B6E5-A243A3A2A645}" type="presParOf" srcId="{B9AD9907-2B64-4F31-9569-69F78FE6867D}" destId="{67094189-9A96-455E-9A7A-4124BBDED6D3}" srcOrd="0" destOrd="0" presId="urn:microsoft.com/office/officeart/2005/8/layout/process4"/>
    <dgm:cxn modelId="{C2C5BE3F-6A01-485D-941E-98B0ADCEA5C3}" type="presParOf" srcId="{B5A45727-074F-4CE0-A130-EFEC2004C04D}" destId="{9501F760-6C20-4B94-9539-D5F84E66ABFC}" srcOrd="5" destOrd="0" presId="urn:microsoft.com/office/officeart/2005/8/layout/process4"/>
    <dgm:cxn modelId="{33B6BFE3-B6FC-4DFE-83A9-7DBBF170C0B0}" type="presParOf" srcId="{B5A45727-074F-4CE0-A130-EFEC2004C04D}" destId="{AE406FA0-AA35-43C2-9E81-291451D6FDAC}" srcOrd="6" destOrd="0" presId="urn:microsoft.com/office/officeart/2005/8/layout/process4"/>
    <dgm:cxn modelId="{CB21438C-012D-4941-BAC6-AEC678D8A909}" type="presParOf" srcId="{AE406FA0-AA35-43C2-9E81-291451D6FDAC}" destId="{0C0916E4-0C05-4FF7-A184-158226A8DC0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995030-BC61-4CA5-8FCC-9E6CAA69D051}"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ru-RU"/>
        </a:p>
      </dgm:t>
    </dgm:pt>
    <dgm:pt modelId="{978700F3-E5FD-4025-B23E-07BE0024AF91}">
      <dgm:prSet phldrT="[Текст]" custT="1"/>
      <dgm:spPr>
        <a:blipFill rotWithShape="0">
          <a:blip xmlns:r="http://schemas.openxmlformats.org/officeDocument/2006/relationships" r:embed="rId1"/>
          <a:tile tx="0" ty="0" sx="100000" sy="100000" flip="none" algn="tl"/>
        </a:blipFill>
      </dgm:spPr>
      <dgm:t>
        <a:bodyPr/>
        <a:lstStyle/>
        <a:p>
          <a:r>
            <a:rPr lang="ru-RU" sz="1200" cap="all" baseline="0">
              <a:latin typeface="+mj-lt"/>
            </a:rPr>
            <a:t>Соглашение о передачи части своих полномочий на организацию и проведение совместных конкурса или аукциона, должно содержать:</a:t>
          </a:r>
          <a:endParaRPr lang="ru-RU" sz="1200" cap="all" baseline="0" dirty="0">
            <a:latin typeface="+mj-lt"/>
          </a:endParaRPr>
        </a:p>
      </dgm:t>
    </dgm:pt>
    <dgm:pt modelId="{F78C121C-1E1B-47F4-AD1F-20A104781B8F}" type="parTrans" cxnId="{BFD63DAF-E452-4D84-8758-2116C5CBF1FE}">
      <dgm:prSet/>
      <dgm:spPr/>
      <dgm:t>
        <a:bodyPr/>
        <a:lstStyle/>
        <a:p>
          <a:endParaRPr lang="ru-RU"/>
        </a:p>
      </dgm:t>
    </dgm:pt>
    <dgm:pt modelId="{57D9D85E-CA52-435D-A1D0-6FC57337A7DC}" type="sibTrans" cxnId="{BFD63DAF-E452-4D84-8758-2116C5CBF1FE}">
      <dgm:prSet/>
      <dgm:spPr/>
      <dgm:t>
        <a:bodyPr/>
        <a:lstStyle/>
        <a:p>
          <a:endParaRPr lang="ru-RU"/>
        </a:p>
      </dgm:t>
    </dgm:pt>
    <dgm:pt modelId="{694C59E6-D37E-42DF-95D3-71F8E8F2785F}">
      <dgm:prSet phldrT="[Текст]" custT="1"/>
      <dgm:spPr/>
      <dgm:t>
        <a:bodyPr/>
        <a:lstStyle/>
        <a:p>
          <a:r>
            <a:rPr lang="ru-RU" sz="1400">
              <a:latin typeface="+mj-lt"/>
            </a:rPr>
            <a:t>информацию о сторонах соглашения</a:t>
          </a:r>
          <a:endParaRPr lang="ru-RU" sz="1400" dirty="0">
            <a:latin typeface="+mj-lt"/>
          </a:endParaRPr>
        </a:p>
      </dgm:t>
    </dgm:pt>
    <dgm:pt modelId="{3465C030-5BEB-4A40-B5E2-0C81343CF3AC}" type="parTrans" cxnId="{A4E7E2E6-90DA-4B60-B6E6-D0C688DC739A}">
      <dgm:prSet/>
      <dgm:spPr/>
      <dgm:t>
        <a:bodyPr/>
        <a:lstStyle/>
        <a:p>
          <a:endParaRPr lang="ru-RU"/>
        </a:p>
      </dgm:t>
    </dgm:pt>
    <dgm:pt modelId="{3ED0790B-995F-4B13-BBCD-162E0446371F}" type="sibTrans" cxnId="{A4E7E2E6-90DA-4B60-B6E6-D0C688DC739A}">
      <dgm:prSet/>
      <dgm:spPr/>
      <dgm:t>
        <a:bodyPr/>
        <a:lstStyle/>
        <a:p>
          <a:endParaRPr lang="ru-RU"/>
        </a:p>
      </dgm:t>
    </dgm:pt>
    <dgm:pt modelId="{4A45934A-45D2-408C-BF78-440F67CB72EC}">
      <dgm:prSet custT="1"/>
      <dgm:spPr/>
      <dgm:t>
        <a:bodyPr/>
        <a:lstStyle/>
        <a:p>
          <a:r>
            <a:rPr lang="ru-RU" sz="1400">
              <a:latin typeface="+mj-lt"/>
            </a:rPr>
            <a:t>идентификационный код закупки</a:t>
          </a:r>
          <a:endParaRPr lang="ru-RU" sz="1400" dirty="0">
            <a:latin typeface="+mj-lt"/>
          </a:endParaRPr>
        </a:p>
      </dgm:t>
    </dgm:pt>
    <dgm:pt modelId="{B86EA66C-3FEC-401A-92BD-D51699A62AD5}" type="parTrans" cxnId="{BBD4775C-B42C-4E27-A68E-EC2A6BE8E88F}">
      <dgm:prSet/>
      <dgm:spPr/>
      <dgm:t>
        <a:bodyPr/>
        <a:lstStyle/>
        <a:p>
          <a:endParaRPr lang="ru-RU"/>
        </a:p>
      </dgm:t>
    </dgm:pt>
    <dgm:pt modelId="{DA816448-4DFB-4A6B-A749-B459D3F7A607}" type="sibTrans" cxnId="{BBD4775C-B42C-4E27-A68E-EC2A6BE8E88F}">
      <dgm:prSet/>
      <dgm:spPr/>
      <dgm:t>
        <a:bodyPr/>
        <a:lstStyle/>
        <a:p>
          <a:endParaRPr lang="ru-RU"/>
        </a:p>
      </dgm:t>
    </dgm:pt>
    <dgm:pt modelId="{4043EF6D-B229-47D2-9216-F5E17EDE067A}">
      <dgm:prSet custT="1"/>
      <dgm:spPr/>
      <dgm:t>
        <a:bodyPr/>
        <a:lstStyle/>
        <a:p>
          <a:r>
            <a:rPr lang="ru-RU" sz="1400" dirty="0">
              <a:latin typeface="+mj-lt"/>
            </a:rPr>
            <a:t>информацию об объекте закупки и о предполагаемом объеме закупки, в отношении которой проводятся совместные конкурсы или аукционы, место, условия и сроки (периоды) поставок товаров, выполнения работ, оказания услуг в отношении каждого заказчика</a:t>
          </a:r>
        </a:p>
      </dgm:t>
    </dgm:pt>
    <dgm:pt modelId="{49E7D9A7-EE05-416D-8F0B-0EE7D7F6AE39}" type="parTrans" cxnId="{010F5EC1-6F80-4948-ADD2-904947968431}">
      <dgm:prSet/>
      <dgm:spPr/>
      <dgm:t>
        <a:bodyPr/>
        <a:lstStyle/>
        <a:p>
          <a:endParaRPr lang="ru-RU"/>
        </a:p>
      </dgm:t>
    </dgm:pt>
    <dgm:pt modelId="{2BB002D9-D865-44DB-94B0-0D5B862BD38E}" type="sibTrans" cxnId="{010F5EC1-6F80-4948-ADD2-904947968431}">
      <dgm:prSet/>
      <dgm:spPr/>
      <dgm:t>
        <a:bodyPr/>
        <a:lstStyle/>
        <a:p>
          <a:endParaRPr lang="ru-RU"/>
        </a:p>
      </dgm:t>
    </dgm:pt>
    <dgm:pt modelId="{AD5B27AD-88AE-4D86-B7D0-F2E37AFCDAE9}">
      <dgm:prSet custT="1"/>
      <dgm:spPr/>
      <dgm:t>
        <a:bodyPr/>
        <a:lstStyle/>
        <a:p>
          <a:r>
            <a:rPr lang="ru-RU" sz="1400" dirty="0">
              <a:latin typeface="+mj-lt"/>
            </a:rPr>
            <a:t>начальные (максимальные) цены контрактов каждого заказчика и обоснование таких цен соответствующим заказчиком</a:t>
          </a:r>
        </a:p>
      </dgm:t>
    </dgm:pt>
    <dgm:pt modelId="{BB8BA82A-2011-44C6-A19D-A0F2C9C6B566}" type="parTrans" cxnId="{C55F410F-C7A2-4AE4-9FE5-4BA1090C014B}">
      <dgm:prSet/>
      <dgm:spPr/>
      <dgm:t>
        <a:bodyPr/>
        <a:lstStyle/>
        <a:p>
          <a:endParaRPr lang="ru-RU"/>
        </a:p>
      </dgm:t>
    </dgm:pt>
    <dgm:pt modelId="{04D05FFF-5BF7-46E0-8D12-3E81A8A91218}" type="sibTrans" cxnId="{C55F410F-C7A2-4AE4-9FE5-4BA1090C014B}">
      <dgm:prSet/>
      <dgm:spPr/>
      <dgm:t>
        <a:bodyPr/>
        <a:lstStyle/>
        <a:p>
          <a:endParaRPr lang="ru-RU"/>
        </a:p>
      </dgm:t>
    </dgm:pt>
    <dgm:pt modelId="{EF1C83DD-7711-4410-8596-E7D8785FC883}">
      <dgm:prSet custT="1"/>
      <dgm:spPr/>
      <dgm:t>
        <a:bodyPr/>
        <a:lstStyle/>
        <a:p>
          <a:r>
            <a:rPr lang="ru-RU" sz="1400">
              <a:latin typeface="+mj-lt"/>
            </a:rPr>
            <a:t>примерные сроки проведения совместных конкурса или аукциона</a:t>
          </a:r>
          <a:endParaRPr lang="ru-RU" sz="1400" dirty="0">
            <a:latin typeface="+mj-lt"/>
          </a:endParaRPr>
        </a:p>
      </dgm:t>
    </dgm:pt>
    <dgm:pt modelId="{43DA12FA-DDBA-4330-8F4C-3AD7A24F002C}" type="parTrans" cxnId="{1318797B-6EB6-4A4E-A142-365B330B89FE}">
      <dgm:prSet/>
      <dgm:spPr/>
      <dgm:t>
        <a:bodyPr/>
        <a:lstStyle/>
        <a:p>
          <a:endParaRPr lang="ru-RU"/>
        </a:p>
      </dgm:t>
    </dgm:pt>
    <dgm:pt modelId="{0D563832-31D8-4E32-922D-8E4ED9557A03}" type="sibTrans" cxnId="{1318797B-6EB6-4A4E-A142-365B330B89FE}">
      <dgm:prSet/>
      <dgm:spPr/>
      <dgm:t>
        <a:bodyPr/>
        <a:lstStyle/>
        <a:p>
          <a:endParaRPr lang="ru-RU"/>
        </a:p>
      </dgm:t>
    </dgm:pt>
    <dgm:pt modelId="{077D2A22-DB38-430D-A94E-B0123EA3F019}">
      <dgm:prSet custT="1"/>
      <dgm:spPr/>
      <dgm:t>
        <a:bodyPr/>
        <a:lstStyle/>
        <a:p>
          <a:r>
            <a:rPr lang="ru-RU" sz="1400">
              <a:latin typeface="+mj-lt"/>
            </a:rPr>
            <a:t>порядок оплаты расходов, связанных с организацией и проведением совместных конкурса или аукциона</a:t>
          </a:r>
          <a:endParaRPr lang="ru-RU" sz="1400" dirty="0">
            <a:latin typeface="+mj-lt"/>
          </a:endParaRPr>
        </a:p>
      </dgm:t>
    </dgm:pt>
    <dgm:pt modelId="{2681BD1B-9DA6-42E8-9B11-1AF6A510E774}" type="parTrans" cxnId="{ADF530CE-5BA5-4B8C-B90F-A8DC42A38EB7}">
      <dgm:prSet/>
      <dgm:spPr/>
      <dgm:t>
        <a:bodyPr/>
        <a:lstStyle/>
        <a:p>
          <a:endParaRPr lang="ru-RU"/>
        </a:p>
      </dgm:t>
    </dgm:pt>
    <dgm:pt modelId="{B99D9853-7BF6-4094-82C9-11EF94E72CAE}" type="sibTrans" cxnId="{ADF530CE-5BA5-4B8C-B90F-A8DC42A38EB7}">
      <dgm:prSet/>
      <dgm:spPr/>
      <dgm:t>
        <a:bodyPr/>
        <a:lstStyle/>
        <a:p>
          <a:endParaRPr lang="ru-RU"/>
        </a:p>
      </dgm:t>
    </dgm:pt>
    <dgm:pt modelId="{0C9A2898-F5D2-42C4-8B3F-1EA70400E678}">
      <dgm:prSet custT="1"/>
      <dgm:spPr/>
      <dgm:t>
        <a:bodyPr/>
        <a:lstStyle/>
        <a:p>
          <a:r>
            <a:rPr lang="ru-RU" sz="1400">
              <a:latin typeface="+mj-lt"/>
            </a:rPr>
            <a:t>срок действия соглашения</a:t>
          </a:r>
          <a:endParaRPr lang="ru-RU" sz="1400" dirty="0">
            <a:latin typeface="+mj-lt"/>
          </a:endParaRPr>
        </a:p>
      </dgm:t>
    </dgm:pt>
    <dgm:pt modelId="{BF02D936-A7A2-456A-97D7-0470912BB77A}" type="parTrans" cxnId="{551EFB0A-BA33-48A1-8241-EE6343EA9986}">
      <dgm:prSet/>
      <dgm:spPr/>
      <dgm:t>
        <a:bodyPr/>
        <a:lstStyle/>
        <a:p>
          <a:endParaRPr lang="ru-RU"/>
        </a:p>
      </dgm:t>
    </dgm:pt>
    <dgm:pt modelId="{187EE519-3873-4DEC-8FA5-136A2F8BBCA1}" type="sibTrans" cxnId="{551EFB0A-BA33-48A1-8241-EE6343EA9986}">
      <dgm:prSet/>
      <dgm:spPr/>
      <dgm:t>
        <a:bodyPr/>
        <a:lstStyle/>
        <a:p>
          <a:endParaRPr lang="ru-RU"/>
        </a:p>
      </dgm:t>
    </dgm:pt>
    <dgm:pt modelId="{3DD128A8-23DF-44BA-B156-606B827B0BAA}">
      <dgm:prSet custT="1"/>
      <dgm:spPr/>
      <dgm:t>
        <a:bodyPr/>
        <a:lstStyle/>
        <a:p>
          <a:r>
            <a:rPr lang="ru-RU" sz="1400">
              <a:latin typeface="+mj-lt"/>
            </a:rPr>
            <a:t>порядок рассмотрения споров</a:t>
          </a:r>
          <a:endParaRPr lang="ru-RU" sz="1400" dirty="0">
            <a:latin typeface="+mj-lt"/>
          </a:endParaRPr>
        </a:p>
      </dgm:t>
    </dgm:pt>
    <dgm:pt modelId="{99A19FCD-5CD7-466B-966F-1FD781F7697E}" type="parTrans" cxnId="{39FB4C37-1F25-46E2-862A-B2D5AF7C138B}">
      <dgm:prSet/>
      <dgm:spPr/>
      <dgm:t>
        <a:bodyPr/>
        <a:lstStyle/>
        <a:p>
          <a:endParaRPr lang="ru-RU"/>
        </a:p>
      </dgm:t>
    </dgm:pt>
    <dgm:pt modelId="{05BED2BF-F6CD-42DA-80ED-2735D0A125A8}" type="sibTrans" cxnId="{39FB4C37-1F25-46E2-862A-B2D5AF7C138B}">
      <dgm:prSet/>
      <dgm:spPr/>
      <dgm:t>
        <a:bodyPr/>
        <a:lstStyle/>
        <a:p>
          <a:endParaRPr lang="ru-RU"/>
        </a:p>
      </dgm:t>
    </dgm:pt>
    <dgm:pt modelId="{5DA77954-1C44-48E3-B8FC-09F28B38AA3D}">
      <dgm:prSet custT="1"/>
      <dgm:spPr/>
      <dgm:t>
        <a:bodyPr/>
        <a:lstStyle/>
        <a:p>
          <a:r>
            <a:rPr lang="ru-RU" sz="1400">
              <a:latin typeface="+mj-lt"/>
            </a:rPr>
            <a:t>иную информацию, определяющую взаимоотношения сторон соглашения при проведении совместных конкурса или аукциона</a:t>
          </a:r>
          <a:endParaRPr lang="ru-RU" sz="1400" dirty="0">
            <a:latin typeface="+mj-lt"/>
          </a:endParaRPr>
        </a:p>
      </dgm:t>
    </dgm:pt>
    <dgm:pt modelId="{4FF64561-866B-45AE-ABDC-47728F60ACDA}" type="parTrans" cxnId="{FF0F17FD-38EA-428E-B2E7-B669DE0A29E9}">
      <dgm:prSet/>
      <dgm:spPr/>
      <dgm:t>
        <a:bodyPr/>
        <a:lstStyle/>
        <a:p>
          <a:endParaRPr lang="ru-RU"/>
        </a:p>
      </dgm:t>
    </dgm:pt>
    <dgm:pt modelId="{E5042E75-1B5E-4731-BA1A-2DAD7A15DF98}" type="sibTrans" cxnId="{FF0F17FD-38EA-428E-B2E7-B669DE0A29E9}">
      <dgm:prSet/>
      <dgm:spPr/>
      <dgm:t>
        <a:bodyPr/>
        <a:lstStyle/>
        <a:p>
          <a:endParaRPr lang="ru-RU"/>
        </a:p>
      </dgm:t>
    </dgm:pt>
    <dgm:pt modelId="{D524E47B-183B-4916-9054-07E57FA775A7}" type="pres">
      <dgm:prSet presAssocID="{15995030-BC61-4CA5-8FCC-9E6CAA69D051}" presName="diagram" presStyleCnt="0">
        <dgm:presLayoutVars>
          <dgm:chPref val="1"/>
          <dgm:dir/>
          <dgm:animOne val="branch"/>
          <dgm:animLvl val="lvl"/>
          <dgm:resizeHandles val="exact"/>
        </dgm:presLayoutVars>
      </dgm:prSet>
      <dgm:spPr/>
    </dgm:pt>
    <dgm:pt modelId="{1C08E337-E67E-4B11-9DC2-5EBEEF7AC7D6}" type="pres">
      <dgm:prSet presAssocID="{978700F3-E5FD-4025-B23E-07BE0024AF91}" presName="root1" presStyleCnt="0"/>
      <dgm:spPr/>
    </dgm:pt>
    <dgm:pt modelId="{706E95F2-68D0-4F31-B501-B01F6F6BF622}" type="pres">
      <dgm:prSet presAssocID="{978700F3-E5FD-4025-B23E-07BE0024AF91}" presName="LevelOneTextNode" presStyleLbl="node0" presStyleIdx="0" presStyleCnt="1" custScaleX="1931935" custScaleY="976480" custLinFactX="-100000" custLinFactNeighborX="-159783" custLinFactNeighborY="58228">
        <dgm:presLayoutVars>
          <dgm:chPref val="3"/>
        </dgm:presLayoutVars>
      </dgm:prSet>
      <dgm:spPr>
        <a:prstGeom prst="homePlate">
          <a:avLst/>
        </a:prstGeom>
      </dgm:spPr>
    </dgm:pt>
    <dgm:pt modelId="{CB6707F0-BBD5-4494-A512-B92A848187A1}" type="pres">
      <dgm:prSet presAssocID="{978700F3-E5FD-4025-B23E-07BE0024AF91}" presName="level2hierChild" presStyleCnt="0"/>
      <dgm:spPr/>
    </dgm:pt>
    <dgm:pt modelId="{149FF9C3-7824-4672-ACC7-37863345D23E}" type="pres">
      <dgm:prSet presAssocID="{3465C030-5BEB-4A40-B5E2-0C81343CF3AC}" presName="conn2-1" presStyleLbl="parChTrans1D2" presStyleIdx="0" presStyleCnt="9"/>
      <dgm:spPr/>
    </dgm:pt>
    <dgm:pt modelId="{517A7ABA-EFD4-4493-AFC8-292AE9CE74E4}" type="pres">
      <dgm:prSet presAssocID="{3465C030-5BEB-4A40-B5E2-0C81343CF3AC}" presName="connTx" presStyleLbl="parChTrans1D2" presStyleIdx="0" presStyleCnt="9"/>
      <dgm:spPr/>
    </dgm:pt>
    <dgm:pt modelId="{49DCD067-85CD-4666-AED8-D3B6A2E96BDD}" type="pres">
      <dgm:prSet presAssocID="{694C59E6-D37E-42DF-95D3-71F8E8F2785F}" presName="root2" presStyleCnt="0"/>
      <dgm:spPr/>
    </dgm:pt>
    <dgm:pt modelId="{992E6DFB-D4CD-490D-B12E-EB1C3E2AE1B4}" type="pres">
      <dgm:prSet presAssocID="{694C59E6-D37E-42DF-95D3-71F8E8F2785F}" presName="LevelTwoTextNode" presStyleLbl="node2" presStyleIdx="0" presStyleCnt="9" custScaleX="2000000" custScaleY="455315">
        <dgm:presLayoutVars>
          <dgm:chPref val="3"/>
        </dgm:presLayoutVars>
      </dgm:prSet>
      <dgm:spPr/>
    </dgm:pt>
    <dgm:pt modelId="{36D1AC7A-E814-44E7-B20C-2571D0E3EFFF}" type="pres">
      <dgm:prSet presAssocID="{694C59E6-D37E-42DF-95D3-71F8E8F2785F}" presName="level3hierChild" presStyleCnt="0"/>
      <dgm:spPr/>
    </dgm:pt>
    <dgm:pt modelId="{E95F9AFF-AE0F-458B-A023-F40631D96D46}" type="pres">
      <dgm:prSet presAssocID="{B86EA66C-3FEC-401A-92BD-D51699A62AD5}" presName="conn2-1" presStyleLbl="parChTrans1D2" presStyleIdx="1" presStyleCnt="9"/>
      <dgm:spPr/>
    </dgm:pt>
    <dgm:pt modelId="{D774982F-6007-4FC6-894F-F633E71CCDF4}" type="pres">
      <dgm:prSet presAssocID="{B86EA66C-3FEC-401A-92BD-D51699A62AD5}" presName="connTx" presStyleLbl="parChTrans1D2" presStyleIdx="1" presStyleCnt="9"/>
      <dgm:spPr/>
    </dgm:pt>
    <dgm:pt modelId="{CAC10EE1-C60B-425E-A30B-6F38FBBDC06F}" type="pres">
      <dgm:prSet presAssocID="{4A45934A-45D2-408C-BF78-440F67CB72EC}" presName="root2" presStyleCnt="0"/>
      <dgm:spPr/>
    </dgm:pt>
    <dgm:pt modelId="{A083ED22-12FC-4485-83B2-978BE4DFF068}" type="pres">
      <dgm:prSet presAssocID="{4A45934A-45D2-408C-BF78-440F67CB72EC}" presName="LevelTwoTextNode" presStyleLbl="node2" presStyleIdx="1" presStyleCnt="9" custScaleX="2000000" custScaleY="397163">
        <dgm:presLayoutVars>
          <dgm:chPref val="3"/>
        </dgm:presLayoutVars>
      </dgm:prSet>
      <dgm:spPr/>
    </dgm:pt>
    <dgm:pt modelId="{C741CFFE-DAE8-4148-B1AF-23DC9B9247AF}" type="pres">
      <dgm:prSet presAssocID="{4A45934A-45D2-408C-BF78-440F67CB72EC}" presName="level3hierChild" presStyleCnt="0"/>
      <dgm:spPr/>
    </dgm:pt>
    <dgm:pt modelId="{849B048E-1F50-4A89-816E-83DA17367D58}" type="pres">
      <dgm:prSet presAssocID="{49E7D9A7-EE05-416D-8F0B-0EE7D7F6AE39}" presName="conn2-1" presStyleLbl="parChTrans1D2" presStyleIdx="2" presStyleCnt="9"/>
      <dgm:spPr/>
    </dgm:pt>
    <dgm:pt modelId="{5833A9F4-1499-4463-98E6-386F6E663D68}" type="pres">
      <dgm:prSet presAssocID="{49E7D9A7-EE05-416D-8F0B-0EE7D7F6AE39}" presName="connTx" presStyleLbl="parChTrans1D2" presStyleIdx="2" presStyleCnt="9"/>
      <dgm:spPr/>
    </dgm:pt>
    <dgm:pt modelId="{125CD8B1-2778-493A-B708-AB1806B33F6D}" type="pres">
      <dgm:prSet presAssocID="{4043EF6D-B229-47D2-9216-F5E17EDE067A}" presName="root2" presStyleCnt="0"/>
      <dgm:spPr/>
    </dgm:pt>
    <dgm:pt modelId="{B184E584-71A6-497F-82D6-FD0D6DECFEFF}" type="pres">
      <dgm:prSet presAssocID="{4043EF6D-B229-47D2-9216-F5E17EDE067A}" presName="LevelTwoTextNode" presStyleLbl="node2" presStyleIdx="2" presStyleCnt="9" custScaleX="2000000" custScaleY="1446055">
        <dgm:presLayoutVars>
          <dgm:chPref val="3"/>
        </dgm:presLayoutVars>
      </dgm:prSet>
      <dgm:spPr/>
    </dgm:pt>
    <dgm:pt modelId="{B5D4BB4F-E032-48FE-8385-76C3C43F4D48}" type="pres">
      <dgm:prSet presAssocID="{4043EF6D-B229-47D2-9216-F5E17EDE067A}" presName="level3hierChild" presStyleCnt="0"/>
      <dgm:spPr/>
    </dgm:pt>
    <dgm:pt modelId="{5E2070D3-359D-4A81-9A2D-51C3D0EFCAA7}" type="pres">
      <dgm:prSet presAssocID="{BB8BA82A-2011-44C6-A19D-A0F2C9C6B566}" presName="conn2-1" presStyleLbl="parChTrans1D2" presStyleIdx="3" presStyleCnt="9"/>
      <dgm:spPr/>
    </dgm:pt>
    <dgm:pt modelId="{9EBC7B8B-C7B2-45D2-926F-2C81E0B13B70}" type="pres">
      <dgm:prSet presAssocID="{BB8BA82A-2011-44C6-A19D-A0F2C9C6B566}" presName="connTx" presStyleLbl="parChTrans1D2" presStyleIdx="3" presStyleCnt="9"/>
      <dgm:spPr/>
    </dgm:pt>
    <dgm:pt modelId="{550ACF50-6B3F-4722-8915-E64BECDD4DAF}" type="pres">
      <dgm:prSet presAssocID="{AD5B27AD-88AE-4D86-B7D0-F2E37AFCDAE9}" presName="root2" presStyleCnt="0"/>
      <dgm:spPr/>
    </dgm:pt>
    <dgm:pt modelId="{D57EBA77-ED70-43A0-8D70-A175FD5C38F9}" type="pres">
      <dgm:prSet presAssocID="{AD5B27AD-88AE-4D86-B7D0-F2E37AFCDAE9}" presName="LevelTwoTextNode" presStyleLbl="node2" presStyleIdx="3" presStyleCnt="9" custScaleX="2000000" custScaleY="686137">
        <dgm:presLayoutVars>
          <dgm:chPref val="3"/>
        </dgm:presLayoutVars>
      </dgm:prSet>
      <dgm:spPr/>
    </dgm:pt>
    <dgm:pt modelId="{C2A17513-AAFD-4314-A58F-52D08BA2EC33}" type="pres">
      <dgm:prSet presAssocID="{AD5B27AD-88AE-4D86-B7D0-F2E37AFCDAE9}" presName="level3hierChild" presStyleCnt="0"/>
      <dgm:spPr/>
    </dgm:pt>
    <dgm:pt modelId="{69042013-7050-4AD3-B8E4-04C89944DC2A}" type="pres">
      <dgm:prSet presAssocID="{43DA12FA-DDBA-4330-8F4C-3AD7A24F002C}" presName="conn2-1" presStyleLbl="parChTrans1D2" presStyleIdx="4" presStyleCnt="9"/>
      <dgm:spPr/>
    </dgm:pt>
    <dgm:pt modelId="{5206F3F3-4677-4B4A-99F4-B2D873D98BDE}" type="pres">
      <dgm:prSet presAssocID="{43DA12FA-DDBA-4330-8F4C-3AD7A24F002C}" presName="connTx" presStyleLbl="parChTrans1D2" presStyleIdx="4" presStyleCnt="9"/>
      <dgm:spPr/>
    </dgm:pt>
    <dgm:pt modelId="{7DC554D0-8F71-4344-9CB6-69EFEB6C8DC3}" type="pres">
      <dgm:prSet presAssocID="{EF1C83DD-7711-4410-8596-E7D8785FC883}" presName="root2" presStyleCnt="0"/>
      <dgm:spPr/>
    </dgm:pt>
    <dgm:pt modelId="{967325B1-89EF-4620-B2E9-AA6B0D95929C}" type="pres">
      <dgm:prSet presAssocID="{EF1C83DD-7711-4410-8596-E7D8785FC883}" presName="LevelTwoTextNode" presStyleLbl="node2" presStyleIdx="4" presStyleCnt="9" custScaleX="2000000" custScaleY="437772">
        <dgm:presLayoutVars>
          <dgm:chPref val="3"/>
        </dgm:presLayoutVars>
      </dgm:prSet>
      <dgm:spPr/>
    </dgm:pt>
    <dgm:pt modelId="{85D2BBF8-3E6E-4F6A-B99F-58AF0E0CDE02}" type="pres">
      <dgm:prSet presAssocID="{EF1C83DD-7711-4410-8596-E7D8785FC883}" presName="level3hierChild" presStyleCnt="0"/>
      <dgm:spPr/>
    </dgm:pt>
    <dgm:pt modelId="{D060197A-483D-4688-A268-411249273980}" type="pres">
      <dgm:prSet presAssocID="{2681BD1B-9DA6-42E8-9B11-1AF6A510E774}" presName="conn2-1" presStyleLbl="parChTrans1D2" presStyleIdx="5" presStyleCnt="9"/>
      <dgm:spPr/>
    </dgm:pt>
    <dgm:pt modelId="{5EEF96A6-24C6-46F3-9359-5A536FB3A047}" type="pres">
      <dgm:prSet presAssocID="{2681BD1B-9DA6-42E8-9B11-1AF6A510E774}" presName="connTx" presStyleLbl="parChTrans1D2" presStyleIdx="5" presStyleCnt="9"/>
      <dgm:spPr/>
    </dgm:pt>
    <dgm:pt modelId="{9B85AF90-BF2C-4F4F-A63B-E3BC273A7732}" type="pres">
      <dgm:prSet presAssocID="{077D2A22-DB38-430D-A94E-B0123EA3F019}" presName="root2" presStyleCnt="0"/>
      <dgm:spPr/>
    </dgm:pt>
    <dgm:pt modelId="{4BADD58C-C5B2-4392-9F4D-B3807493A30B}" type="pres">
      <dgm:prSet presAssocID="{077D2A22-DB38-430D-A94E-B0123EA3F019}" presName="LevelTwoTextNode" presStyleLbl="node2" presStyleIdx="5" presStyleCnt="9" custScaleX="2000000" custScaleY="717667">
        <dgm:presLayoutVars>
          <dgm:chPref val="3"/>
        </dgm:presLayoutVars>
      </dgm:prSet>
      <dgm:spPr/>
    </dgm:pt>
    <dgm:pt modelId="{33B9419A-E8DA-48B1-BD6B-86722901E29B}" type="pres">
      <dgm:prSet presAssocID="{077D2A22-DB38-430D-A94E-B0123EA3F019}" presName="level3hierChild" presStyleCnt="0"/>
      <dgm:spPr/>
    </dgm:pt>
    <dgm:pt modelId="{FE88DF13-689A-456B-97ED-A7E5D4A7C9C3}" type="pres">
      <dgm:prSet presAssocID="{BF02D936-A7A2-456A-97D7-0470912BB77A}" presName="conn2-1" presStyleLbl="parChTrans1D2" presStyleIdx="6" presStyleCnt="9"/>
      <dgm:spPr/>
    </dgm:pt>
    <dgm:pt modelId="{C670F86C-6DBA-4509-ACAC-4060DDAA719B}" type="pres">
      <dgm:prSet presAssocID="{BF02D936-A7A2-456A-97D7-0470912BB77A}" presName="connTx" presStyleLbl="parChTrans1D2" presStyleIdx="6" presStyleCnt="9"/>
      <dgm:spPr/>
    </dgm:pt>
    <dgm:pt modelId="{3F590B31-9733-4D55-9137-DB8CBD11E301}" type="pres">
      <dgm:prSet presAssocID="{0C9A2898-F5D2-42C4-8B3F-1EA70400E678}" presName="root2" presStyleCnt="0"/>
      <dgm:spPr/>
    </dgm:pt>
    <dgm:pt modelId="{9BEAF8E8-A109-479C-AC72-F6A8FF7BFDF7}" type="pres">
      <dgm:prSet presAssocID="{0C9A2898-F5D2-42C4-8B3F-1EA70400E678}" presName="LevelTwoTextNode" presStyleLbl="node2" presStyleIdx="6" presStyleCnt="9" custScaleX="2000000" custScaleY="381452">
        <dgm:presLayoutVars>
          <dgm:chPref val="3"/>
        </dgm:presLayoutVars>
      </dgm:prSet>
      <dgm:spPr/>
    </dgm:pt>
    <dgm:pt modelId="{9A971785-85F4-4534-B90C-27968B0F6F9C}" type="pres">
      <dgm:prSet presAssocID="{0C9A2898-F5D2-42C4-8B3F-1EA70400E678}" presName="level3hierChild" presStyleCnt="0"/>
      <dgm:spPr/>
    </dgm:pt>
    <dgm:pt modelId="{7675AB8D-3D34-4610-A150-ED930BF6AB80}" type="pres">
      <dgm:prSet presAssocID="{99A19FCD-5CD7-466B-966F-1FD781F7697E}" presName="conn2-1" presStyleLbl="parChTrans1D2" presStyleIdx="7" presStyleCnt="9"/>
      <dgm:spPr/>
    </dgm:pt>
    <dgm:pt modelId="{A0C01E80-ECCC-4177-9B22-3D547510F97A}" type="pres">
      <dgm:prSet presAssocID="{99A19FCD-5CD7-466B-966F-1FD781F7697E}" presName="connTx" presStyleLbl="parChTrans1D2" presStyleIdx="7" presStyleCnt="9"/>
      <dgm:spPr/>
    </dgm:pt>
    <dgm:pt modelId="{C92147B7-AAB6-43F7-9726-DA3668783525}" type="pres">
      <dgm:prSet presAssocID="{3DD128A8-23DF-44BA-B156-606B827B0BAA}" presName="root2" presStyleCnt="0"/>
      <dgm:spPr/>
    </dgm:pt>
    <dgm:pt modelId="{50F0C1CB-5ADF-4937-B83A-92755E50558D}" type="pres">
      <dgm:prSet presAssocID="{3DD128A8-23DF-44BA-B156-606B827B0BAA}" presName="LevelTwoTextNode" presStyleLbl="node2" presStyleIdx="7" presStyleCnt="9" custScaleX="2000000" custScaleY="261940">
        <dgm:presLayoutVars>
          <dgm:chPref val="3"/>
        </dgm:presLayoutVars>
      </dgm:prSet>
      <dgm:spPr/>
    </dgm:pt>
    <dgm:pt modelId="{7E81B40C-93BC-425A-AF52-44C237FB65E2}" type="pres">
      <dgm:prSet presAssocID="{3DD128A8-23DF-44BA-B156-606B827B0BAA}" presName="level3hierChild" presStyleCnt="0"/>
      <dgm:spPr/>
    </dgm:pt>
    <dgm:pt modelId="{32DC824E-92B0-4989-954B-2A2A40FEC27E}" type="pres">
      <dgm:prSet presAssocID="{4FF64561-866B-45AE-ABDC-47728F60ACDA}" presName="conn2-1" presStyleLbl="parChTrans1D2" presStyleIdx="8" presStyleCnt="9"/>
      <dgm:spPr/>
    </dgm:pt>
    <dgm:pt modelId="{7BC9CA70-6655-41FC-90DD-8CE40F908A5F}" type="pres">
      <dgm:prSet presAssocID="{4FF64561-866B-45AE-ABDC-47728F60ACDA}" presName="connTx" presStyleLbl="parChTrans1D2" presStyleIdx="8" presStyleCnt="9"/>
      <dgm:spPr/>
    </dgm:pt>
    <dgm:pt modelId="{00C667E0-37C8-4DFE-A828-DDBC2C02257A}" type="pres">
      <dgm:prSet presAssocID="{5DA77954-1C44-48E3-B8FC-09F28B38AA3D}" presName="root2" presStyleCnt="0"/>
      <dgm:spPr/>
    </dgm:pt>
    <dgm:pt modelId="{0AEDE279-F81D-4E50-A98B-AEE590AF0FD4}" type="pres">
      <dgm:prSet presAssocID="{5DA77954-1C44-48E3-B8FC-09F28B38AA3D}" presName="LevelTwoTextNode" presStyleLbl="node2" presStyleIdx="8" presStyleCnt="9" custScaleX="2000000" custScaleY="824809">
        <dgm:presLayoutVars>
          <dgm:chPref val="3"/>
        </dgm:presLayoutVars>
      </dgm:prSet>
      <dgm:spPr/>
    </dgm:pt>
    <dgm:pt modelId="{B3FF9C25-25BE-4F45-9850-F62979913E55}" type="pres">
      <dgm:prSet presAssocID="{5DA77954-1C44-48E3-B8FC-09F28B38AA3D}" presName="level3hierChild" presStyleCnt="0"/>
      <dgm:spPr/>
    </dgm:pt>
  </dgm:ptLst>
  <dgm:cxnLst>
    <dgm:cxn modelId="{551EFB0A-BA33-48A1-8241-EE6343EA9986}" srcId="{978700F3-E5FD-4025-B23E-07BE0024AF91}" destId="{0C9A2898-F5D2-42C4-8B3F-1EA70400E678}" srcOrd="6" destOrd="0" parTransId="{BF02D936-A7A2-456A-97D7-0470912BB77A}" sibTransId="{187EE519-3873-4DEC-8FA5-136A2F8BBCA1}"/>
    <dgm:cxn modelId="{BF4C1C0D-4C52-4933-969C-CAFA1C7FC987}" type="presOf" srcId="{2681BD1B-9DA6-42E8-9B11-1AF6A510E774}" destId="{5EEF96A6-24C6-46F3-9359-5A536FB3A047}" srcOrd="1" destOrd="0" presId="urn:microsoft.com/office/officeart/2005/8/layout/hierarchy2"/>
    <dgm:cxn modelId="{B4BC200E-830E-47A3-9611-C029B35AA5DF}" type="presOf" srcId="{BB8BA82A-2011-44C6-A19D-A0F2C9C6B566}" destId="{5E2070D3-359D-4A81-9A2D-51C3D0EFCAA7}" srcOrd="0" destOrd="0" presId="urn:microsoft.com/office/officeart/2005/8/layout/hierarchy2"/>
    <dgm:cxn modelId="{C55F410F-C7A2-4AE4-9FE5-4BA1090C014B}" srcId="{978700F3-E5FD-4025-B23E-07BE0024AF91}" destId="{AD5B27AD-88AE-4D86-B7D0-F2E37AFCDAE9}" srcOrd="3" destOrd="0" parTransId="{BB8BA82A-2011-44C6-A19D-A0F2C9C6B566}" sibTransId="{04D05FFF-5BF7-46E0-8D12-3E81A8A91218}"/>
    <dgm:cxn modelId="{1DCBC427-F2AC-4364-A845-D3ABBCE0C19F}" type="presOf" srcId="{3DD128A8-23DF-44BA-B156-606B827B0BAA}" destId="{50F0C1CB-5ADF-4937-B83A-92755E50558D}" srcOrd="0" destOrd="0" presId="urn:microsoft.com/office/officeart/2005/8/layout/hierarchy2"/>
    <dgm:cxn modelId="{39FB4C37-1F25-46E2-862A-B2D5AF7C138B}" srcId="{978700F3-E5FD-4025-B23E-07BE0024AF91}" destId="{3DD128A8-23DF-44BA-B156-606B827B0BAA}" srcOrd="7" destOrd="0" parTransId="{99A19FCD-5CD7-466B-966F-1FD781F7697E}" sibTransId="{05BED2BF-F6CD-42DA-80ED-2735D0A125A8}"/>
    <dgm:cxn modelId="{A8B5A13B-89B0-4F0D-9599-93569243AE62}" type="presOf" srcId="{3465C030-5BEB-4A40-B5E2-0C81343CF3AC}" destId="{517A7ABA-EFD4-4493-AFC8-292AE9CE74E4}" srcOrd="1" destOrd="0" presId="urn:microsoft.com/office/officeart/2005/8/layout/hierarchy2"/>
    <dgm:cxn modelId="{70153E5B-7D12-44D2-BF4E-6729E401A0C1}" type="presOf" srcId="{BB8BA82A-2011-44C6-A19D-A0F2C9C6B566}" destId="{9EBC7B8B-C7B2-45D2-926F-2C81E0B13B70}" srcOrd="1" destOrd="0" presId="urn:microsoft.com/office/officeart/2005/8/layout/hierarchy2"/>
    <dgm:cxn modelId="{BBD4775C-B42C-4E27-A68E-EC2A6BE8E88F}" srcId="{978700F3-E5FD-4025-B23E-07BE0024AF91}" destId="{4A45934A-45D2-408C-BF78-440F67CB72EC}" srcOrd="1" destOrd="0" parTransId="{B86EA66C-3FEC-401A-92BD-D51699A62AD5}" sibTransId="{DA816448-4DFB-4A6B-A749-B459D3F7A607}"/>
    <dgm:cxn modelId="{BE51FE61-703A-4D2D-BDDA-E96DC0DA6951}" type="presOf" srcId="{BF02D936-A7A2-456A-97D7-0470912BB77A}" destId="{C670F86C-6DBA-4509-ACAC-4060DDAA719B}" srcOrd="1" destOrd="0" presId="urn:microsoft.com/office/officeart/2005/8/layout/hierarchy2"/>
    <dgm:cxn modelId="{D03CFC70-ACF2-4AC1-849A-8193033F1E7D}" type="presOf" srcId="{694C59E6-D37E-42DF-95D3-71F8E8F2785F}" destId="{992E6DFB-D4CD-490D-B12E-EB1C3E2AE1B4}" srcOrd="0" destOrd="0" presId="urn:microsoft.com/office/officeart/2005/8/layout/hierarchy2"/>
    <dgm:cxn modelId="{EB11E476-E431-4AE1-8E74-45462A688F67}" type="presOf" srcId="{B86EA66C-3FEC-401A-92BD-D51699A62AD5}" destId="{D774982F-6007-4FC6-894F-F633E71CCDF4}" srcOrd="1" destOrd="0" presId="urn:microsoft.com/office/officeart/2005/8/layout/hierarchy2"/>
    <dgm:cxn modelId="{EB09667B-325C-4A01-B684-1E5AB3DD5139}" type="presOf" srcId="{978700F3-E5FD-4025-B23E-07BE0024AF91}" destId="{706E95F2-68D0-4F31-B501-B01F6F6BF622}" srcOrd="0" destOrd="0" presId="urn:microsoft.com/office/officeart/2005/8/layout/hierarchy2"/>
    <dgm:cxn modelId="{1318797B-6EB6-4A4E-A142-365B330B89FE}" srcId="{978700F3-E5FD-4025-B23E-07BE0024AF91}" destId="{EF1C83DD-7711-4410-8596-E7D8785FC883}" srcOrd="4" destOrd="0" parTransId="{43DA12FA-DDBA-4330-8F4C-3AD7A24F002C}" sibTransId="{0D563832-31D8-4E32-922D-8E4ED9557A03}"/>
    <dgm:cxn modelId="{A3D7EE7B-23D8-4F3D-AF99-0AA8E93247A6}" type="presOf" srcId="{4043EF6D-B229-47D2-9216-F5E17EDE067A}" destId="{B184E584-71A6-497F-82D6-FD0D6DECFEFF}" srcOrd="0" destOrd="0" presId="urn:microsoft.com/office/officeart/2005/8/layout/hierarchy2"/>
    <dgm:cxn modelId="{D525D97E-07F8-4E51-A018-86EDDA780669}" type="presOf" srcId="{4FF64561-866B-45AE-ABDC-47728F60ACDA}" destId="{7BC9CA70-6655-41FC-90DD-8CE40F908A5F}" srcOrd="1" destOrd="0" presId="urn:microsoft.com/office/officeart/2005/8/layout/hierarchy2"/>
    <dgm:cxn modelId="{B186E787-FE0F-4001-A7A4-4CBDE1C39792}" type="presOf" srcId="{99A19FCD-5CD7-466B-966F-1FD781F7697E}" destId="{A0C01E80-ECCC-4177-9B22-3D547510F97A}" srcOrd="1" destOrd="0" presId="urn:microsoft.com/office/officeart/2005/8/layout/hierarchy2"/>
    <dgm:cxn modelId="{32291C88-96A9-4DF1-903B-7D1C46F5BEB3}" type="presOf" srcId="{0C9A2898-F5D2-42C4-8B3F-1EA70400E678}" destId="{9BEAF8E8-A109-479C-AC72-F6A8FF7BFDF7}" srcOrd="0" destOrd="0" presId="urn:microsoft.com/office/officeart/2005/8/layout/hierarchy2"/>
    <dgm:cxn modelId="{36F49E8D-08C4-412C-B077-B729E6F3D60B}" type="presOf" srcId="{AD5B27AD-88AE-4D86-B7D0-F2E37AFCDAE9}" destId="{D57EBA77-ED70-43A0-8D70-A175FD5C38F9}" srcOrd="0" destOrd="0" presId="urn:microsoft.com/office/officeart/2005/8/layout/hierarchy2"/>
    <dgm:cxn modelId="{22FF9F99-4827-4EE3-93A9-98E16DB41E75}" type="presOf" srcId="{BF02D936-A7A2-456A-97D7-0470912BB77A}" destId="{FE88DF13-689A-456B-97ED-A7E5D4A7C9C3}" srcOrd="0" destOrd="0" presId="urn:microsoft.com/office/officeart/2005/8/layout/hierarchy2"/>
    <dgm:cxn modelId="{BFD63DAF-E452-4D84-8758-2116C5CBF1FE}" srcId="{15995030-BC61-4CA5-8FCC-9E6CAA69D051}" destId="{978700F3-E5FD-4025-B23E-07BE0024AF91}" srcOrd="0" destOrd="0" parTransId="{F78C121C-1E1B-47F4-AD1F-20A104781B8F}" sibTransId="{57D9D85E-CA52-435D-A1D0-6FC57337A7DC}"/>
    <dgm:cxn modelId="{2C901AB0-048D-45D6-946B-43D47B9C1195}" type="presOf" srcId="{43DA12FA-DDBA-4330-8F4C-3AD7A24F002C}" destId="{5206F3F3-4677-4B4A-99F4-B2D873D98BDE}" srcOrd="1" destOrd="0" presId="urn:microsoft.com/office/officeart/2005/8/layout/hierarchy2"/>
    <dgm:cxn modelId="{E86C79B5-4A5F-4807-820F-C757FB9F26E1}" type="presOf" srcId="{5DA77954-1C44-48E3-B8FC-09F28B38AA3D}" destId="{0AEDE279-F81D-4E50-A98B-AEE590AF0FD4}" srcOrd="0" destOrd="0" presId="urn:microsoft.com/office/officeart/2005/8/layout/hierarchy2"/>
    <dgm:cxn modelId="{596535B8-77DB-42BF-8F37-840D77288999}" type="presOf" srcId="{4A45934A-45D2-408C-BF78-440F67CB72EC}" destId="{A083ED22-12FC-4485-83B2-978BE4DFF068}" srcOrd="0" destOrd="0" presId="urn:microsoft.com/office/officeart/2005/8/layout/hierarchy2"/>
    <dgm:cxn modelId="{E490A5B8-FAFF-42D3-88A1-3A79E0C94A59}" type="presOf" srcId="{43DA12FA-DDBA-4330-8F4C-3AD7A24F002C}" destId="{69042013-7050-4AD3-B8E4-04C89944DC2A}" srcOrd="0" destOrd="0" presId="urn:microsoft.com/office/officeart/2005/8/layout/hierarchy2"/>
    <dgm:cxn modelId="{F41EFEBA-3F6C-4F1F-BB94-A4C2CAC45FEF}" type="presOf" srcId="{4FF64561-866B-45AE-ABDC-47728F60ACDA}" destId="{32DC824E-92B0-4989-954B-2A2A40FEC27E}" srcOrd="0" destOrd="0" presId="urn:microsoft.com/office/officeart/2005/8/layout/hierarchy2"/>
    <dgm:cxn modelId="{9BECDEBC-150F-424A-84D2-CA1A4E142A6B}" type="presOf" srcId="{49E7D9A7-EE05-416D-8F0B-0EE7D7F6AE39}" destId="{849B048E-1F50-4A89-816E-83DA17367D58}" srcOrd="0" destOrd="0" presId="urn:microsoft.com/office/officeart/2005/8/layout/hierarchy2"/>
    <dgm:cxn modelId="{010F5EC1-6F80-4948-ADD2-904947968431}" srcId="{978700F3-E5FD-4025-B23E-07BE0024AF91}" destId="{4043EF6D-B229-47D2-9216-F5E17EDE067A}" srcOrd="2" destOrd="0" parTransId="{49E7D9A7-EE05-416D-8F0B-0EE7D7F6AE39}" sibTransId="{2BB002D9-D865-44DB-94B0-0D5B862BD38E}"/>
    <dgm:cxn modelId="{43FC45C8-E378-4483-9FAA-31AE715509C6}" type="presOf" srcId="{3465C030-5BEB-4A40-B5E2-0C81343CF3AC}" destId="{149FF9C3-7824-4672-ACC7-37863345D23E}" srcOrd="0" destOrd="0" presId="urn:microsoft.com/office/officeart/2005/8/layout/hierarchy2"/>
    <dgm:cxn modelId="{ADF530CE-5BA5-4B8C-B90F-A8DC42A38EB7}" srcId="{978700F3-E5FD-4025-B23E-07BE0024AF91}" destId="{077D2A22-DB38-430D-A94E-B0123EA3F019}" srcOrd="5" destOrd="0" parTransId="{2681BD1B-9DA6-42E8-9B11-1AF6A510E774}" sibTransId="{B99D9853-7BF6-4094-82C9-11EF94E72CAE}"/>
    <dgm:cxn modelId="{A4E7E2E6-90DA-4B60-B6E6-D0C688DC739A}" srcId="{978700F3-E5FD-4025-B23E-07BE0024AF91}" destId="{694C59E6-D37E-42DF-95D3-71F8E8F2785F}" srcOrd="0" destOrd="0" parTransId="{3465C030-5BEB-4A40-B5E2-0C81343CF3AC}" sibTransId="{3ED0790B-995F-4B13-BBCD-162E0446371F}"/>
    <dgm:cxn modelId="{25F806E9-B4AC-434D-9D4F-1AF1797D79B3}" type="presOf" srcId="{2681BD1B-9DA6-42E8-9B11-1AF6A510E774}" destId="{D060197A-483D-4688-A268-411249273980}" srcOrd="0" destOrd="0" presId="urn:microsoft.com/office/officeart/2005/8/layout/hierarchy2"/>
    <dgm:cxn modelId="{D9AD59ED-87B0-4416-A4DB-D42E76456AB0}" type="presOf" srcId="{077D2A22-DB38-430D-A94E-B0123EA3F019}" destId="{4BADD58C-C5B2-4392-9F4D-B3807493A30B}" srcOrd="0" destOrd="0" presId="urn:microsoft.com/office/officeart/2005/8/layout/hierarchy2"/>
    <dgm:cxn modelId="{A997CBF0-0A70-4ED0-BB7A-3B9CCC6BF9A7}" type="presOf" srcId="{49E7D9A7-EE05-416D-8F0B-0EE7D7F6AE39}" destId="{5833A9F4-1499-4463-98E6-386F6E663D68}" srcOrd="1" destOrd="0" presId="urn:microsoft.com/office/officeart/2005/8/layout/hierarchy2"/>
    <dgm:cxn modelId="{845DDAF2-80C3-4058-AD0F-2BBD138F417A}" type="presOf" srcId="{EF1C83DD-7711-4410-8596-E7D8785FC883}" destId="{967325B1-89EF-4620-B2E9-AA6B0D95929C}" srcOrd="0" destOrd="0" presId="urn:microsoft.com/office/officeart/2005/8/layout/hierarchy2"/>
    <dgm:cxn modelId="{6E8DF4F5-1E26-4A68-8A61-46ADFCBEC533}" type="presOf" srcId="{99A19FCD-5CD7-466B-966F-1FD781F7697E}" destId="{7675AB8D-3D34-4610-A150-ED930BF6AB80}" srcOrd="0" destOrd="0" presId="urn:microsoft.com/office/officeart/2005/8/layout/hierarchy2"/>
    <dgm:cxn modelId="{9854BCF6-45ED-4014-86C2-01125039AB0E}" type="presOf" srcId="{B86EA66C-3FEC-401A-92BD-D51699A62AD5}" destId="{E95F9AFF-AE0F-458B-A023-F40631D96D46}" srcOrd="0" destOrd="0" presId="urn:microsoft.com/office/officeart/2005/8/layout/hierarchy2"/>
    <dgm:cxn modelId="{038D9FFC-1110-448E-80FA-AE0312CD1686}" type="presOf" srcId="{15995030-BC61-4CA5-8FCC-9E6CAA69D051}" destId="{D524E47B-183B-4916-9054-07E57FA775A7}" srcOrd="0" destOrd="0" presId="urn:microsoft.com/office/officeart/2005/8/layout/hierarchy2"/>
    <dgm:cxn modelId="{FF0F17FD-38EA-428E-B2E7-B669DE0A29E9}" srcId="{978700F3-E5FD-4025-B23E-07BE0024AF91}" destId="{5DA77954-1C44-48E3-B8FC-09F28B38AA3D}" srcOrd="8" destOrd="0" parTransId="{4FF64561-866B-45AE-ABDC-47728F60ACDA}" sibTransId="{E5042E75-1B5E-4731-BA1A-2DAD7A15DF98}"/>
    <dgm:cxn modelId="{F32BA65F-4731-4F13-807F-042EC6C3557C}" type="presParOf" srcId="{D524E47B-183B-4916-9054-07E57FA775A7}" destId="{1C08E337-E67E-4B11-9DC2-5EBEEF7AC7D6}" srcOrd="0" destOrd="0" presId="urn:microsoft.com/office/officeart/2005/8/layout/hierarchy2"/>
    <dgm:cxn modelId="{0A9EF2DB-D0B4-49D1-8F0B-2E4475DC9F49}" type="presParOf" srcId="{1C08E337-E67E-4B11-9DC2-5EBEEF7AC7D6}" destId="{706E95F2-68D0-4F31-B501-B01F6F6BF622}" srcOrd="0" destOrd="0" presId="urn:microsoft.com/office/officeart/2005/8/layout/hierarchy2"/>
    <dgm:cxn modelId="{DEF22EE1-09A3-4329-869E-0B32E076680D}" type="presParOf" srcId="{1C08E337-E67E-4B11-9DC2-5EBEEF7AC7D6}" destId="{CB6707F0-BBD5-4494-A512-B92A848187A1}" srcOrd="1" destOrd="0" presId="urn:microsoft.com/office/officeart/2005/8/layout/hierarchy2"/>
    <dgm:cxn modelId="{A1BF56F0-C117-4B7F-B46C-436B24045245}" type="presParOf" srcId="{CB6707F0-BBD5-4494-A512-B92A848187A1}" destId="{149FF9C3-7824-4672-ACC7-37863345D23E}" srcOrd="0" destOrd="0" presId="urn:microsoft.com/office/officeart/2005/8/layout/hierarchy2"/>
    <dgm:cxn modelId="{70F45E76-C506-4E2E-86DE-3B889C556617}" type="presParOf" srcId="{149FF9C3-7824-4672-ACC7-37863345D23E}" destId="{517A7ABA-EFD4-4493-AFC8-292AE9CE74E4}" srcOrd="0" destOrd="0" presId="urn:microsoft.com/office/officeart/2005/8/layout/hierarchy2"/>
    <dgm:cxn modelId="{CCD69039-FF0C-4B07-809D-79D90919F07E}" type="presParOf" srcId="{CB6707F0-BBD5-4494-A512-B92A848187A1}" destId="{49DCD067-85CD-4666-AED8-D3B6A2E96BDD}" srcOrd="1" destOrd="0" presId="urn:microsoft.com/office/officeart/2005/8/layout/hierarchy2"/>
    <dgm:cxn modelId="{96E2DA75-681C-49B3-9711-5D14D2172E82}" type="presParOf" srcId="{49DCD067-85CD-4666-AED8-D3B6A2E96BDD}" destId="{992E6DFB-D4CD-490D-B12E-EB1C3E2AE1B4}" srcOrd="0" destOrd="0" presId="urn:microsoft.com/office/officeart/2005/8/layout/hierarchy2"/>
    <dgm:cxn modelId="{536F6793-C407-463C-9F5D-90A1B54E546B}" type="presParOf" srcId="{49DCD067-85CD-4666-AED8-D3B6A2E96BDD}" destId="{36D1AC7A-E814-44E7-B20C-2571D0E3EFFF}" srcOrd="1" destOrd="0" presId="urn:microsoft.com/office/officeart/2005/8/layout/hierarchy2"/>
    <dgm:cxn modelId="{083B0733-D274-4600-923A-E0AC79AA2D4B}" type="presParOf" srcId="{CB6707F0-BBD5-4494-A512-B92A848187A1}" destId="{E95F9AFF-AE0F-458B-A023-F40631D96D46}" srcOrd="2" destOrd="0" presId="urn:microsoft.com/office/officeart/2005/8/layout/hierarchy2"/>
    <dgm:cxn modelId="{58B3A57B-DB2B-494A-AFD1-A47AC60A9F0B}" type="presParOf" srcId="{E95F9AFF-AE0F-458B-A023-F40631D96D46}" destId="{D774982F-6007-4FC6-894F-F633E71CCDF4}" srcOrd="0" destOrd="0" presId="urn:microsoft.com/office/officeart/2005/8/layout/hierarchy2"/>
    <dgm:cxn modelId="{BD8BA28C-0BFB-478B-8A1D-52E08B8B0E1B}" type="presParOf" srcId="{CB6707F0-BBD5-4494-A512-B92A848187A1}" destId="{CAC10EE1-C60B-425E-A30B-6F38FBBDC06F}" srcOrd="3" destOrd="0" presId="urn:microsoft.com/office/officeart/2005/8/layout/hierarchy2"/>
    <dgm:cxn modelId="{6BCECBD1-AC24-40E1-985A-EEED3386FF0F}" type="presParOf" srcId="{CAC10EE1-C60B-425E-A30B-6F38FBBDC06F}" destId="{A083ED22-12FC-4485-83B2-978BE4DFF068}" srcOrd="0" destOrd="0" presId="urn:microsoft.com/office/officeart/2005/8/layout/hierarchy2"/>
    <dgm:cxn modelId="{863E2676-974A-4129-A9E9-406B44297E10}" type="presParOf" srcId="{CAC10EE1-C60B-425E-A30B-6F38FBBDC06F}" destId="{C741CFFE-DAE8-4148-B1AF-23DC9B9247AF}" srcOrd="1" destOrd="0" presId="urn:microsoft.com/office/officeart/2005/8/layout/hierarchy2"/>
    <dgm:cxn modelId="{3517CBA4-FE6D-4794-9913-7AEFE36EEFCE}" type="presParOf" srcId="{CB6707F0-BBD5-4494-A512-B92A848187A1}" destId="{849B048E-1F50-4A89-816E-83DA17367D58}" srcOrd="4" destOrd="0" presId="urn:microsoft.com/office/officeart/2005/8/layout/hierarchy2"/>
    <dgm:cxn modelId="{F3FCB047-1D42-4283-93EC-F3945CF21AF5}" type="presParOf" srcId="{849B048E-1F50-4A89-816E-83DA17367D58}" destId="{5833A9F4-1499-4463-98E6-386F6E663D68}" srcOrd="0" destOrd="0" presId="urn:microsoft.com/office/officeart/2005/8/layout/hierarchy2"/>
    <dgm:cxn modelId="{8755A1FF-8CEB-4451-B7D9-C6A10C9E75F8}" type="presParOf" srcId="{CB6707F0-BBD5-4494-A512-B92A848187A1}" destId="{125CD8B1-2778-493A-B708-AB1806B33F6D}" srcOrd="5" destOrd="0" presId="urn:microsoft.com/office/officeart/2005/8/layout/hierarchy2"/>
    <dgm:cxn modelId="{EA1A8D8A-F155-48B7-B1F6-5F8367F07CE4}" type="presParOf" srcId="{125CD8B1-2778-493A-B708-AB1806B33F6D}" destId="{B184E584-71A6-497F-82D6-FD0D6DECFEFF}" srcOrd="0" destOrd="0" presId="urn:microsoft.com/office/officeart/2005/8/layout/hierarchy2"/>
    <dgm:cxn modelId="{C81E1963-29E8-4AEE-9FD8-B0F61EBC2097}" type="presParOf" srcId="{125CD8B1-2778-493A-B708-AB1806B33F6D}" destId="{B5D4BB4F-E032-48FE-8385-76C3C43F4D48}" srcOrd="1" destOrd="0" presId="urn:microsoft.com/office/officeart/2005/8/layout/hierarchy2"/>
    <dgm:cxn modelId="{7F422CD1-EEBF-458B-93B4-AFCCCEC26E9B}" type="presParOf" srcId="{CB6707F0-BBD5-4494-A512-B92A848187A1}" destId="{5E2070D3-359D-4A81-9A2D-51C3D0EFCAA7}" srcOrd="6" destOrd="0" presId="urn:microsoft.com/office/officeart/2005/8/layout/hierarchy2"/>
    <dgm:cxn modelId="{A967E5DD-B9AE-4997-A5E3-A303A6579E58}" type="presParOf" srcId="{5E2070D3-359D-4A81-9A2D-51C3D0EFCAA7}" destId="{9EBC7B8B-C7B2-45D2-926F-2C81E0B13B70}" srcOrd="0" destOrd="0" presId="urn:microsoft.com/office/officeart/2005/8/layout/hierarchy2"/>
    <dgm:cxn modelId="{82787FD4-09BD-4258-A0D7-BB63E189C948}" type="presParOf" srcId="{CB6707F0-BBD5-4494-A512-B92A848187A1}" destId="{550ACF50-6B3F-4722-8915-E64BECDD4DAF}" srcOrd="7" destOrd="0" presId="urn:microsoft.com/office/officeart/2005/8/layout/hierarchy2"/>
    <dgm:cxn modelId="{367C934B-AD97-4666-81CA-FC91F5E3CF3D}" type="presParOf" srcId="{550ACF50-6B3F-4722-8915-E64BECDD4DAF}" destId="{D57EBA77-ED70-43A0-8D70-A175FD5C38F9}" srcOrd="0" destOrd="0" presId="urn:microsoft.com/office/officeart/2005/8/layout/hierarchy2"/>
    <dgm:cxn modelId="{706594A5-A287-4A59-B0D8-CEE445BE196E}" type="presParOf" srcId="{550ACF50-6B3F-4722-8915-E64BECDD4DAF}" destId="{C2A17513-AAFD-4314-A58F-52D08BA2EC33}" srcOrd="1" destOrd="0" presId="urn:microsoft.com/office/officeart/2005/8/layout/hierarchy2"/>
    <dgm:cxn modelId="{ABE8A95F-9F4E-4F9D-AC9E-17DB40BACD86}" type="presParOf" srcId="{CB6707F0-BBD5-4494-A512-B92A848187A1}" destId="{69042013-7050-4AD3-B8E4-04C89944DC2A}" srcOrd="8" destOrd="0" presId="urn:microsoft.com/office/officeart/2005/8/layout/hierarchy2"/>
    <dgm:cxn modelId="{7C3F0651-BDF0-442F-B8B3-BE96687E1352}" type="presParOf" srcId="{69042013-7050-4AD3-B8E4-04C89944DC2A}" destId="{5206F3F3-4677-4B4A-99F4-B2D873D98BDE}" srcOrd="0" destOrd="0" presId="urn:microsoft.com/office/officeart/2005/8/layout/hierarchy2"/>
    <dgm:cxn modelId="{081E5EDD-45FA-4BC8-B805-5954C0864DCA}" type="presParOf" srcId="{CB6707F0-BBD5-4494-A512-B92A848187A1}" destId="{7DC554D0-8F71-4344-9CB6-69EFEB6C8DC3}" srcOrd="9" destOrd="0" presId="urn:microsoft.com/office/officeart/2005/8/layout/hierarchy2"/>
    <dgm:cxn modelId="{3408E3FB-48CD-46BD-8005-E781CA3D9D98}" type="presParOf" srcId="{7DC554D0-8F71-4344-9CB6-69EFEB6C8DC3}" destId="{967325B1-89EF-4620-B2E9-AA6B0D95929C}" srcOrd="0" destOrd="0" presId="urn:microsoft.com/office/officeart/2005/8/layout/hierarchy2"/>
    <dgm:cxn modelId="{D446C43A-FD0B-47CA-BBA0-F6C432EC989E}" type="presParOf" srcId="{7DC554D0-8F71-4344-9CB6-69EFEB6C8DC3}" destId="{85D2BBF8-3E6E-4F6A-B99F-58AF0E0CDE02}" srcOrd="1" destOrd="0" presId="urn:microsoft.com/office/officeart/2005/8/layout/hierarchy2"/>
    <dgm:cxn modelId="{834A6222-50FE-4BD3-A6E8-B18CD6D2BB45}" type="presParOf" srcId="{CB6707F0-BBD5-4494-A512-B92A848187A1}" destId="{D060197A-483D-4688-A268-411249273980}" srcOrd="10" destOrd="0" presId="urn:microsoft.com/office/officeart/2005/8/layout/hierarchy2"/>
    <dgm:cxn modelId="{DE1FC7CC-DAA0-42E7-AE90-738426627872}" type="presParOf" srcId="{D060197A-483D-4688-A268-411249273980}" destId="{5EEF96A6-24C6-46F3-9359-5A536FB3A047}" srcOrd="0" destOrd="0" presId="urn:microsoft.com/office/officeart/2005/8/layout/hierarchy2"/>
    <dgm:cxn modelId="{9C404A22-A350-42CA-9B23-B211E6BF7742}" type="presParOf" srcId="{CB6707F0-BBD5-4494-A512-B92A848187A1}" destId="{9B85AF90-BF2C-4F4F-A63B-E3BC273A7732}" srcOrd="11" destOrd="0" presId="urn:microsoft.com/office/officeart/2005/8/layout/hierarchy2"/>
    <dgm:cxn modelId="{5254D98E-DDD7-4135-ADD9-54F8DA96F215}" type="presParOf" srcId="{9B85AF90-BF2C-4F4F-A63B-E3BC273A7732}" destId="{4BADD58C-C5B2-4392-9F4D-B3807493A30B}" srcOrd="0" destOrd="0" presId="urn:microsoft.com/office/officeart/2005/8/layout/hierarchy2"/>
    <dgm:cxn modelId="{05BD4F4A-9B7C-4980-BF40-72EB0A1A0F3E}" type="presParOf" srcId="{9B85AF90-BF2C-4F4F-A63B-E3BC273A7732}" destId="{33B9419A-E8DA-48B1-BD6B-86722901E29B}" srcOrd="1" destOrd="0" presId="urn:microsoft.com/office/officeart/2005/8/layout/hierarchy2"/>
    <dgm:cxn modelId="{7B2010DB-970A-4DE3-9B76-10F32F1FCD0B}" type="presParOf" srcId="{CB6707F0-BBD5-4494-A512-B92A848187A1}" destId="{FE88DF13-689A-456B-97ED-A7E5D4A7C9C3}" srcOrd="12" destOrd="0" presId="urn:microsoft.com/office/officeart/2005/8/layout/hierarchy2"/>
    <dgm:cxn modelId="{4543C87C-FF2D-4264-97E1-73060023DEEE}" type="presParOf" srcId="{FE88DF13-689A-456B-97ED-A7E5D4A7C9C3}" destId="{C670F86C-6DBA-4509-ACAC-4060DDAA719B}" srcOrd="0" destOrd="0" presId="urn:microsoft.com/office/officeart/2005/8/layout/hierarchy2"/>
    <dgm:cxn modelId="{42B2B377-06EE-4E4B-9971-8F2270143500}" type="presParOf" srcId="{CB6707F0-BBD5-4494-A512-B92A848187A1}" destId="{3F590B31-9733-4D55-9137-DB8CBD11E301}" srcOrd="13" destOrd="0" presId="urn:microsoft.com/office/officeart/2005/8/layout/hierarchy2"/>
    <dgm:cxn modelId="{E1C51C77-61D5-4548-AA2A-8AB67CF9386F}" type="presParOf" srcId="{3F590B31-9733-4D55-9137-DB8CBD11E301}" destId="{9BEAF8E8-A109-479C-AC72-F6A8FF7BFDF7}" srcOrd="0" destOrd="0" presId="urn:microsoft.com/office/officeart/2005/8/layout/hierarchy2"/>
    <dgm:cxn modelId="{AC728E19-492E-40B9-ACAE-0BEC4EC2B3A8}" type="presParOf" srcId="{3F590B31-9733-4D55-9137-DB8CBD11E301}" destId="{9A971785-85F4-4534-B90C-27968B0F6F9C}" srcOrd="1" destOrd="0" presId="urn:microsoft.com/office/officeart/2005/8/layout/hierarchy2"/>
    <dgm:cxn modelId="{7E1EA34A-8CE0-4C37-B5CD-3500F078DC0D}" type="presParOf" srcId="{CB6707F0-BBD5-4494-A512-B92A848187A1}" destId="{7675AB8D-3D34-4610-A150-ED930BF6AB80}" srcOrd="14" destOrd="0" presId="urn:microsoft.com/office/officeart/2005/8/layout/hierarchy2"/>
    <dgm:cxn modelId="{E768F1E9-2969-46A4-AEAE-E41D5276CD0E}" type="presParOf" srcId="{7675AB8D-3D34-4610-A150-ED930BF6AB80}" destId="{A0C01E80-ECCC-4177-9B22-3D547510F97A}" srcOrd="0" destOrd="0" presId="urn:microsoft.com/office/officeart/2005/8/layout/hierarchy2"/>
    <dgm:cxn modelId="{F2CB39F2-F281-4FCD-A95C-48E7E5FCF9B0}" type="presParOf" srcId="{CB6707F0-BBD5-4494-A512-B92A848187A1}" destId="{C92147B7-AAB6-43F7-9726-DA3668783525}" srcOrd="15" destOrd="0" presId="urn:microsoft.com/office/officeart/2005/8/layout/hierarchy2"/>
    <dgm:cxn modelId="{4F7433AA-AA77-4ECF-A03C-6754339760ED}" type="presParOf" srcId="{C92147B7-AAB6-43F7-9726-DA3668783525}" destId="{50F0C1CB-5ADF-4937-B83A-92755E50558D}" srcOrd="0" destOrd="0" presId="urn:microsoft.com/office/officeart/2005/8/layout/hierarchy2"/>
    <dgm:cxn modelId="{93556E7F-2806-4629-9909-D55C8308E9C1}" type="presParOf" srcId="{C92147B7-AAB6-43F7-9726-DA3668783525}" destId="{7E81B40C-93BC-425A-AF52-44C237FB65E2}" srcOrd="1" destOrd="0" presId="urn:microsoft.com/office/officeart/2005/8/layout/hierarchy2"/>
    <dgm:cxn modelId="{17D433A0-C415-45E0-892F-3DDE464D1330}" type="presParOf" srcId="{CB6707F0-BBD5-4494-A512-B92A848187A1}" destId="{32DC824E-92B0-4989-954B-2A2A40FEC27E}" srcOrd="16" destOrd="0" presId="urn:microsoft.com/office/officeart/2005/8/layout/hierarchy2"/>
    <dgm:cxn modelId="{9AA4ADDC-3B69-4E72-B750-0FF344475587}" type="presParOf" srcId="{32DC824E-92B0-4989-954B-2A2A40FEC27E}" destId="{7BC9CA70-6655-41FC-90DD-8CE40F908A5F}" srcOrd="0" destOrd="0" presId="urn:microsoft.com/office/officeart/2005/8/layout/hierarchy2"/>
    <dgm:cxn modelId="{CF8F519C-2C47-43A7-8FD3-42C7B73F3CB9}" type="presParOf" srcId="{CB6707F0-BBD5-4494-A512-B92A848187A1}" destId="{00C667E0-37C8-4DFE-A828-DDBC2C02257A}" srcOrd="17" destOrd="0" presId="urn:microsoft.com/office/officeart/2005/8/layout/hierarchy2"/>
    <dgm:cxn modelId="{22D50F67-FA46-4BD3-88B1-F9076C3680DD}" type="presParOf" srcId="{00C667E0-37C8-4DFE-A828-DDBC2C02257A}" destId="{0AEDE279-F81D-4E50-A98B-AEE590AF0FD4}" srcOrd="0" destOrd="0" presId="urn:microsoft.com/office/officeart/2005/8/layout/hierarchy2"/>
    <dgm:cxn modelId="{A167BE8C-B33A-4203-869B-0D4D584695EC}" type="presParOf" srcId="{00C667E0-37C8-4DFE-A828-DDBC2C02257A}" destId="{B3FF9C25-25BE-4F45-9850-F62979913E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1CA7E7-2D35-4769-A978-F2901B1F933F}" type="doc">
      <dgm:prSet loTypeId="urn:microsoft.com/office/officeart/2005/8/layout/hProcess9" loCatId="process" qsTypeId="urn:microsoft.com/office/officeart/2005/8/quickstyle/3d2" qsCatId="3D" csTypeId="urn:microsoft.com/office/officeart/2005/8/colors/colorful1" csCatId="colorful" phldr="1"/>
      <dgm:spPr/>
      <dgm:t>
        <a:bodyPr/>
        <a:lstStyle/>
        <a:p>
          <a:endParaRPr lang="ru-RU"/>
        </a:p>
      </dgm:t>
    </dgm:pt>
    <dgm:pt modelId="{635B1A88-E8B5-4272-8A9C-AD6F5AA7267D}">
      <dgm:prSet custT="1"/>
      <dgm:spPr/>
      <dgm:t>
        <a:bodyPr/>
        <a:lstStyle/>
        <a:p>
          <a:pPr algn="ctr" rtl="0"/>
          <a:r>
            <a:rPr lang="ru-RU" sz="1400" b="1" dirty="0">
              <a:latin typeface="+mj-lt"/>
            </a:rPr>
            <a:t>Организатор </a:t>
          </a:r>
          <a:r>
            <a:rPr lang="ru-RU" sz="1400" dirty="0">
              <a:latin typeface="+mj-lt"/>
            </a:rPr>
            <a:t>совместных конкурса или аукциона утверждает состав комиссии по осуществлению закупок, в которую включаются представители сторон соглашения пропорционально объему закупок, осуществляемых каждым заказчиком, в общем объеме закупок, если иное не предусмотрено соглашением.</a:t>
          </a:r>
        </a:p>
      </dgm:t>
    </dgm:pt>
    <dgm:pt modelId="{B6C26509-BAAF-4300-B2B9-EE28BDB3AFA7}" type="parTrans" cxnId="{126984F9-3978-4FD4-BA64-810FE72786D7}">
      <dgm:prSet/>
      <dgm:spPr/>
      <dgm:t>
        <a:bodyPr/>
        <a:lstStyle/>
        <a:p>
          <a:endParaRPr lang="ru-RU" sz="1400">
            <a:latin typeface="+mj-lt"/>
          </a:endParaRPr>
        </a:p>
      </dgm:t>
    </dgm:pt>
    <dgm:pt modelId="{F9057C7E-6CC4-426A-AA0E-1AFE1290446A}" type="sibTrans" cxnId="{126984F9-3978-4FD4-BA64-810FE72786D7}">
      <dgm:prSet/>
      <dgm:spPr/>
      <dgm:t>
        <a:bodyPr/>
        <a:lstStyle/>
        <a:p>
          <a:endParaRPr lang="ru-RU" sz="1400">
            <a:latin typeface="+mj-lt"/>
          </a:endParaRPr>
        </a:p>
      </dgm:t>
    </dgm:pt>
    <dgm:pt modelId="{4D4EFD4C-748E-4DD0-8676-A35877D59FBE}">
      <dgm:prSet custT="1"/>
      <dgm:spPr/>
      <dgm:t>
        <a:bodyPr/>
        <a:lstStyle/>
        <a:p>
          <a:pPr algn="ctr" rtl="0"/>
          <a:r>
            <a:rPr lang="ru-RU" sz="1400" dirty="0">
              <a:latin typeface="+mj-lt"/>
            </a:rPr>
            <a:t>Стороны соглашения несут расходы на проведение совместных конкурса или аукциона пропорционально доле начальной (максимальной) цены контракта каждого заказчика в общей сумме начальных (максимальных) цен контрактов, в целях заключения которых проводятся совместные конкурс или аукцион.</a:t>
          </a:r>
        </a:p>
      </dgm:t>
    </dgm:pt>
    <dgm:pt modelId="{1603264B-A53A-42CD-97A9-637775C66292}" type="parTrans" cxnId="{95B6414C-8C2D-453E-870E-4C622CB6AC81}">
      <dgm:prSet/>
      <dgm:spPr/>
      <dgm:t>
        <a:bodyPr/>
        <a:lstStyle/>
        <a:p>
          <a:endParaRPr lang="ru-RU" sz="1400">
            <a:latin typeface="+mj-lt"/>
          </a:endParaRPr>
        </a:p>
      </dgm:t>
    </dgm:pt>
    <dgm:pt modelId="{1C40A699-C158-4F18-A7E3-1B9A9F0139DF}" type="sibTrans" cxnId="{95B6414C-8C2D-453E-870E-4C622CB6AC81}">
      <dgm:prSet/>
      <dgm:spPr/>
      <dgm:t>
        <a:bodyPr/>
        <a:lstStyle/>
        <a:p>
          <a:endParaRPr lang="ru-RU" sz="1400">
            <a:latin typeface="+mj-lt"/>
          </a:endParaRPr>
        </a:p>
      </dgm:t>
    </dgm:pt>
    <dgm:pt modelId="{30D0D7ED-0559-4063-81EA-C58F1CF09F92}" type="pres">
      <dgm:prSet presAssocID="{F21CA7E7-2D35-4769-A978-F2901B1F933F}" presName="CompostProcess" presStyleCnt="0">
        <dgm:presLayoutVars>
          <dgm:dir/>
          <dgm:resizeHandles val="exact"/>
        </dgm:presLayoutVars>
      </dgm:prSet>
      <dgm:spPr/>
    </dgm:pt>
    <dgm:pt modelId="{DDE64C58-37EF-4FAA-8B28-4FAC9040BBC5}" type="pres">
      <dgm:prSet presAssocID="{F21CA7E7-2D35-4769-A978-F2901B1F933F}" presName="arrow" presStyleLbl="bgShp" presStyleIdx="0" presStyleCnt="1"/>
      <dgm:spPr>
        <a:solidFill>
          <a:srgbClr val="7030A0"/>
        </a:solidFill>
      </dgm:spPr>
    </dgm:pt>
    <dgm:pt modelId="{78FE0B0F-22E5-4E77-8A1B-83012E14B4D9}" type="pres">
      <dgm:prSet presAssocID="{F21CA7E7-2D35-4769-A978-F2901B1F933F}" presName="linearProcess" presStyleCnt="0"/>
      <dgm:spPr/>
    </dgm:pt>
    <dgm:pt modelId="{9B1A99BE-614D-4CC1-8210-9D7C91EFE850}" type="pres">
      <dgm:prSet presAssocID="{635B1A88-E8B5-4272-8A9C-AD6F5AA7267D}" presName="textNode" presStyleLbl="node1" presStyleIdx="0" presStyleCnt="2" custScaleY="206522">
        <dgm:presLayoutVars>
          <dgm:bulletEnabled val="1"/>
        </dgm:presLayoutVars>
      </dgm:prSet>
      <dgm:spPr/>
    </dgm:pt>
    <dgm:pt modelId="{8CD8B291-A3F1-4BE5-BB10-3D471D3140EC}" type="pres">
      <dgm:prSet presAssocID="{F9057C7E-6CC4-426A-AA0E-1AFE1290446A}" presName="sibTrans" presStyleCnt="0"/>
      <dgm:spPr/>
    </dgm:pt>
    <dgm:pt modelId="{34293B94-277C-46C5-BA3D-269E12636516}" type="pres">
      <dgm:prSet presAssocID="{4D4EFD4C-748E-4DD0-8676-A35877D59FBE}" presName="textNode" presStyleLbl="node1" presStyleIdx="1" presStyleCnt="2" custScaleY="228261">
        <dgm:presLayoutVars>
          <dgm:bulletEnabled val="1"/>
        </dgm:presLayoutVars>
      </dgm:prSet>
      <dgm:spPr/>
    </dgm:pt>
  </dgm:ptLst>
  <dgm:cxnLst>
    <dgm:cxn modelId="{8625433E-5493-4537-B7EF-B544EBBC8DF3}" type="presOf" srcId="{F21CA7E7-2D35-4769-A978-F2901B1F933F}" destId="{30D0D7ED-0559-4063-81EA-C58F1CF09F92}" srcOrd="0" destOrd="0" presId="urn:microsoft.com/office/officeart/2005/8/layout/hProcess9"/>
    <dgm:cxn modelId="{95B6414C-8C2D-453E-870E-4C622CB6AC81}" srcId="{F21CA7E7-2D35-4769-A978-F2901B1F933F}" destId="{4D4EFD4C-748E-4DD0-8676-A35877D59FBE}" srcOrd="1" destOrd="0" parTransId="{1603264B-A53A-42CD-97A9-637775C66292}" sibTransId="{1C40A699-C158-4F18-A7E3-1B9A9F0139DF}"/>
    <dgm:cxn modelId="{785FD686-8DA7-4ABE-B10B-A73E0056329F}" type="presOf" srcId="{4D4EFD4C-748E-4DD0-8676-A35877D59FBE}" destId="{34293B94-277C-46C5-BA3D-269E12636516}" srcOrd="0" destOrd="0" presId="urn:microsoft.com/office/officeart/2005/8/layout/hProcess9"/>
    <dgm:cxn modelId="{FBF111E3-F9EA-4A37-BF26-89FE229A7178}" type="presOf" srcId="{635B1A88-E8B5-4272-8A9C-AD6F5AA7267D}" destId="{9B1A99BE-614D-4CC1-8210-9D7C91EFE850}" srcOrd="0" destOrd="0" presId="urn:microsoft.com/office/officeart/2005/8/layout/hProcess9"/>
    <dgm:cxn modelId="{126984F9-3978-4FD4-BA64-810FE72786D7}" srcId="{F21CA7E7-2D35-4769-A978-F2901B1F933F}" destId="{635B1A88-E8B5-4272-8A9C-AD6F5AA7267D}" srcOrd="0" destOrd="0" parTransId="{B6C26509-BAAF-4300-B2B9-EE28BDB3AFA7}" sibTransId="{F9057C7E-6CC4-426A-AA0E-1AFE1290446A}"/>
    <dgm:cxn modelId="{6A80671E-34A6-476A-8A2F-6F29CE18FEC4}" type="presParOf" srcId="{30D0D7ED-0559-4063-81EA-C58F1CF09F92}" destId="{DDE64C58-37EF-4FAA-8B28-4FAC9040BBC5}" srcOrd="0" destOrd="0" presId="urn:microsoft.com/office/officeart/2005/8/layout/hProcess9"/>
    <dgm:cxn modelId="{BED78BAF-A0D4-4DEC-8748-63E7E55F248B}" type="presParOf" srcId="{30D0D7ED-0559-4063-81EA-C58F1CF09F92}" destId="{78FE0B0F-22E5-4E77-8A1B-83012E14B4D9}" srcOrd="1" destOrd="0" presId="urn:microsoft.com/office/officeart/2005/8/layout/hProcess9"/>
    <dgm:cxn modelId="{DFD47E42-84D0-4347-818A-1E8701BC5245}" type="presParOf" srcId="{78FE0B0F-22E5-4E77-8A1B-83012E14B4D9}" destId="{9B1A99BE-614D-4CC1-8210-9D7C91EFE850}" srcOrd="0" destOrd="0" presId="urn:microsoft.com/office/officeart/2005/8/layout/hProcess9"/>
    <dgm:cxn modelId="{46F88393-68FC-49EA-98E0-10B57869EB59}" type="presParOf" srcId="{78FE0B0F-22E5-4E77-8A1B-83012E14B4D9}" destId="{8CD8B291-A3F1-4BE5-BB10-3D471D3140EC}" srcOrd="1" destOrd="0" presId="urn:microsoft.com/office/officeart/2005/8/layout/hProcess9"/>
    <dgm:cxn modelId="{22F56533-4EE3-47B5-B87B-C7BA96788971}" type="presParOf" srcId="{78FE0B0F-22E5-4E77-8A1B-83012E14B4D9}" destId="{34293B94-277C-46C5-BA3D-269E12636516}"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1A00A-F9BD-45F4-A530-185763C4F9BE}">
      <dsp:nvSpPr>
        <dsp:cNvPr id="0" name=""/>
        <dsp:cNvSpPr/>
      </dsp:nvSpPr>
      <dsp:spPr>
        <a:xfrm>
          <a:off x="18371" y="576062"/>
          <a:ext cx="3401496" cy="836714"/>
        </a:xfrm>
        <a:prstGeom prst="chevron">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b="1" kern="1200" cap="all" baseline="0" dirty="0">
              <a:latin typeface="+mj-lt"/>
            </a:rPr>
            <a:t>Заказчики</a:t>
          </a:r>
          <a:r>
            <a:rPr lang="ru-RU" sz="1400" kern="1200" cap="all" baseline="0" dirty="0">
              <a:latin typeface="+mj-lt"/>
            </a:rPr>
            <a:t> при осуществлении закупок</a:t>
          </a:r>
        </a:p>
      </dsp:txBody>
      <dsp:txXfrm>
        <a:off x="436728" y="576062"/>
        <a:ext cx="2564782" cy="836714"/>
      </dsp:txXfrm>
    </dsp:sp>
    <dsp:sp modelId="{CCA4567D-4F36-4700-AA2B-A114ACA32972}">
      <dsp:nvSpPr>
        <dsp:cNvPr id="0" name=""/>
        <dsp:cNvSpPr/>
      </dsp:nvSpPr>
      <dsp:spPr>
        <a:xfrm rot="19457599">
          <a:off x="3334341" y="687090"/>
          <a:ext cx="909930" cy="83590"/>
        </a:xfrm>
        <a:custGeom>
          <a:avLst/>
          <a:gdLst/>
          <a:ahLst/>
          <a:cxnLst/>
          <a:rect l="0" t="0" r="0" b="0"/>
          <a:pathLst>
            <a:path>
              <a:moveTo>
                <a:pt x="0" y="41795"/>
              </a:moveTo>
              <a:lnTo>
                <a:pt x="909930" y="41795"/>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3766558" y="706137"/>
        <a:ext cx="45496" cy="45496"/>
      </dsp:txXfrm>
    </dsp:sp>
    <dsp:sp modelId="{7942633B-D0C6-4436-82A0-5C2D4E40F077}">
      <dsp:nvSpPr>
        <dsp:cNvPr id="0" name=""/>
        <dsp:cNvSpPr/>
      </dsp:nvSpPr>
      <dsp:spPr>
        <a:xfrm>
          <a:off x="4158745" y="1553"/>
          <a:ext cx="4966883" cy="923597"/>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rtl="0">
            <a:lnSpc>
              <a:spcPct val="90000"/>
            </a:lnSpc>
            <a:spcBef>
              <a:spcPct val="0"/>
            </a:spcBef>
            <a:spcAft>
              <a:spcPct val="35000"/>
            </a:spcAft>
            <a:buNone/>
          </a:pPr>
          <a:r>
            <a:rPr lang="ru-RU" sz="1400" kern="1200" dirty="0">
              <a:latin typeface="+mj-lt"/>
            </a:rPr>
            <a:t>используют </a:t>
          </a:r>
          <a:r>
            <a:rPr lang="ru-RU" sz="1400" b="1" kern="1200" dirty="0">
              <a:latin typeface="+mj-lt"/>
            </a:rPr>
            <a:t>конкурентные способы </a:t>
          </a:r>
          <a:r>
            <a:rPr lang="ru-RU" sz="1400" kern="1200" dirty="0">
              <a:latin typeface="+mj-lt"/>
            </a:rPr>
            <a:t>определения поставщиков (подрядчиков, исполнителей)</a:t>
          </a:r>
        </a:p>
      </dsp:txBody>
      <dsp:txXfrm>
        <a:off x="4185796" y="28604"/>
        <a:ext cx="4912781" cy="869495"/>
      </dsp:txXfrm>
    </dsp:sp>
    <dsp:sp modelId="{537F4456-5488-43DD-AA1B-C77FD1D7DC48}">
      <dsp:nvSpPr>
        <dsp:cNvPr id="0" name=""/>
        <dsp:cNvSpPr/>
      </dsp:nvSpPr>
      <dsp:spPr>
        <a:xfrm rot="2142401">
          <a:off x="3334341" y="1218159"/>
          <a:ext cx="909930" cy="83590"/>
        </a:xfrm>
        <a:custGeom>
          <a:avLst/>
          <a:gdLst/>
          <a:ahLst/>
          <a:cxnLst/>
          <a:rect l="0" t="0" r="0" b="0"/>
          <a:pathLst>
            <a:path>
              <a:moveTo>
                <a:pt x="0" y="41795"/>
              </a:moveTo>
              <a:lnTo>
                <a:pt x="909930" y="41795"/>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3766558" y="1237205"/>
        <a:ext cx="45496" cy="45496"/>
      </dsp:txXfrm>
    </dsp:sp>
    <dsp:sp modelId="{A0F6479C-CC07-446E-9F67-792E21EC1923}">
      <dsp:nvSpPr>
        <dsp:cNvPr id="0" name=""/>
        <dsp:cNvSpPr/>
      </dsp:nvSpPr>
      <dsp:spPr>
        <a:xfrm>
          <a:off x="4158745" y="1063689"/>
          <a:ext cx="4966883" cy="923597"/>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rtl="0">
            <a:lnSpc>
              <a:spcPct val="90000"/>
            </a:lnSpc>
            <a:spcBef>
              <a:spcPct val="0"/>
            </a:spcBef>
            <a:spcAft>
              <a:spcPct val="35000"/>
            </a:spcAft>
            <a:buNone/>
          </a:pPr>
          <a:r>
            <a:rPr lang="ru-RU" sz="1400" kern="1200" dirty="0">
              <a:latin typeface="+mj-lt"/>
            </a:rPr>
            <a:t>или осуществляют закупки у </a:t>
          </a:r>
          <a:r>
            <a:rPr lang="ru-RU" sz="1400" b="1" kern="1200" dirty="0">
              <a:latin typeface="+mj-lt"/>
            </a:rPr>
            <a:t>единственного поставщика </a:t>
          </a:r>
          <a:r>
            <a:rPr lang="ru-RU" sz="1400" kern="1200" dirty="0">
              <a:latin typeface="+mj-lt"/>
            </a:rPr>
            <a:t>(подрядчика, исполнителя).</a:t>
          </a:r>
        </a:p>
      </dsp:txBody>
      <dsp:txXfrm>
        <a:off x="4185796" y="1090740"/>
        <a:ext cx="4912781" cy="8694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7E50-505E-45BA-9E95-9B915E9EBDB8}">
      <dsp:nvSpPr>
        <dsp:cNvPr id="0" name=""/>
        <dsp:cNvSpPr/>
      </dsp:nvSpPr>
      <dsp:spPr>
        <a:xfrm>
          <a:off x="3036480" y="1792066"/>
          <a:ext cx="2914847" cy="128313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cap="all" baseline="0" dirty="0">
              <a:latin typeface="+mj-lt"/>
            </a:rPr>
            <a:t>Участие в определении поставщиков (подрядчиков, исполнителей</a:t>
          </a:r>
        </a:p>
      </dsp:txBody>
      <dsp:txXfrm>
        <a:off x="3463349" y="1979976"/>
        <a:ext cx="2061109" cy="907310"/>
      </dsp:txXfrm>
    </dsp:sp>
    <dsp:sp modelId="{B9B11940-916E-4507-BE8B-505163F0E087}">
      <dsp:nvSpPr>
        <dsp:cNvPr id="0" name=""/>
        <dsp:cNvSpPr/>
      </dsp:nvSpPr>
      <dsp:spPr>
        <a:xfrm rot="12142567">
          <a:off x="1325710" y="1328041"/>
          <a:ext cx="2070253" cy="454886"/>
        </a:xfrm>
        <a:prstGeom prst="leftArrow">
          <a:avLst>
            <a:gd name="adj1" fmla="val 600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DA50A3B-6F66-482E-8F63-ED09AF11613E}">
      <dsp:nvSpPr>
        <dsp:cNvPr id="0" name=""/>
        <dsp:cNvSpPr/>
      </dsp:nvSpPr>
      <dsp:spPr>
        <a:xfrm>
          <a:off x="140453" y="554912"/>
          <a:ext cx="2526393" cy="1213030"/>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Участие в определении поставщиков (подрядчиков, исполнителей) может быть ограничено только в случаях, предусмотренных Федеральным законом 44-ФЗ</a:t>
          </a:r>
        </a:p>
      </dsp:txBody>
      <dsp:txXfrm>
        <a:off x="175981" y="590440"/>
        <a:ext cx="2455337" cy="1141974"/>
      </dsp:txXfrm>
    </dsp:sp>
    <dsp:sp modelId="{8780AF94-D195-40E7-ACC9-397EF7A34C29}">
      <dsp:nvSpPr>
        <dsp:cNvPr id="0" name=""/>
        <dsp:cNvSpPr/>
      </dsp:nvSpPr>
      <dsp:spPr>
        <a:xfrm rot="16170584">
          <a:off x="3960505" y="980866"/>
          <a:ext cx="1045827" cy="454886"/>
        </a:xfrm>
        <a:prstGeom prst="leftArrow">
          <a:avLst>
            <a:gd name="adj1" fmla="val 600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B919C4-C63B-4C17-AB03-84FC6B0A8C7D}">
      <dsp:nvSpPr>
        <dsp:cNvPr id="0" name=""/>
        <dsp:cNvSpPr/>
      </dsp:nvSpPr>
      <dsp:spPr>
        <a:xfrm>
          <a:off x="3305770" y="78899"/>
          <a:ext cx="2346349" cy="1213030"/>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Участники закупки имеют право выступать в отношениях, связанных с осуществлением закупки, как непосредственно, так и через своих представителей</a:t>
          </a:r>
        </a:p>
      </dsp:txBody>
      <dsp:txXfrm>
        <a:off x="3341298" y="114427"/>
        <a:ext cx="2275293" cy="1141974"/>
      </dsp:txXfrm>
    </dsp:sp>
    <dsp:sp modelId="{4C0333E9-BF4E-49BF-A0F8-A32A425A4B11}">
      <dsp:nvSpPr>
        <dsp:cNvPr id="0" name=""/>
        <dsp:cNvSpPr/>
      </dsp:nvSpPr>
      <dsp:spPr>
        <a:xfrm rot="20058243">
          <a:off x="5483819" y="1235477"/>
          <a:ext cx="2054878" cy="454886"/>
        </a:xfrm>
        <a:prstGeom prst="leftArrow">
          <a:avLst>
            <a:gd name="adj1" fmla="val 600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7D255C-A207-47CC-871C-35847A53BB37}">
      <dsp:nvSpPr>
        <dsp:cNvPr id="0" name=""/>
        <dsp:cNvSpPr/>
      </dsp:nvSpPr>
      <dsp:spPr>
        <a:xfrm>
          <a:off x="5987785" y="410912"/>
          <a:ext cx="2898611" cy="121303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Полномочия представителей участников закупки подтверждаются доверенностью, выданной и оформленной в соответствии с гражданским законодательством</a:t>
          </a:r>
        </a:p>
      </dsp:txBody>
      <dsp:txXfrm>
        <a:off x="6023313" y="446440"/>
        <a:ext cx="2827555" cy="11419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60491-3A45-4D35-9549-9BBCC9A7BF6B}">
      <dsp:nvSpPr>
        <dsp:cNvPr id="0" name=""/>
        <dsp:cNvSpPr/>
      </dsp:nvSpPr>
      <dsp:spPr>
        <a:xfrm>
          <a:off x="3198" y="193121"/>
          <a:ext cx="9036003" cy="647101"/>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Преимущества в соответствии со статьями 28 - 30 Федерального закона 44-ФЗ предоставляются при осуществлении закупок:</a:t>
          </a:r>
          <a:endParaRPr lang="ru-RU" sz="1400" kern="1200" dirty="0">
            <a:latin typeface="+mj-lt"/>
          </a:endParaRPr>
        </a:p>
      </dsp:txBody>
      <dsp:txXfrm>
        <a:off x="22151" y="212074"/>
        <a:ext cx="8998097" cy="609195"/>
      </dsp:txXfrm>
    </dsp:sp>
    <dsp:sp modelId="{3FD2C403-3629-4126-8824-24AB8290E24D}">
      <dsp:nvSpPr>
        <dsp:cNvPr id="0" name=""/>
        <dsp:cNvSpPr/>
      </dsp:nvSpPr>
      <dsp:spPr>
        <a:xfrm rot="5400000">
          <a:off x="4492572" y="868850"/>
          <a:ext cx="57255" cy="57255"/>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E91578-2446-482F-B98E-80F394C8D217}">
      <dsp:nvSpPr>
        <dsp:cNvPr id="0" name=""/>
        <dsp:cNvSpPr/>
      </dsp:nvSpPr>
      <dsp:spPr>
        <a:xfrm>
          <a:off x="1608309" y="954733"/>
          <a:ext cx="5825781" cy="32717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учреждениям и предприятиям уголовно-исполнительной системы</a:t>
          </a:r>
          <a:endParaRPr lang="ru-RU" sz="1400" kern="1200" dirty="0">
            <a:latin typeface="+mj-lt"/>
          </a:endParaRPr>
        </a:p>
      </dsp:txBody>
      <dsp:txXfrm>
        <a:off x="1617892" y="964316"/>
        <a:ext cx="5806615" cy="308009"/>
      </dsp:txXfrm>
    </dsp:sp>
    <dsp:sp modelId="{E6571563-FFD7-44C5-8895-7FCDB7D51A84}">
      <dsp:nvSpPr>
        <dsp:cNvPr id="0" name=""/>
        <dsp:cNvSpPr/>
      </dsp:nvSpPr>
      <dsp:spPr>
        <a:xfrm rot="5400000">
          <a:off x="4492572" y="1310537"/>
          <a:ext cx="57255" cy="57255"/>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8873C48-FFDB-4F5F-9DD4-27CC143ED297}">
      <dsp:nvSpPr>
        <dsp:cNvPr id="0" name=""/>
        <dsp:cNvSpPr/>
      </dsp:nvSpPr>
      <dsp:spPr>
        <a:xfrm>
          <a:off x="1608309" y="1396420"/>
          <a:ext cx="5825781" cy="327175"/>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организациям инвалидов</a:t>
          </a:r>
        </a:p>
      </dsp:txBody>
      <dsp:txXfrm>
        <a:off x="1617892" y="1406003"/>
        <a:ext cx="5806615" cy="308009"/>
      </dsp:txXfrm>
    </dsp:sp>
    <dsp:sp modelId="{1F06D496-CF72-4B77-8FF0-2566F0F13415}">
      <dsp:nvSpPr>
        <dsp:cNvPr id="0" name=""/>
        <dsp:cNvSpPr/>
      </dsp:nvSpPr>
      <dsp:spPr>
        <a:xfrm rot="5400000">
          <a:off x="4492572" y="1752224"/>
          <a:ext cx="57255" cy="57255"/>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A91BE0B-CC2B-4BC1-8170-FC337EC4B63E}">
      <dsp:nvSpPr>
        <dsp:cNvPr id="0" name=""/>
        <dsp:cNvSpPr/>
      </dsp:nvSpPr>
      <dsp:spPr>
        <a:xfrm>
          <a:off x="1608309" y="1838108"/>
          <a:ext cx="5825781" cy="327175"/>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субъектам малого предпринимательства</a:t>
          </a:r>
        </a:p>
      </dsp:txBody>
      <dsp:txXfrm>
        <a:off x="1617892" y="1847691"/>
        <a:ext cx="5806615" cy="308009"/>
      </dsp:txXfrm>
    </dsp:sp>
    <dsp:sp modelId="{070DA77B-5225-433F-8000-5F25C6CDA7AA}">
      <dsp:nvSpPr>
        <dsp:cNvPr id="0" name=""/>
        <dsp:cNvSpPr/>
      </dsp:nvSpPr>
      <dsp:spPr>
        <a:xfrm rot="5400000">
          <a:off x="4492572" y="2193911"/>
          <a:ext cx="57255" cy="57255"/>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CD3815-1DF4-4F10-A990-B5039ECF7949}">
      <dsp:nvSpPr>
        <dsp:cNvPr id="0" name=""/>
        <dsp:cNvSpPr/>
      </dsp:nvSpPr>
      <dsp:spPr>
        <a:xfrm>
          <a:off x="1608309" y="2279795"/>
          <a:ext cx="5825781" cy="357308"/>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социально ориентированным некоммерческим организациям</a:t>
          </a:r>
        </a:p>
        <a:p>
          <a:pPr marL="0" lvl="0" indent="0" algn="ctr" defTabSz="622300" rtl="0">
            <a:lnSpc>
              <a:spcPct val="90000"/>
            </a:lnSpc>
            <a:spcBef>
              <a:spcPct val="0"/>
            </a:spcBef>
            <a:spcAft>
              <a:spcPct val="35000"/>
            </a:spcAft>
            <a:buNone/>
          </a:pPr>
          <a:endParaRPr lang="ru-RU" sz="1400" b="1" kern="1200" dirty="0">
            <a:latin typeface="+mj-lt"/>
          </a:endParaRPr>
        </a:p>
      </dsp:txBody>
      <dsp:txXfrm>
        <a:off x="1618774" y="2290260"/>
        <a:ext cx="5804851" cy="336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E7617-F804-4BAC-8293-9E43DAF83EC9}">
      <dsp:nvSpPr>
        <dsp:cNvPr id="0" name=""/>
        <dsp:cNvSpPr/>
      </dsp:nvSpPr>
      <dsp:spPr>
        <a:xfrm>
          <a:off x="44" y="1098759"/>
          <a:ext cx="4222620" cy="168904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rtl="0">
            <a:lnSpc>
              <a:spcPct val="90000"/>
            </a:lnSpc>
            <a:spcBef>
              <a:spcPct val="0"/>
            </a:spcBef>
            <a:spcAft>
              <a:spcPct val="35000"/>
            </a:spcAft>
            <a:buNone/>
          </a:pPr>
          <a:r>
            <a:rPr lang="ru-RU" sz="1100" b="1" kern="1200" cap="all" baseline="0" dirty="0">
              <a:latin typeface="+mj-lt"/>
            </a:rPr>
            <a:t>Заказчики обязаны осуществлять закупки у субъектов малого предпринимательства, социально ориентированных некоммерческих организаций в объеме не менее чем пятнадцать процентов совокупного годового объема закупок, путем:</a:t>
          </a:r>
          <a:endParaRPr lang="ru-RU" sz="1100" kern="1200" cap="all" baseline="0" dirty="0">
            <a:latin typeface="+mj-lt"/>
          </a:endParaRPr>
        </a:p>
      </dsp:txBody>
      <dsp:txXfrm>
        <a:off x="44" y="1098759"/>
        <a:ext cx="4222620" cy="1689048"/>
      </dsp:txXfrm>
    </dsp:sp>
    <dsp:sp modelId="{11A435B7-E833-4660-8E76-3308B79357E1}">
      <dsp:nvSpPr>
        <dsp:cNvPr id="0" name=""/>
        <dsp:cNvSpPr/>
      </dsp:nvSpPr>
      <dsp:spPr>
        <a:xfrm>
          <a:off x="44" y="2787808"/>
          <a:ext cx="4222620" cy="2854800"/>
        </a:xfrm>
        <a:prstGeom prst="rect">
          <a:avLst/>
        </a:prstGeom>
        <a:solidFill>
          <a:schemeClr val="accent2">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rtl="0">
            <a:lnSpc>
              <a:spcPct val="90000"/>
            </a:lnSpc>
            <a:spcBef>
              <a:spcPct val="0"/>
            </a:spcBef>
            <a:spcAft>
              <a:spcPct val="15000"/>
            </a:spcAft>
            <a:buChar char="•"/>
          </a:pPr>
          <a:r>
            <a:rPr lang="ru-RU" sz="1400" kern="1200" dirty="0">
              <a:latin typeface="+mj-lt"/>
            </a:rPr>
            <a:t>проведения открытых конкурсов, конкурсов с ограниченным участием, двухэтапных конкурсов, электронных аукционов, запросов котировок, запросов предложений, в которых участниками закупок являются только субъекты малого предпринимательства, социально ориентированные некоммерческие организации. При этом начальная (максимальная) цена контракта не должна превышать двадцать миллионов рублей;</a:t>
          </a:r>
        </a:p>
        <a:p>
          <a:pPr marL="114300" lvl="1" indent="-114300" algn="ctr" defTabSz="622300" rtl="0">
            <a:lnSpc>
              <a:spcPct val="90000"/>
            </a:lnSpc>
            <a:spcBef>
              <a:spcPct val="0"/>
            </a:spcBef>
            <a:spcAft>
              <a:spcPct val="15000"/>
            </a:spcAft>
            <a:buChar char="•"/>
          </a:pPr>
          <a:r>
            <a:rPr lang="ru-RU" sz="1400" kern="1200" dirty="0">
              <a:latin typeface="+mj-lt"/>
            </a:rPr>
            <a:t>осуществления закупок с учетом положений части 5 статьи 30 Федерального закона 44-ФЗ</a:t>
          </a:r>
        </a:p>
      </dsp:txBody>
      <dsp:txXfrm>
        <a:off x="44" y="2787808"/>
        <a:ext cx="4222620" cy="2854800"/>
      </dsp:txXfrm>
    </dsp:sp>
    <dsp:sp modelId="{4C73CF68-FF44-48BA-B98B-4E4B5AE4D399}">
      <dsp:nvSpPr>
        <dsp:cNvPr id="0" name=""/>
        <dsp:cNvSpPr/>
      </dsp:nvSpPr>
      <dsp:spPr>
        <a:xfrm>
          <a:off x="4813831" y="1098759"/>
          <a:ext cx="4222620" cy="168904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rtl="0">
            <a:lnSpc>
              <a:spcPct val="90000"/>
            </a:lnSpc>
            <a:spcBef>
              <a:spcPct val="0"/>
            </a:spcBef>
            <a:spcAft>
              <a:spcPct val="35000"/>
            </a:spcAft>
            <a:buNone/>
          </a:pPr>
          <a:r>
            <a:rPr lang="ru-RU" sz="1100" kern="1200" cap="all" baseline="0" dirty="0">
              <a:latin typeface="+mj-lt"/>
            </a:rPr>
            <a:t>При определении объема закупок, предусмотренного частью 1  статьи 30 Федерального закона 44-ФЗ, в расчет совокупного годового объема закупок не включаются закупки:</a:t>
          </a:r>
        </a:p>
      </dsp:txBody>
      <dsp:txXfrm>
        <a:off x="4813831" y="1098759"/>
        <a:ext cx="4222620" cy="1689048"/>
      </dsp:txXfrm>
    </dsp:sp>
    <dsp:sp modelId="{F023A8D3-B40D-4818-AD2D-337386BD7C9B}">
      <dsp:nvSpPr>
        <dsp:cNvPr id="0" name=""/>
        <dsp:cNvSpPr/>
      </dsp:nvSpPr>
      <dsp:spPr>
        <a:xfrm>
          <a:off x="4813831" y="2787808"/>
          <a:ext cx="4222620" cy="2854800"/>
        </a:xfrm>
        <a:prstGeom prst="rect">
          <a:avLst/>
        </a:prstGeom>
        <a:solidFill>
          <a:schemeClr val="accent3">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rtl="0">
            <a:lnSpc>
              <a:spcPct val="90000"/>
            </a:lnSpc>
            <a:spcBef>
              <a:spcPct val="0"/>
            </a:spcBef>
            <a:spcAft>
              <a:spcPct val="15000"/>
            </a:spcAft>
            <a:buChar char="•"/>
          </a:pPr>
          <a:r>
            <a:rPr lang="ru-RU" sz="1400" kern="1200" dirty="0">
              <a:latin typeface="+mj-lt"/>
            </a:rPr>
            <a:t>для обеспечения обороны страны и безопасности государства;</a:t>
          </a:r>
        </a:p>
        <a:p>
          <a:pPr marL="114300" lvl="1" indent="-114300" algn="ctr" defTabSz="622300" rtl="0">
            <a:lnSpc>
              <a:spcPct val="90000"/>
            </a:lnSpc>
            <a:spcBef>
              <a:spcPct val="0"/>
            </a:spcBef>
            <a:spcAft>
              <a:spcPct val="15000"/>
            </a:spcAft>
            <a:buChar char="•"/>
          </a:pPr>
          <a:r>
            <a:rPr lang="ru-RU" sz="1400" kern="1200" dirty="0">
              <a:latin typeface="+mj-lt"/>
            </a:rPr>
            <a:t>услуг по предоставлению кредитов;</a:t>
          </a:r>
        </a:p>
        <a:p>
          <a:pPr marL="114300" lvl="1" indent="-114300" algn="ctr" defTabSz="622300" rtl="0">
            <a:lnSpc>
              <a:spcPct val="90000"/>
            </a:lnSpc>
            <a:spcBef>
              <a:spcPct val="0"/>
            </a:spcBef>
            <a:spcAft>
              <a:spcPct val="15000"/>
            </a:spcAft>
            <a:buChar char="•"/>
          </a:pPr>
          <a:r>
            <a:rPr lang="ru-RU" sz="1400" kern="1200" dirty="0">
              <a:latin typeface="+mj-lt"/>
            </a:rPr>
            <a:t>у единственного поставщика (подрядчика, исполнителя) в соответствии с частью 1 статьи 93 Федерального закона 44-ФЗ;</a:t>
          </a:r>
        </a:p>
        <a:p>
          <a:pPr marL="114300" lvl="1" indent="-114300" algn="ctr" defTabSz="622300" rtl="0">
            <a:lnSpc>
              <a:spcPct val="90000"/>
            </a:lnSpc>
            <a:spcBef>
              <a:spcPct val="0"/>
            </a:spcBef>
            <a:spcAft>
              <a:spcPct val="15000"/>
            </a:spcAft>
            <a:buChar char="•"/>
          </a:pPr>
          <a:r>
            <a:rPr lang="ru-RU" sz="1400" kern="1200" dirty="0">
              <a:latin typeface="+mj-lt"/>
            </a:rPr>
            <a:t>работ в области использования атомной энергии;</a:t>
          </a:r>
        </a:p>
        <a:p>
          <a:pPr marL="114300" lvl="1" indent="-114300" algn="ctr" defTabSz="622300" rtl="0">
            <a:lnSpc>
              <a:spcPct val="90000"/>
            </a:lnSpc>
            <a:spcBef>
              <a:spcPct val="0"/>
            </a:spcBef>
            <a:spcAft>
              <a:spcPct val="15000"/>
            </a:spcAft>
            <a:buChar char="•"/>
          </a:pPr>
          <a:r>
            <a:rPr lang="ru-RU" sz="1400" kern="1200" dirty="0">
              <a:latin typeface="+mj-lt"/>
            </a:rPr>
            <a:t>при осуществлении которых применяются закрытые способы определения поставщиков (подрядчиков, исполнителей).</a:t>
          </a:r>
        </a:p>
      </dsp:txBody>
      <dsp:txXfrm>
        <a:off x="4813831" y="2787808"/>
        <a:ext cx="4222620" cy="2854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D1CEC-7245-403A-A2A0-90016F72DF17}">
      <dsp:nvSpPr>
        <dsp:cNvPr id="0" name=""/>
        <dsp:cNvSpPr/>
      </dsp:nvSpPr>
      <dsp:spPr>
        <a:xfrm>
          <a:off x="-7704929" y="-1173739"/>
          <a:ext cx="9167977" cy="9167977"/>
        </a:xfrm>
        <a:prstGeom prst="blockArc">
          <a:avLst>
            <a:gd name="adj1" fmla="val 18900000"/>
            <a:gd name="adj2" fmla="val 2700000"/>
            <a:gd name="adj3" fmla="val 236"/>
          </a:avLst>
        </a:pr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886A91-13A6-4598-8693-04150FF9C7D9}">
      <dsp:nvSpPr>
        <dsp:cNvPr id="0" name=""/>
        <dsp:cNvSpPr/>
      </dsp:nvSpPr>
      <dsp:spPr>
        <a:xfrm>
          <a:off x="765326" y="155136"/>
          <a:ext cx="8244567" cy="1792642"/>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1985" tIns="35560" rIns="35560" bIns="35560" numCol="1" spcCol="1270" anchor="t" anchorCtr="0">
          <a:noAutofit/>
        </a:bodyPr>
        <a:lstStyle/>
        <a:p>
          <a:pPr marL="0" lvl="0" indent="0" algn="ctr" defTabSz="622300" rtl="0">
            <a:lnSpc>
              <a:spcPct val="90000"/>
            </a:lnSpc>
            <a:spcBef>
              <a:spcPct val="0"/>
            </a:spcBef>
            <a:spcAft>
              <a:spcPct val="35000"/>
            </a:spcAft>
            <a:buNone/>
          </a:pPr>
          <a:r>
            <a:rPr lang="ru-RU" sz="1400" b="1" kern="1200" dirty="0">
              <a:latin typeface="+mj-lt"/>
            </a:rPr>
            <a:t>При определении поставщиков </a:t>
          </a:r>
          <a:r>
            <a:rPr lang="ru-RU" sz="1400" kern="1200" dirty="0">
              <a:latin typeface="+mj-lt"/>
            </a:rPr>
            <a:t>(подрядчиков, исполнителей) способами, указанными в части 1  статьи 30 Федерального закона 44-ФЗ, в извещениях об осуществлении закупок устанавливается ограничение в отношении участников закупок, которыми могут быть только субъекты малого предпринимательства, социально ориентированные некоммерческие организации</a:t>
          </a:r>
          <a:r>
            <a:rPr lang="ru-RU" sz="1400" b="1" kern="1200" dirty="0">
              <a:latin typeface="+mj-lt"/>
            </a:rPr>
            <a:t>. </a:t>
          </a:r>
          <a:endParaRPr lang="ru-RU" sz="1400" kern="1200" dirty="0">
            <a:latin typeface="+mj-lt"/>
          </a:endParaRPr>
        </a:p>
        <a:p>
          <a:pPr marL="114300" lvl="1" indent="-114300" algn="ctr" defTabSz="622300" rtl="0">
            <a:lnSpc>
              <a:spcPct val="90000"/>
            </a:lnSpc>
            <a:spcBef>
              <a:spcPct val="0"/>
            </a:spcBef>
            <a:spcAft>
              <a:spcPct val="15000"/>
            </a:spcAft>
            <a:buChar char="•"/>
          </a:pPr>
          <a:r>
            <a:rPr lang="ru-RU" sz="1400" b="1" kern="1200" dirty="0">
              <a:latin typeface="+mj-lt"/>
            </a:rPr>
            <a:t>В этом случае участники закупок обязаны декларировать </a:t>
          </a:r>
          <a:r>
            <a:rPr lang="ru-RU" sz="1400" kern="1200" dirty="0">
              <a:latin typeface="+mj-lt"/>
            </a:rPr>
            <a:t>в заявках на участие в закупках свою принадлежность к субъектам малого предпринимательства или социально ориентированным некоммерческим организациям.</a:t>
          </a:r>
        </a:p>
      </dsp:txBody>
      <dsp:txXfrm>
        <a:off x="765326" y="155136"/>
        <a:ext cx="8244567" cy="1792642"/>
      </dsp:txXfrm>
    </dsp:sp>
    <dsp:sp modelId="{F10A6658-2731-4AA2-BB8F-C5011CA97AC8}">
      <dsp:nvSpPr>
        <dsp:cNvPr id="0" name=""/>
        <dsp:cNvSpPr/>
      </dsp:nvSpPr>
      <dsp:spPr>
        <a:xfrm>
          <a:off x="450527" y="147575"/>
          <a:ext cx="629596" cy="180776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333D994-BC78-42A5-B9C6-FE6E834DC03B}">
      <dsp:nvSpPr>
        <dsp:cNvPr id="0" name=""/>
        <dsp:cNvSpPr/>
      </dsp:nvSpPr>
      <dsp:spPr>
        <a:xfrm>
          <a:off x="1296173" y="2235811"/>
          <a:ext cx="7643628" cy="1720644"/>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1985" tIns="35560" rIns="35560" bIns="35560" numCol="1" spcCol="1270" anchor="t" anchorCtr="0">
          <a:noAutofit/>
        </a:bodyPr>
        <a:lstStyle/>
        <a:p>
          <a:pPr marL="0" lvl="0" indent="0" algn="ctr" defTabSz="622300" rtl="0">
            <a:lnSpc>
              <a:spcPct val="90000"/>
            </a:lnSpc>
            <a:spcBef>
              <a:spcPct val="0"/>
            </a:spcBef>
            <a:spcAft>
              <a:spcPct val="35000"/>
            </a:spcAft>
            <a:buNone/>
          </a:pPr>
          <a:r>
            <a:rPr lang="ru-RU" sz="1400" kern="1200" dirty="0">
              <a:latin typeface="+mj-lt"/>
            </a:rPr>
            <a:t>В случае признания не состоявшимся определения поставщиков (подрядчиков, исполнителей) в порядке, установленном Федеральным законом 44-ФЗ, заказчик вправе отменить указанное в части 3 статьи 30 Федерального закона 44-ФЗ ограничение и осуществить закупки на общих основаниях. </a:t>
          </a:r>
        </a:p>
        <a:p>
          <a:pPr marL="114300" lvl="1" indent="-114300" algn="ctr" defTabSz="622300" rtl="0">
            <a:lnSpc>
              <a:spcPct val="90000"/>
            </a:lnSpc>
            <a:spcBef>
              <a:spcPct val="0"/>
            </a:spcBef>
            <a:spcAft>
              <a:spcPct val="15000"/>
            </a:spcAft>
            <a:buChar char="•"/>
          </a:pPr>
          <a:r>
            <a:rPr lang="ru-RU" sz="1400" kern="1200" dirty="0">
              <a:latin typeface="+mj-lt"/>
            </a:rPr>
            <a:t>При этом такие закупки, осуществленные на общих основаниях, не учитываются в объеме закупок, осуществленных заказчиками у субъектов малого предпринимательства, социально ориентированных некоммерческих организаций в соответствии с частью 1 статьи 30 Федерального закона 44-ФЗ. </a:t>
          </a:r>
        </a:p>
      </dsp:txBody>
      <dsp:txXfrm>
        <a:off x="1296173" y="2235811"/>
        <a:ext cx="7643628" cy="1720644"/>
      </dsp:txXfrm>
    </dsp:sp>
    <dsp:sp modelId="{87174A99-F692-49EF-93CD-8EC43C91C73F}">
      <dsp:nvSpPr>
        <dsp:cNvPr id="0" name=""/>
        <dsp:cNvSpPr/>
      </dsp:nvSpPr>
      <dsp:spPr>
        <a:xfrm>
          <a:off x="936103" y="2232251"/>
          <a:ext cx="720079" cy="172776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B0E604B-22EA-425A-B10A-58271E1044F6}">
      <dsp:nvSpPr>
        <dsp:cNvPr id="0" name=""/>
        <dsp:cNvSpPr/>
      </dsp:nvSpPr>
      <dsp:spPr>
        <a:xfrm>
          <a:off x="1296173" y="4252034"/>
          <a:ext cx="7643628" cy="1048169"/>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1985" tIns="35560" rIns="35560" bIns="3556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По итогам года заказчик обязан составить отчет об объеме закупок у субъектов малого предпринимательства, социально ориентированных некоммерческих организаций, предусмотренных частью 2 статьи 30 Федерального закона 44-ФЗ, и до 1 апреля года, следующего за отчетным годом, разместить такой отчет в единой информационной системе.</a:t>
          </a:r>
        </a:p>
      </dsp:txBody>
      <dsp:txXfrm>
        <a:off x="1296173" y="4252034"/>
        <a:ext cx="7643628" cy="1048169"/>
      </dsp:txXfrm>
    </dsp:sp>
    <dsp:sp modelId="{854643D3-6B2C-4754-A514-5FA3B268D57F}">
      <dsp:nvSpPr>
        <dsp:cNvPr id="0" name=""/>
        <dsp:cNvSpPr/>
      </dsp:nvSpPr>
      <dsp:spPr>
        <a:xfrm>
          <a:off x="936103" y="4176466"/>
          <a:ext cx="720079" cy="119931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7F4674A-5DCF-47AC-A4E9-A21DFF71EC9B}">
      <dsp:nvSpPr>
        <dsp:cNvPr id="0" name=""/>
        <dsp:cNvSpPr/>
      </dsp:nvSpPr>
      <dsp:spPr>
        <a:xfrm>
          <a:off x="792120" y="5611458"/>
          <a:ext cx="8244567" cy="1048169"/>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1985" tIns="35560" rIns="35560" bIns="3556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В такой отчет заказчик включает информацию о заключенных контрактах с субъектами малого предпринимательства, социально ориентированными некоммерческими организациями, а также информацию о несостоявшемся определении поставщиков (подрядчиков, исполнителей) с участием субъектов малого предпринимательства, социально ориентированных некоммерческих организаций.</a:t>
          </a:r>
        </a:p>
      </dsp:txBody>
      <dsp:txXfrm>
        <a:off x="792120" y="5611458"/>
        <a:ext cx="8244567" cy="1048169"/>
      </dsp:txXfrm>
    </dsp:sp>
    <dsp:sp modelId="{1043D3A5-4312-43B8-99F8-DD4749023CBE}">
      <dsp:nvSpPr>
        <dsp:cNvPr id="0" name=""/>
        <dsp:cNvSpPr/>
      </dsp:nvSpPr>
      <dsp:spPr>
        <a:xfrm>
          <a:off x="504069" y="5616622"/>
          <a:ext cx="576047" cy="103784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631EB-2A50-4F42-B1A5-2099580425D4}">
      <dsp:nvSpPr>
        <dsp:cNvPr id="0" name=""/>
        <dsp:cNvSpPr/>
      </dsp:nvSpPr>
      <dsp:spPr>
        <a:xfrm>
          <a:off x="39664" y="1872204"/>
          <a:ext cx="1328487" cy="2088237"/>
        </a:xfrm>
        <a:prstGeom prst="roundRect">
          <a:avLst>
            <a:gd name="adj" fmla="val 10000"/>
          </a:avLst>
        </a:prstGeom>
        <a:solidFill>
          <a:srgbClr val="7030A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При осуществлении закупки заказчик устанавливает следующие единые требования к участникам закупки:</a:t>
          </a:r>
        </a:p>
      </dsp:txBody>
      <dsp:txXfrm>
        <a:off x="78574" y="1911114"/>
        <a:ext cx="1250667" cy="2010417"/>
      </dsp:txXfrm>
    </dsp:sp>
    <dsp:sp modelId="{211D3C89-54F9-4BA8-A12C-99BCE4CE0219}">
      <dsp:nvSpPr>
        <dsp:cNvPr id="0" name=""/>
        <dsp:cNvSpPr/>
      </dsp:nvSpPr>
      <dsp:spPr>
        <a:xfrm rot="16635089">
          <a:off x="180513" y="1561372"/>
          <a:ext cx="2718408" cy="13236"/>
        </a:xfrm>
        <a:custGeom>
          <a:avLst/>
          <a:gdLst/>
          <a:ahLst/>
          <a:cxnLst/>
          <a:rect l="0" t="0" r="0" b="0"/>
          <a:pathLst>
            <a:path>
              <a:moveTo>
                <a:pt x="0" y="6618"/>
              </a:moveTo>
              <a:lnTo>
                <a:pt x="2718408"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ru-RU" sz="1000" kern="1200">
            <a:latin typeface="+mj-lt"/>
          </a:endParaRPr>
        </a:p>
      </dsp:txBody>
      <dsp:txXfrm>
        <a:off x="1471757" y="1500030"/>
        <a:ext cx="135920" cy="135920"/>
      </dsp:txXfrm>
    </dsp:sp>
    <dsp:sp modelId="{08B2F574-C8B2-4A58-9378-9F8E01A22A2C}">
      <dsp:nvSpPr>
        <dsp:cNvPr id="0" name=""/>
        <dsp:cNvSpPr/>
      </dsp:nvSpPr>
      <dsp:spPr>
        <a:xfrm>
          <a:off x="1711282" y="5201"/>
          <a:ext cx="7322060" cy="42891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соответствие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a:t>
          </a:r>
        </a:p>
      </dsp:txBody>
      <dsp:txXfrm>
        <a:off x="1723844" y="17763"/>
        <a:ext cx="7296936" cy="403788"/>
      </dsp:txXfrm>
    </dsp:sp>
    <dsp:sp modelId="{E3D32AEB-3605-4AAA-8389-5F4B965B0A6F}">
      <dsp:nvSpPr>
        <dsp:cNvPr id="0" name=""/>
        <dsp:cNvSpPr/>
      </dsp:nvSpPr>
      <dsp:spPr>
        <a:xfrm rot="16731082">
          <a:off x="424731" y="1807997"/>
          <a:ext cx="2229973" cy="13236"/>
        </a:xfrm>
        <a:custGeom>
          <a:avLst/>
          <a:gdLst/>
          <a:ahLst/>
          <a:cxnLst/>
          <a:rect l="0" t="0" r="0" b="0"/>
          <a:pathLst>
            <a:path>
              <a:moveTo>
                <a:pt x="0" y="6618"/>
              </a:moveTo>
              <a:lnTo>
                <a:pt x="2229973"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latin typeface="+mj-lt"/>
          </a:endParaRPr>
        </a:p>
      </dsp:txBody>
      <dsp:txXfrm>
        <a:off x="1483968" y="1758866"/>
        <a:ext cx="111498" cy="111498"/>
      </dsp:txXfrm>
    </dsp:sp>
    <dsp:sp modelId="{3D3617AC-AB47-40BF-A3A9-1AB1A2CDC7A8}">
      <dsp:nvSpPr>
        <dsp:cNvPr id="0" name=""/>
        <dsp:cNvSpPr/>
      </dsp:nvSpPr>
      <dsp:spPr>
        <a:xfrm>
          <a:off x="1711282" y="498451"/>
          <a:ext cx="7322060" cy="42891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непроведение ликвидации участника закупки - юридического лица и отсутствие решения арбитражного суда о признании участника закупки - юридического лица или индивидуального предпринимателя несостоятельным (банкротом) и об открытии конкурсного производства</a:t>
          </a:r>
        </a:p>
      </dsp:txBody>
      <dsp:txXfrm>
        <a:off x="1723844" y="511013"/>
        <a:ext cx="7296936" cy="403788"/>
      </dsp:txXfrm>
    </dsp:sp>
    <dsp:sp modelId="{13E0C4FE-EBA9-4699-8787-2BA9C02939F8}">
      <dsp:nvSpPr>
        <dsp:cNvPr id="0" name=""/>
        <dsp:cNvSpPr/>
      </dsp:nvSpPr>
      <dsp:spPr>
        <a:xfrm rot="16880716">
          <a:off x="667592" y="2054621"/>
          <a:ext cx="1744249" cy="13236"/>
        </a:xfrm>
        <a:custGeom>
          <a:avLst/>
          <a:gdLst/>
          <a:ahLst/>
          <a:cxnLst/>
          <a:rect l="0" t="0" r="0" b="0"/>
          <a:pathLst>
            <a:path>
              <a:moveTo>
                <a:pt x="0" y="6618"/>
              </a:moveTo>
              <a:lnTo>
                <a:pt x="1744249"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latin typeface="+mj-lt"/>
          </a:endParaRPr>
        </a:p>
      </dsp:txBody>
      <dsp:txXfrm>
        <a:off x="1496111" y="2017634"/>
        <a:ext cx="87212" cy="87212"/>
      </dsp:txXfrm>
    </dsp:sp>
    <dsp:sp modelId="{AA89D720-2038-4DB0-9FA8-6FF8097FC35B}">
      <dsp:nvSpPr>
        <dsp:cNvPr id="0" name=""/>
        <dsp:cNvSpPr/>
      </dsp:nvSpPr>
      <dsp:spPr>
        <a:xfrm>
          <a:off x="1711282" y="991700"/>
          <a:ext cx="7322060" cy="42891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err="1">
              <a:latin typeface="+mj-lt"/>
            </a:rPr>
            <a:t>неприостановление</a:t>
          </a:r>
          <a:r>
            <a:rPr lang="ru-RU" sz="1050" kern="1200" dirty="0">
              <a:latin typeface="+mj-lt"/>
            </a:rPr>
            <a:t> деятельности участника закупки в порядке, установленном Кодексом Российской Федерации об административных правонарушениях, на дату подачи заявки на участие в закупке</a:t>
          </a:r>
        </a:p>
      </dsp:txBody>
      <dsp:txXfrm>
        <a:off x="1723844" y="1004262"/>
        <a:ext cx="7296936" cy="403788"/>
      </dsp:txXfrm>
    </dsp:sp>
    <dsp:sp modelId="{A7FBCE2D-F553-4483-B8D3-E14109F4EA98}">
      <dsp:nvSpPr>
        <dsp:cNvPr id="0" name=""/>
        <dsp:cNvSpPr/>
      </dsp:nvSpPr>
      <dsp:spPr>
        <a:xfrm rot="17250053">
          <a:off x="969204" y="2365599"/>
          <a:ext cx="1141026" cy="13236"/>
        </a:xfrm>
        <a:custGeom>
          <a:avLst/>
          <a:gdLst/>
          <a:ahLst/>
          <a:cxnLst/>
          <a:rect l="0" t="0" r="0" b="0"/>
          <a:pathLst>
            <a:path>
              <a:moveTo>
                <a:pt x="0" y="6618"/>
              </a:moveTo>
              <a:lnTo>
                <a:pt x="1141026"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1511192" y="2343692"/>
        <a:ext cx="57051" cy="57051"/>
      </dsp:txXfrm>
    </dsp:sp>
    <dsp:sp modelId="{71A5205D-3D60-47F9-A77C-C92846C70E31}">
      <dsp:nvSpPr>
        <dsp:cNvPr id="0" name=""/>
        <dsp:cNvSpPr/>
      </dsp:nvSpPr>
      <dsp:spPr>
        <a:xfrm>
          <a:off x="1711282" y="1484950"/>
          <a:ext cx="7322060" cy="686324"/>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отсутствие у участника закупки недоимки по налогам, сборам, задолженности по иным обязательным платежам в бюджеты бюджетной системы Российской Федерации (за исключением сумм, на которые предоставлены отсрочка, рассрочка, инвестиционный налоговый кредит) за прошедший календарный год, размер которых превышает двадцать пять процентов балансовой стоимости активов участника закупки, по данным бухгалтерской отчетности за последний отчетный период</a:t>
          </a:r>
        </a:p>
      </dsp:txBody>
      <dsp:txXfrm>
        <a:off x="1731384" y="1505052"/>
        <a:ext cx="7281856" cy="646120"/>
      </dsp:txXfrm>
    </dsp:sp>
    <dsp:sp modelId="{29790D1E-9C71-417A-86E0-1E25B669F245}">
      <dsp:nvSpPr>
        <dsp:cNvPr id="0" name=""/>
        <dsp:cNvSpPr/>
      </dsp:nvSpPr>
      <dsp:spPr>
        <a:xfrm rot="20181191">
          <a:off x="1352427" y="2834583"/>
          <a:ext cx="374581" cy="13236"/>
        </a:xfrm>
        <a:custGeom>
          <a:avLst/>
          <a:gdLst/>
          <a:ahLst/>
          <a:cxnLst/>
          <a:rect l="0" t="0" r="0" b="0"/>
          <a:pathLst>
            <a:path>
              <a:moveTo>
                <a:pt x="0" y="6618"/>
              </a:moveTo>
              <a:lnTo>
                <a:pt x="374581"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530353" y="2831837"/>
        <a:ext cx="18729" cy="18729"/>
      </dsp:txXfrm>
    </dsp:sp>
    <dsp:sp modelId="{0B4C864C-6A87-40DA-BFDA-BCCA250261A5}">
      <dsp:nvSpPr>
        <dsp:cNvPr id="0" name=""/>
        <dsp:cNvSpPr/>
      </dsp:nvSpPr>
      <dsp:spPr>
        <a:xfrm>
          <a:off x="1711282" y="2235611"/>
          <a:ext cx="7322060" cy="1060936"/>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отсутствие у участника закупки - физического лица либо у руководителя, членов коллегиального исполнительного органа, лица, исполняющего функции единоличного исполнительного органа, или главного бухгалтера юридического лица - участника закупки судимости за преступления в сфере экономики и (или) преступления, предусмотренные статьями 289, 290, 291, 291.1 Уголовного кодекса Российской Федерации (за исключением лиц, у которых такая судимость погашена или снята), а также неприменение в отношении указанных физических лиц наказания в виде лишения права занимать определенные должности или заниматься определенной деятельностью, которые связаны с поставкой товара, выполнением работы, оказанием услуги, являющихся объектом осуществляемой закупки, и административного наказания в виде дисквалификации;</a:t>
          </a:r>
        </a:p>
      </dsp:txBody>
      <dsp:txXfrm>
        <a:off x="1742356" y="2266685"/>
        <a:ext cx="7259912" cy="998788"/>
      </dsp:txXfrm>
    </dsp:sp>
    <dsp:sp modelId="{F4A37FE9-363F-418F-9BBA-542ECD69E92F}">
      <dsp:nvSpPr>
        <dsp:cNvPr id="0" name=""/>
        <dsp:cNvSpPr/>
      </dsp:nvSpPr>
      <dsp:spPr>
        <a:xfrm rot="3848059">
          <a:off x="1146457" y="3263568"/>
          <a:ext cx="786521" cy="13236"/>
        </a:xfrm>
        <a:custGeom>
          <a:avLst/>
          <a:gdLst/>
          <a:ahLst/>
          <a:cxnLst/>
          <a:rect l="0" t="0" r="0" b="0"/>
          <a:pathLst>
            <a:path>
              <a:moveTo>
                <a:pt x="0" y="6618"/>
              </a:moveTo>
              <a:lnTo>
                <a:pt x="786521"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520054" y="3250524"/>
        <a:ext cx="39326" cy="39326"/>
      </dsp:txXfrm>
    </dsp:sp>
    <dsp:sp modelId="{156EB4B5-DA51-4AA5-9983-2908137A9243}">
      <dsp:nvSpPr>
        <dsp:cNvPr id="0" name=""/>
        <dsp:cNvSpPr/>
      </dsp:nvSpPr>
      <dsp:spPr>
        <a:xfrm>
          <a:off x="1711282" y="3360884"/>
          <a:ext cx="7322060" cy="526331"/>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участник закупки - юридическое лицо, которое в течение двух лет до момента подачи заявки на участие в закупке не было привлечено к административной ответственности за совершение административного правонарушения, предусмотренного статьей 19.28 Кодекса Российской Федерации об административных правонарушениях</a:t>
          </a:r>
        </a:p>
      </dsp:txBody>
      <dsp:txXfrm>
        <a:off x="1726698" y="3376300"/>
        <a:ext cx="7291228" cy="495499"/>
      </dsp:txXfrm>
    </dsp:sp>
    <dsp:sp modelId="{88403A03-F666-4411-AE70-640E60DF8A0B}">
      <dsp:nvSpPr>
        <dsp:cNvPr id="0" name=""/>
        <dsp:cNvSpPr/>
      </dsp:nvSpPr>
      <dsp:spPr>
        <a:xfrm rot="4520076">
          <a:off x="862060" y="3565285"/>
          <a:ext cx="1355314" cy="13236"/>
        </a:xfrm>
        <a:custGeom>
          <a:avLst/>
          <a:gdLst/>
          <a:ahLst/>
          <a:cxnLst/>
          <a:rect l="0" t="0" r="0" b="0"/>
          <a:pathLst>
            <a:path>
              <a:moveTo>
                <a:pt x="0" y="6618"/>
              </a:moveTo>
              <a:lnTo>
                <a:pt x="1355314"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505834" y="3538020"/>
        <a:ext cx="67765" cy="67765"/>
      </dsp:txXfrm>
    </dsp:sp>
    <dsp:sp modelId="{4DE46737-EBC8-429B-A473-B772D249B9F3}">
      <dsp:nvSpPr>
        <dsp:cNvPr id="0" name=""/>
        <dsp:cNvSpPr/>
      </dsp:nvSpPr>
      <dsp:spPr>
        <a:xfrm>
          <a:off x="1711282" y="3951553"/>
          <a:ext cx="7322060" cy="55186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обладание участником закупки исключительными правами на результаты интеллектуальной деятельности, если в связи с исполнением контракта заказчик приобретает права на такие результаты, за исключением случаев заключения контрактов на создание произведений литературы или искусства, исполнения, на финнсирование проката или показа национального фильма;</a:t>
          </a:r>
        </a:p>
      </dsp:txBody>
      <dsp:txXfrm>
        <a:off x="1727445" y="3967716"/>
        <a:ext cx="7289734" cy="519534"/>
      </dsp:txXfrm>
    </dsp:sp>
    <dsp:sp modelId="{7D16DC55-52C3-4E3D-B47C-0CB860452860}">
      <dsp:nvSpPr>
        <dsp:cNvPr id="0" name=""/>
        <dsp:cNvSpPr/>
      </dsp:nvSpPr>
      <dsp:spPr>
        <a:xfrm rot="4832013">
          <a:off x="496580" y="3938637"/>
          <a:ext cx="2086275" cy="13236"/>
        </a:xfrm>
        <a:custGeom>
          <a:avLst/>
          <a:gdLst/>
          <a:ahLst/>
          <a:cxnLst/>
          <a:rect l="0" t="0" r="0" b="0"/>
          <a:pathLst>
            <a:path>
              <a:moveTo>
                <a:pt x="0" y="6618"/>
              </a:moveTo>
              <a:lnTo>
                <a:pt x="2086275"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1487560" y="3893098"/>
        <a:ext cx="104313" cy="104313"/>
      </dsp:txXfrm>
    </dsp:sp>
    <dsp:sp modelId="{E3AEA2DE-DB8F-414D-87B7-74638F31F8E3}">
      <dsp:nvSpPr>
        <dsp:cNvPr id="0" name=""/>
        <dsp:cNvSpPr/>
      </dsp:nvSpPr>
      <dsp:spPr>
        <a:xfrm>
          <a:off x="1711282" y="4567750"/>
          <a:ext cx="7322060" cy="81287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отсутствие между участником закупки и заказчиком конфликта интересов, под которым понимаются случаи, при которых руководитель заказчика, член комиссии по осуществлению закупок, руководитель контрактной службы заказчика, контрактный управляющий состоят в браке с физическими лицами, являющимися выгодоприобретателями, единоличным исполнительным органом хозяйственного общества, членами коллегиального исполнительного органа хозяйственного общества, руководителем учреждения или унитарного предприятия либо иными органами управления юридических лиц </a:t>
          </a:r>
        </a:p>
      </dsp:txBody>
      <dsp:txXfrm>
        <a:off x="1735090" y="4591558"/>
        <a:ext cx="7274444" cy="765259"/>
      </dsp:txXfrm>
    </dsp:sp>
    <dsp:sp modelId="{A38A5E20-99BA-48C1-9E19-D8711970476B}">
      <dsp:nvSpPr>
        <dsp:cNvPr id="0" name=""/>
        <dsp:cNvSpPr/>
      </dsp:nvSpPr>
      <dsp:spPr>
        <a:xfrm rot="4968586">
          <a:off x="168998" y="4269645"/>
          <a:ext cx="2741438" cy="13236"/>
        </a:xfrm>
        <a:custGeom>
          <a:avLst/>
          <a:gdLst/>
          <a:ahLst/>
          <a:cxnLst/>
          <a:rect l="0" t="0" r="0" b="0"/>
          <a:pathLst>
            <a:path>
              <a:moveTo>
                <a:pt x="0" y="6618"/>
              </a:moveTo>
              <a:lnTo>
                <a:pt x="2741438" y="6618"/>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1471181" y="4207727"/>
        <a:ext cx="137071" cy="137071"/>
      </dsp:txXfrm>
    </dsp:sp>
    <dsp:sp modelId="{29224DEF-2F02-4A75-B50D-6ABC2FCF3A9D}">
      <dsp:nvSpPr>
        <dsp:cNvPr id="0" name=""/>
        <dsp:cNvSpPr/>
      </dsp:nvSpPr>
      <dsp:spPr>
        <a:xfrm>
          <a:off x="1711282" y="5444962"/>
          <a:ext cx="7322060" cy="38248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ru-RU" sz="1050" kern="1200" dirty="0">
              <a:latin typeface="+mj-lt"/>
            </a:rPr>
            <a:t>участник закупки не является офшорной компанией</a:t>
          </a:r>
        </a:p>
      </dsp:txBody>
      <dsp:txXfrm>
        <a:off x="1722485" y="5456165"/>
        <a:ext cx="7299654" cy="3600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1DD3C-FB50-4D0E-8271-7C27B8F20C24}">
      <dsp:nvSpPr>
        <dsp:cNvPr id="0" name=""/>
        <dsp:cNvSpPr/>
      </dsp:nvSpPr>
      <dsp:spPr>
        <a:xfrm>
          <a:off x="2" y="0"/>
          <a:ext cx="9036491" cy="2924944"/>
        </a:xfrm>
        <a:prstGeom prst="rightArrow">
          <a:avLst/>
        </a:prstGeom>
        <a:solidFill>
          <a:srgbClr val="7030A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A0241A-4D61-4100-87C7-089040EFA44A}">
      <dsp:nvSpPr>
        <dsp:cNvPr id="0" name=""/>
        <dsp:cNvSpPr/>
      </dsp:nvSpPr>
      <dsp:spPr>
        <a:xfrm>
          <a:off x="55473" y="404666"/>
          <a:ext cx="4271499" cy="2115611"/>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Заказчик вправе установить требование об отсутствии </a:t>
          </a:r>
          <a:r>
            <a:rPr lang="ru-RU" sz="1400" kern="1200" dirty="0">
              <a:latin typeface="+mj-lt"/>
            </a:rPr>
            <a:t>в предусмотренном Федеральным законом 44-ФЗ </a:t>
          </a:r>
          <a:r>
            <a:rPr lang="ru-RU" sz="1400" b="1" kern="1200" dirty="0">
              <a:latin typeface="+mj-lt"/>
            </a:rPr>
            <a:t>реестре недобросовестных поставщиков</a:t>
          </a:r>
          <a:r>
            <a:rPr lang="ru-RU" sz="1400" kern="1200" dirty="0">
              <a:latin typeface="+mj-lt"/>
            </a:rPr>
            <a:t> (подрядчиков, исполнителей) </a:t>
          </a:r>
          <a:r>
            <a:rPr lang="ru-RU" sz="1400" b="1" kern="1200" dirty="0">
              <a:latin typeface="+mj-lt"/>
            </a:rPr>
            <a:t>информации об участнике закупки</a:t>
          </a:r>
          <a:r>
            <a:rPr lang="ru-RU" sz="1400" kern="1200" dirty="0">
              <a:latin typeface="+mj-lt"/>
            </a:rPr>
            <a:t>, в том числе информации об учредителях, о членах коллегиального исполнительного органа, лице, исполняющем функции единоличного исполнительного органа участника закупки - юридического лица.</a:t>
          </a:r>
        </a:p>
      </dsp:txBody>
      <dsp:txXfrm>
        <a:off x="158749" y="507942"/>
        <a:ext cx="4064947" cy="1909059"/>
      </dsp:txXfrm>
    </dsp:sp>
    <dsp:sp modelId="{41512B8C-A681-4107-9E65-23D4729CA00F}">
      <dsp:nvSpPr>
        <dsp:cNvPr id="0" name=""/>
        <dsp:cNvSpPr/>
      </dsp:nvSpPr>
      <dsp:spPr>
        <a:xfrm>
          <a:off x="4709523" y="720080"/>
          <a:ext cx="4271499" cy="1484783"/>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Правительство Российской Федерации вправе устанавливать к участникам закупок отдельных видов товаров, работ, услуг, закупки которых осуществляются путем проведения конкурсов с ограниченным участием, двухэтапных конкурсов, закрытых конкурсов с ограниченным участием, закрытых двухэтапных конкурсов или аукционов</a:t>
          </a:r>
        </a:p>
      </dsp:txBody>
      <dsp:txXfrm>
        <a:off x="4782004" y="792561"/>
        <a:ext cx="4126537" cy="13398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28B38-572B-4E8B-A8BC-4D8067125415}">
      <dsp:nvSpPr>
        <dsp:cNvPr id="0" name=""/>
        <dsp:cNvSpPr/>
      </dsp:nvSpPr>
      <dsp:spPr>
        <a:xfrm>
          <a:off x="878541" y="59643"/>
          <a:ext cx="7146549" cy="405044"/>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b="1" kern="1200" cap="all" baseline="0" dirty="0">
              <a:latin typeface="+mj-lt"/>
            </a:rPr>
            <a:t>дополнительные требования, в том числе к наличию:</a:t>
          </a:r>
          <a:endParaRPr lang="ru-RU" sz="1400" kern="1200" cap="all" baseline="0" dirty="0">
            <a:latin typeface="+mj-lt"/>
          </a:endParaRPr>
        </a:p>
      </dsp:txBody>
      <dsp:txXfrm>
        <a:off x="890404" y="71506"/>
        <a:ext cx="7122823" cy="381318"/>
      </dsp:txXfrm>
    </dsp:sp>
    <dsp:sp modelId="{ADFCBA09-322D-4A2A-A53D-A8ACE4351507}">
      <dsp:nvSpPr>
        <dsp:cNvPr id="0" name=""/>
        <dsp:cNvSpPr/>
      </dsp:nvSpPr>
      <dsp:spPr>
        <a:xfrm rot="5159728">
          <a:off x="4448287" y="470308"/>
          <a:ext cx="41161" cy="70882"/>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A561F57-4552-49D7-96FD-7415AE8F8E92}">
      <dsp:nvSpPr>
        <dsp:cNvPr id="0" name=""/>
        <dsp:cNvSpPr/>
      </dsp:nvSpPr>
      <dsp:spPr>
        <a:xfrm>
          <a:off x="101502" y="546810"/>
          <a:ext cx="8768835" cy="40504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финансовых ресурсов для исполнения контракта</a:t>
          </a:r>
        </a:p>
      </dsp:txBody>
      <dsp:txXfrm>
        <a:off x="113365" y="558673"/>
        <a:ext cx="8745109" cy="381318"/>
      </dsp:txXfrm>
    </dsp:sp>
    <dsp:sp modelId="{A66CF187-2225-477E-BAC6-2C71E3FA86B5}">
      <dsp:nvSpPr>
        <dsp:cNvPr id="0" name=""/>
        <dsp:cNvSpPr/>
      </dsp:nvSpPr>
      <dsp:spPr>
        <a:xfrm rot="5400000">
          <a:off x="4450479" y="987297"/>
          <a:ext cx="70882" cy="70882"/>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9CD0756-FE78-45E2-ACFC-7C0B28EA34C9}">
      <dsp:nvSpPr>
        <dsp:cNvPr id="0" name=""/>
        <dsp:cNvSpPr/>
      </dsp:nvSpPr>
      <dsp:spPr>
        <a:xfrm>
          <a:off x="101502" y="1093621"/>
          <a:ext cx="8768835" cy="40504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на праве собственности или ином законном основании оборудования и других материальных ресурсов для исполнения контракта</a:t>
          </a:r>
        </a:p>
      </dsp:txBody>
      <dsp:txXfrm>
        <a:off x="113365" y="1105484"/>
        <a:ext cx="8745109" cy="381318"/>
      </dsp:txXfrm>
    </dsp:sp>
    <dsp:sp modelId="{4857EBFE-5B77-4824-BC23-C03DDE20E392}">
      <dsp:nvSpPr>
        <dsp:cNvPr id="0" name=""/>
        <dsp:cNvSpPr/>
      </dsp:nvSpPr>
      <dsp:spPr>
        <a:xfrm rot="5400000">
          <a:off x="4450479" y="1534107"/>
          <a:ext cx="70882" cy="70882"/>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062D7C9-4CA1-43A7-8C1D-C6D337F5D2D0}">
      <dsp:nvSpPr>
        <dsp:cNvPr id="0" name=""/>
        <dsp:cNvSpPr/>
      </dsp:nvSpPr>
      <dsp:spPr>
        <a:xfrm>
          <a:off x="101502" y="1640432"/>
          <a:ext cx="8768835" cy="405044"/>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опыта работы, связанного с предметом контракта, и деловой репутации</a:t>
          </a:r>
        </a:p>
      </dsp:txBody>
      <dsp:txXfrm>
        <a:off x="113365" y="1652295"/>
        <a:ext cx="8745109" cy="381318"/>
      </dsp:txXfrm>
    </dsp:sp>
    <dsp:sp modelId="{A99A3E18-FDBC-4E27-808A-508530D7F739}">
      <dsp:nvSpPr>
        <dsp:cNvPr id="0" name=""/>
        <dsp:cNvSpPr/>
      </dsp:nvSpPr>
      <dsp:spPr>
        <a:xfrm rot="5400000">
          <a:off x="4450479" y="2080918"/>
          <a:ext cx="70882" cy="70882"/>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B494BF-BC5E-416F-9ED1-84F1CD98C476}">
      <dsp:nvSpPr>
        <dsp:cNvPr id="0" name=""/>
        <dsp:cNvSpPr/>
      </dsp:nvSpPr>
      <dsp:spPr>
        <a:xfrm>
          <a:off x="101502" y="2187243"/>
          <a:ext cx="8768835" cy="405044"/>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необходимого количества специалистов и иных работников определенного уровня квалификации для исполнения контракта</a:t>
          </a:r>
        </a:p>
      </dsp:txBody>
      <dsp:txXfrm>
        <a:off x="113365" y="2199106"/>
        <a:ext cx="8745109" cy="3813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9C291-6B8C-43C9-B8EB-E04CBD48AF02}">
      <dsp:nvSpPr>
        <dsp:cNvPr id="0" name=""/>
        <dsp:cNvSpPr/>
      </dsp:nvSpPr>
      <dsp:spPr>
        <a:xfrm>
          <a:off x="0" y="5536188"/>
          <a:ext cx="9108504" cy="1320242"/>
        </a:xfrm>
        <a:prstGeom prst="rect">
          <a:avLst/>
        </a:prstGeom>
        <a:solidFill>
          <a:srgbClr val="00206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Отстранение участника закупки от участия в определении поставщика (подрядчика, исполнителя) или отказ от заключения контракта с победителем определения поставщика (подрядчика, исполнителя) осуществляется в любой момент до заключения контракта, если заказчик или комиссия по осуществлению закупок обнаружит, что участник закупки не соответствует требованиям, указанным в части 1, частях 1.1, 2 и 2.1 (при наличии таких требований) статьи 31 Федерального закона 44-ФЗ, или предоставил недостоверную информацию в отношении своего соответствия указанным требованиям</a:t>
          </a:r>
        </a:p>
      </dsp:txBody>
      <dsp:txXfrm>
        <a:off x="0" y="5536188"/>
        <a:ext cx="9108504" cy="1320242"/>
      </dsp:txXfrm>
    </dsp:sp>
    <dsp:sp modelId="{02A62B52-D18F-4BA1-B28A-C9258D732878}">
      <dsp:nvSpPr>
        <dsp:cNvPr id="0" name=""/>
        <dsp:cNvSpPr/>
      </dsp:nvSpPr>
      <dsp:spPr>
        <a:xfrm rot="10800000">
          <a:off x="0" y="4472844"/>
          <a:ext cx="9108504" cy="1073816"/>
        </a:xfrm>
        <a:prstGeom prst="upArrowCallou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Заказчик проверяет соответствие участника запроса котировок, с которым заключается контракт, требованию, указанному в пункте 10 части 1 статьи 31 Федерального закона 44-ФЗ, при заключении контракта.</a:t>
          </a:r>
        </a:p>
      </dsp:txBody>
      <dsp:txXfrm rot="10800000">
        <a:off x="0" y="4472844"/>
        <a:ext cx="9108504" cy="697733"/>
      </dsp:txXfrm>
    </dsp:sp>
    <dsp:sp modelId="{068830C1-500F-4AFD-87DA-F1ACFB277F64}">
      <dsp:nvSpPr>
        <dsp:cNvPr id="0" name=""/>
        <dsp:cNvSpPr/>
      </dsp:nvSpPr>
      <dsp:spPr>
        <a:xfrm rot="10800000">
          <a:off x="0" y="3409501"/>
          <a:ext cx="9108504" cy="1073816"/>
        </a:xfrm>
        <a:prstGeom prst="upArrowCallou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Комиссия по осуществлению закупок не вправе возлагать на участников закупок обязанность подтверждать соответствие указанным требованиям, за исключением случаев, если указанные требования установлены Правительством Российской Федерации в соответствии с частями 2 и 2.1 статьи 31 Федерального закона 44-ФЗ.</a:t>
          </a:r>
        </a:p>
      </dsp:txBody>
      <dsp:txXfrm rot="10800000">
        <a:off x="0" y="3409501"/>
        <a:ext cx="9108504" cy="697733"/>
      </dsp:txXfrm>
    </dsp:sp>
    <dsp:sp modelId="{9EA1F984-18C7-466A-9E7B-712A78C5059B}">
      <dsp:nvSpPr>
        <dsp:cNvPr id="0" name=""/>
        <dsp:cNvSpPr/>
      </dsp:nvSpPr>
      <dsp:spPr>
        <a:xfrm rot="10800000">
          <a:off x="0" y="2002290"/>
          <a:ext cx="9108504" cy="1417684"/>
        </a:xfrm>
        <a:prstGeom prst="upArrowCallou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Комиссия по осуществлению закупок вправе проверять соответствие участников закупок требованиям, указанным в пунктах 3 - 5, 7 - 9 части 1 статьи 31 Федерального закона 44-ФЗ, а также при проведении электронного аукциона, запроса котировок и предварительного отбора требованию, указанному в пункте 10 части 1 статьи 31 Федерального закона 44-ФЗ</a:t>
          </a:r>
        </a:p>
      </dsp:txBody>
      <dsp:txXfrm rot="10800000">
        <a:off x="0" y="2002290"/>
        <a:ext cx="9108504" cy="921169"/>
      </dsp:txXfrm>
    </dsp:sp>
    <dsp:sp modelId="{A8CA357B-12EB-4D17-8282-1D3E5BAE6799}">
      <dsp:nvSpPr>
        <dsp:cNvPr id="0" name=""/>
        <dsp:cNvSpPr/>
      </dsp:nvSpPr>
      <dsp:spPr>
        <a:xfrm rot="10800000">
          <a:off x="0" y="1569"/>
          <a:ext cx="9108504" cy="2011193"/>
        </a:xfrm>
        <a:prstGeom prst="upArrowCallou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Комиссия по осуществлению закупок проверяет </a:t>
          </a:r>
          <a:r>
            <a:rPr lang="ru-RU" sz="1400" kern="1200" dirty="0">
              <a:latin typeface="+mj-lt"/>
            </a:rPr>
            <a:t>соответствие участников закупок требованиям, указанным в пункте 1, пункте 10 (за исключением случаев проведения электронного аукциона, запроса котировок и предварительного отбора) части 1 и части 1.1 (при наличии такого требования) статьи 31 Федерального закона 44-ФЗ, и в отношении отдельных видов закупок товаров, работ, услуг требованиям, установленным в соответствии с частями 2 и 2.1 статьи 31 Федерального закона 44-ФЗ, если такие требования установлены Правительством Российской Федерации.</a:t>
          </a:r>
        </a:p>
      </dsp:txBody>
      <dsp:txXfrm rot="10800000">
        <a:off x="0" y="1569"/>
        <a:ext cx="9108504" cy="13068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44A6C-9F12-4A8E-9F9A-EA4F023CB414}">
      <dsp:nvSpPr>
        <dsp:cNvPr id="0" name=""/>
        <dsp:cNvSpPr/>
      </dsp:nvSpPr>
      <dsp:spPr>
        <a:xfrm>
          <a:off x="0" y="2899"/>
          <a:ext cx="9144000" cy="54288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cap="all" baseline="0" dirty="0">
              <a:latin typeface="+mj-lt"/>
            </a:rPr>
            <a:t>Оценка заявок, окончательных предложений участников закупки и критерии этой оценки</a:t>
          </a:r>
          <a:endParaRPr lang="ru-RU" sz="1400" kern="1200" cap="all" baseline="0" dirty="0">
            <a:latin typeface="+mj-lt"/>
          </a:endParaRPr>
        </a:p>
      </dsp:txBody>
      <dsp:txXfrm>
        <a:off x="26501" y="29400"/>
        <a:ext cx="9090998" cy="4898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EDBDA-128C-4F9A-8C7F-F0445EFAFCDC}">
      <dsp:nvSpPr>
        <dsp:cNvPr id="0" name=""/>
        <dsp:cNvSpPr/>
      </dsp:nvSpPr>
      <dsp:spPr>
        <a:xfrm>
          <a:off x="2854038" y="2952332"/>
          <a:ext cx="4454263" cy="173031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b="1" kern="1200" cap="all" baseline="0" dirty="0">
              <a:latin typeface="+mj-lt"/>
            </a:rPr>
            <a:t>Для оценки заявок, окончательных предложений участников закупки заказчик в документации о закупке устанавливает следующие критерии:</a:t>
          </a:r>
          <a:endParaRPr lang="ru-RU" sz="1400" kern="1200" cap="all" baseline="0" dirty="0">
            <a:latin typeface="+mj-lt"/>
          </a:endParaRPr>
        </a:p>
      </dsp:txBody>
      <dsp:txXfrm>
        <a:off x="3506350" y="3205731"/>
        <a:ext cx="3149639" cy="1223520"/>
      </dsp:txXfrm>
    </dsp:sp>
    <dsp:sp modelId="{7531F7E4-6ECA-4C3B-8121-BE5B2F06B7CC}">
      <dsp:nvSpPr>
        <dsp:cNvPr id="0" name=""/>
        <dsp:cNvSpPr/>
      </dsp:nvSpPr>
      <dsp:spPr>
        <a:xfrm rot="15952278">
          <a:off x="3960162" y="1950439"/>
          <a:ext cx="1974969" cy="34619"/>
        </a:xfrm>
        <a:custGeom>
          <a:avLst/>
          <a:gdLst/>
          <a:ahLst/>
          <a:cxnLst/>
          <a:rect l="0" t="0" r="0" b="0"/>
          <a:pathLst>
            <a:path>
              <a:moveTo>
                <a:pt x="0" y="17309"/>
              </a:moveTo>
              <a:lnTo>
                <a:pt x="1974969" y="1730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rot="10800000">
        <a:off x="4898273" y="1918375"/>
        <a:ext cx="98748" cy="98748"/>
      </dsp:txXfrm>
    </dsp:sp>
    <dsp:sp modelId="{5B38922A-93B5-4C7A-8F6C-E1DEB706DD8C}">
      <dsp:nvSpPr>
        <dsp:cNvPr id="0" name=""/>
        <dsp:cNvSpPr/>
      </dsp:nvSpPr>
      <dsp:spPr>
        <a:xfrm>
          <a:off x="3609440" y="351702"/>
          <a:ext cx="2488668" cy="631178"/>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цена контракта</a:t>
          </a:r>
        </a:p>
      </dsp:txBody>
      <dsp:txXfrm>
        <a:off x="3973897" y="444136"/>
        <a:ext cx="1759754" cy="446310"/>
      </dsp:txXfrm>
    </dsp:sp>
    <dsp:sp modelId="{75600F54-B14B-4EBC-A932-D21639D5B241}">
      <dsp:nvSpPr>
        <dsp:cNvPr id="0" name=""/>
        <dsp:cNvSpPr/>
      </dsp:nvSpPr>
      <dsp:spPr>
        <a:xfrm rot="19488989">
          <a:off x="6055069" y="2724134"/>
          <a:ext cx="1104853" cy="34619"/>
        </a:xfrm>
        <a:custGeom>
          <a:avLst/>
          <a:gdLst/>
          <a:ahLst/>
          <a:cxnLst/>
          <a:rect l="0" t="0" r="0" b="0"/>
          <a:pathLst>
            <a:path>
              <a:moveTo>
                <a:pt x="0" y="17309"/>
              </a:moveTo>
              <a:lnTo>
                <a:pt x="1104853" y="1730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6579874" y="2713823"/>
        <a:ext cx="55242" cy="55242"/>
      </dsp:txXfrm>
    </dsp:sp>
    <dsp:sp modelId="{A860C4D7-EB29-469E-A58D-6886D38182EF}">
      <dsp:nvSpPr>
        <dsp:cNvPr id="0" name=""/>
        <dsp:cNvSpPr/>
      </dsp:nvSpPr>
      <dsp:spPr>
        <a:xfrm>
          <a:off x="6454044" y="1368158"/>
          <a:ext cx="2582451" cy="1142329"/>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расходы на эксплуатацию и ремонт товаров, использование результатов работ</a:t>
          </a:r>
        </a:p>
      </dsp:txBody>
      <dsp:txXfrm>
        <a:off x="6832235" y="1535448"/>
        <a:ext cx="1826069" cy="807749"/>
      </dsp:txXfrm>
    </dsp:sp>
    <dsp:sp modelId="{684D7B4D-53DC-4F2C-81EC-89231665C0FC}">
      <dsp:nvSpPr>
        <dsp:cNvPr id="0" name=""/>
        <dsp:cNvSpPr/>
      </dsp:nvSpPr>
      <dsp:spPr>
        <a:xfrm rot="5482825">
          <a:off x="4766329" y="4952297"/>
          <a:ext cx="574155" cy="34619"/>
        </a:xfrm>
        <a:custGeom>
          <a:avLst/>
          <a:gdLst/>
          <a:ahLst/>
          <a:cxnLst/>
          <a:rect l="0" t="0" r="0" b="0"/>
          <a:pathLst>
            <a:path>
              <a:moveTo>
                <a:pt x="0" y="17309"/>
              </a:moveTo>
              <a:lnTo>
                <a:pt x="574155" y="1730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rot="10800000">
        <a:off x="5039052" y="4955253"/>
        <a:ext cx="28707" cy="28707"/>
      </dsp:txXfrm>
    </dsp:sp>
    <dsp:sp modelId="{B279B435-F048-433A-B3E7-A6B000CC324B}">
      <dsp:nvSpPr>
        <dsp:cNvPr id="0" name=""/>
        <dsp:cNvSpPr/>
      </dsp:nvSpPr>
      <dsp:spPr>
        <a:xfrm>
          <a:off x="3203858" y="5256593"/>
          <a:ext cx="3663777" cy="891690"/>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качественные, функциональные и экологические характеристики объекта закупки</a:t>
          </a:r>
        </a:p>
      </dsp:txBody>
      <dsp:txXfrm>
        <a:off x="3740406" y="5387178"/>
        <a:ext cx="2590681" cy="630520"/>
      </dsp:txXfrm>
    </dsp:sp>
    <dsp:sp modelId="{9DA02637-702F-4591-8003-E5F037FF0959}">
      <dsp:nvSpPr>
        <dsp:cNvPr id="0" name=""/>
        <dsp:cNvSpPr/>
      </dsp:nvSpPr>
      <dsp:spPr>
        <a:xfrm rot="12900164">
          <a:off x="3449652" y="2869835"/>
          <a:ext cx="605960" cy="34619"/>
        </a:xfrm>
        <a:custGeom>
          <a:avLst/>
          <a:gdLst/>
          <a:ahLst/>
          <a:cxnLst/>
          <a:rect l="0" t="0" r="0" b="0"/>
          <a:pathLst>
            <a:path>
              <a:moveTo>
                <a:pt x="0" y="17309"/>
              </a:moveTo>
              <a:lnTo>
                <a:pt x="605960" y="17309"/>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rot="10800000">
        <a:off x="3737484" y="2871996"/>
        <a:ext cx="30298" cy="30298"/>
      </dsp:txXfrm>
    </dsp:sp>
    <dsp:sp modelId="{F1360E0A-ED6F-4345-85FC-0C485738144E}">
      <dsp:nvSpPr>
        <dsp:cNvPr id="0" name=""/>
        <dsp:cNvSpPr/>
      </dsp:nvSpPr>
      <dsp:spPr>
        <a:xfrm>
          <a:off x="0" y="824987"/>
          <a:ext cx="4545978" cy="2051991"/>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квалификация участников закупки, в том числе наличие у них финансовых ресурсов, на праве собственности или ином законном основании оборудования и других материальных ресурсов, опыта работы, связанного с предметом контракта, и деловой репутации, специалистов и иных работников определенного уровня квалификации</a:t>
          </a:r>
        </a:p>
      </dsp:txBody>
      <dsp:txXfrm>
        <a:off x="665743" y="1125494"/>
        <a:ext cx="3214492" cy="1450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18046-889F-45A8-9B0C-D8E4EBC8FD6F}">
      <dsp:nvSpPr>
        <dsp:cNvPr id="0" name=""/>
        <dsp:cNvSpPr/>
      </dsp:nvSpPr>
      <dsp:spPr>
        <a:xfrm>
          <a:off x="553271" y="1609"/>
          <a:ext cx="7929952" cy="639897"/>
        </a:xfrm>
        <a:prstGeom prst="downArrowCallou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cap="all" baseline="0" dirty="0">
              <a:latin typeface="+mj-lt"/>
            </a:rPr>
            <a:t>Конкурентными способами определения поставщиков (подрядчиков, исполнителей) являются конкурсы: </a:t>
          </a:r>
        </a:p>
      </dsp:txBody>
      <dsp:txXfrm>
        <a:off x="553271" y="1609"/>
        <a:ext cx="7929952" cy="415786"/>
      </dsp:txXfrm>
    </dsp:sp>
    <dsp:sp modelId="{C4772317-1663-4740-A0AC-23C6D359A16A}">
      <dsp:nvSpPr>
        <dsp:cNvPr id="0" name=""/>
        <dsp:cNvSpPr/>
      </dsp:nvSpPr>
      <dsp:spPr>
        <a:xfrm rot="5400000">
          <a:off x="4488653" y="671101"/>
          <a:ext cx="59189" cy="59189"/>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FE5317-841D-4137-98F3-D0BA5BA2C0D3}">
      <dsp:nvSpPr>
        <dsp:cNvPr id="0" name=""/>
        <dsp:cNvSpPr/>
      </dsp:nvSpPr>
      <dsp:spPr>
        <a:xfrm>
          <a:off x="485776" y="759885"/>
          <a:ext cx="8064943" cy="33822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открытый конкурс </a:t>
          </a:r>
        </a:p>
      </dsp:txBody>
      <dsp:txXfrm>
        <a:off x="495682" y="769791"/>
        <a:ext cx="8045131" cy="318411"/>
      </dsp:txXfrm>
    </dsp:sp>
    <dsp:sp modelId="{B1E0BFAF-6651-4DD6-A9B6-527C07F6045A}">
      <dsp:nvSpPr>
        <dsp:cNvPr id="0" name=""/>
        <dsp:cNvSpPr/>
      </dsp:nvSpPr>
      <dsp:spPr>
        <a:xfrm rot="5400000">
          <a:off x="4488653" y="1127703"/>
          <a:ext cx="59189" cy="59189"/>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C80DB14-09AF-442D-9C7D-DC823E642850}">
      <dsp:nvSpPr>
        <dsp:cNvPr id="0" name=""/>
        <dsp:cNvSpPr/>
      </dsp:nvSpPr>
      <dsp:spPr>
        <a:xfrm>
          <a:off x="485776" y="1216486"/>
          <a:ext cx="8064943" cy="33822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конкурс с ограниченным участием</a:t>
          </a:r>
        </a:p>
      </dsp:txBody>
      <dsp:txXfrm>
        <a:off x="495682" y="1226392"/>
        <a:ext cx="8045131" cy="318411"/>
      </dsp:txXfrm>
    </dsp:sp>
    <dsp:sp modelId="{A364FCEB-BBCE-4F0C-A7D4-5325DACBC88C}">
      <dsp:nvSpPr>
        <dsp:cNvPr id="0" name=""/>
        <dsp:cNvSpPr/>
      </dsp:nvSpPr>
      <dsp:spPr>
        <a:xfrm rot="5400000">
          <a:off x="4488653" y="1584304"/>
          <a:ext cx="59189" cy="59189"/>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6B6EA2C-C8F4-49E5-878E-944D2D02D3E7}">
      <dsp:nvSpPr>
        <dsp:cNvPr id="0" name=""/>
        <dsp:cNvSpPr/>
      </dsp:nvSpPr>
      <dsp:spPr>
        <a:xfrm>
          <a:off x="485776" y="1673087"/>
          <a:ext cx="8064943" cy="338223"/>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двухэтапный конкурс</a:t>
          </a:r>
        </a:p>
      </dsp:txBody>
      <dsp:txXfrm>
        <a:off x="495682" y="1682993"/>
        <a:ext cx="8045131" cy="318411"/>
      </dsp:txXfrm>
    </dsp:sp>
    <dsp:sp modelId="{4E811F6F-41B6-4192-91E7-8599C3C49D20}">
      <dsp:nvSpPr>
        <dsp:cNvPr id="0" name=""/>
        <dsp:cNvSpPr/>
      </dsp:nvSpPr>
      <dsp:spPr>
        <a:xfrm rot="5400000">
          <a:off x="4488653" y="2040905"/>
          <a:ext cx="59189" cy="59189"/>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50CCC06-89C0-4E0F-AE4B-6CC2DD11F472}">
      <dsp:nvSpPr>
        <dsp:cNvPr id="0" name=""/>
        <dsp:cNvSpPr/>
      </dsp:nvSpPr>
      <dsp:spPr>
        <a:xfrm>
          <a:off x="485776" y="2129689"/>
          <a:ext cx="8064943" cy="338223"/>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закрытый конкурс</a:t>
          </a:r>
        </a:p>
      </dsp:txBody>
      <dsp:txXfrm>
        <a:off x="495682" y="2139595"/>
        <a:ext cx="8045131" cy="318411"/>
      </dsp:txXfrm>
    </dsp:sp>
    <dsp:sp modelId="{4DA5A15E-CAA4-42D6-9D33-3B019A17C820}">
      <dsp:nvSpPr>
        <dsp:cNvPr id="0" name=""/>
        <dsp:cNvSpPr/>
      </dsp:nvSpPr>
      <dsp:spPr>
        <a:xfrm rot="5400000">
          <a:off x="4488653" y="2497506"/>
          <a:ext cx="59189" cy="59189"/>
        </a:xfrm>
        <a:prstGeom prst="rightArrow">
          <a:avLst>
            <a:gd name="adj1" fmla="val 667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36F372-8FB4-407D-8243-9B8A16BF915C}">
      <dsp:nvSpPr>
        <dsp:cNvPr id="0" name=""/>
        <dsp:cNvSpPr/>
      </dsp:nvSpPr>
      <dsp:spPr>
        <a:xfrm>
          <a:off x="485776" y="2586290"/>
          <a:ext cx="8064943" cy="338223"/>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закрытый конкурс с ограниченным участием</a:t>
          </a:r>
        </a:p>
      </dsp:txBody>
      <dsp:txXfrm>
        <a:off x="495682" y="2596196"/>
        <a:ext cx="8045131" cy="318411"/>
      </dsp:txXfrm>
    </dsp:sp>
    <dsp:sp modelId="{36F93058-6B09-4DE5-A922-26822DE35761}">
      <dsp:nvSpPr>
        <dsp:cNvPr id="0" name=""/>
        <dsp:cNvSpPr/>
      </dsp:nvSpPr>
      <dsp:spPr>
        <a:xfrm rot="5400000">
          <a:off x="4488653" y="2954108"/>
          <a:ext cx="59189" cy="59189"/>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84BEBA-74BF-4075-B845-CCEAEAFC86EF}">
      <dsp:nvSpPr>
        <dsp:cNvPr id="0" name=""/>
        <dsp:cNvSpPr/>
      </dsp:nvSpPr>
      <dsp:spPr>
        <a:xfrm>
          <a:off x="485776" y="3042891"/>
          <a:ext cx="8064943" cy="33822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закрытый двухэтапный конкурс</a:t>
          </a:r>
        </a:p>
      </dsp:txBody>
      <dsp:txXfrm>
        <a:off x="495682" y="3052797"/>
        <a:ext cx="8045131" cy="318411"/>
      </dsp:txXfrm>
    </dsp:sp>
    <dsp:sp modelId="{DEA7BDEE-4C6A-4173-8423-82B43F25CEA3}">
      <dsp:nvSpPr>
        <dsp:cNvPr id="0" name=""/>
        <dsp:cNvSpPr/>
      </dsp:nvSpPr>
      <dsp:spPr>
        <a:xfrm rot="5400000">
          <a:off x="4488653" y="3410709"/>
          <a:ext cx="59189" cy="59189"/>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A82719-33B3-40AD-A605-51D5DCE0A09C}">
      <dsp:nvSpPr>
        <dsp:cNvPr id="0" name=""/>
        <dsp:cNvSpPr/>
      </dsp:nvSpPr>
      <dsp:spPr>
        <a:xfrm>
          <a:off x="485776" y="3499492"/>
          <a:ext cx="8064943" cy="338223"/>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аукцион в электронной форме (электронный аукцион)</a:t>
          </a:r>
        </a:p>
      </dsp:txBody>
      <dsp:txXfrm>
        <a:off x="495682" y="3509398"/>
        <a:ext cx="8045131" cy="318411"/>
      </dsp:txXfrm>
    </dsp:sp>
    <dsp:sp modelId="{22FBC5AC-7199-4721-B70E-03B89A6E3677}">
      <dsp:nvSpPr>
        <dsp:cNvPr id="0" name=""/>
        <dsp:cNvSpPr/>
      </dsp:nvSpPr>
      <dsp:spPr>
        <a:xfrm rot="5400000">
          <a:off x="4488653" y="3867310"/>
          <a:ext cx="59189" cy="59189"/>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B08133A-7AB9-4382-BECE-523848D70E58}">
      <dsp:nvSpPr>
        <dsp:cNvPr id="0" name=""/>
        <dsp:cNvSpPr/>
      </dsp:nvSpPr>
      <dsp:spPr>
        <a:xfrm>
          <a:off x="485776" y="3956094"/>
          <a:ext cx="8064943" cy="338223"/>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запрос котировок</a:t>
          </a:r>
        </a:p>
      </dsp:txBody>
      <dsp:txXfrm>
        <a:off x="495682" y="3966000"/>
        <a:ext cx="8045131" cy="318411"/>
      </dsp:txXfrm>
    </dsp:sp>
    <dsp:sp modelId="{D4102B01-FAD3-4598-9BBE-E9FB1C093E72}">
      <dsp:nvSpPr>
        <dsp:cNvPr id="0" name=""/>
        <dsp:cNvSpPr/>
      </dsp:nvSpPr>
      <dsp:spPr>
        <a:xfrm rot="5400000">
          <a:off x="4488653" y="4323911"/>
          <a:ext cx="59189" cy="59189"/>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7A3E835-9F28-4235-BA83-55A0BD75DE1A}">
      <dsp:nvSpPr>
        <dsp:cNvPr id="0" name=""/>
        <dsp:cNvSpPr/>
      </dsp:nvSpPr>
      <dsp:spPr>
        <a:xfrm>
          <a:off x="485776" y="4412695"/>
          <a:ext cx="8064943" cy="338223"/>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mj-lt"/>
            </a:rPr>
            <a:t>запрос предложений</a:t>
          </a:r>
        </a:p>
      </dsp:txBody>
      <dsp:txXfrm>
        <a:off x="495682" y="4422601"/>
        <a:ext cx="8045131" cy="3184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0BF58-A7CA-4A3F-87A6-A7642FE8A5DC}">
      <dsp:nvSpPr>
        <dsp:cNvPr id="0" name=""/>
        <dsp:cNvSpPr/>
      </dsp:nvSpPr>
      <dsp:spPr>
        <a:xfrm>
          <a:off x="0" y="2900"/>
          <a:ext cx="9108504" cy="54288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cap="all" baseline="0">
              <a:latin typeface="+mj-lt"/>
            </a:rPr>
            <a:t>Правила описания объекта закупки</a:t>
          </a:r>
        </a:p>
      </dsp:txBody>
      <dsp:txXfrm>
        <a:off x="26501" y="29401"/>
        <a:ext cx="9055502" cy="4898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D39A1-5A80-421E-BDA1-0E7DD63AE1C4}">
      <dsp:nvSpPr>
        <dsp:cNvPr id="0" name=""/>
        <dsp:cNvSpPr/>
      </dsp:nvSpPr>
      <dsp:spPr>
        <a:xfrm>
          <a:off x="5940670" y="1386855"/>
          <a:ext cx="1456391" cy="470311"/>
        </a:xfrm>
        <a:custGeom>
          <a:avLst/>
          <a:gdLst/>
          <a:ahLst/>
          <a:cxnLst/>
          <a:rect l="0" t="0" r="0" b="0"/>
          <a:pathLst>
            <a:path>
              <a:moveTo>
                <a:pt x="0" y="0"/>
              </a:moveTo>
              <a:lnTo>
                <a:pt x="0" y="320503"/>
              </a:lnTo>
              <a:lnTo>
                <a:pt x="1456391" y="320503"/>
              </a:lnTo>
              <a:lnTo>
                <a:pt x="1456391" y="470311"/>
              </a:lnTo>
            </a:path>
          </a:pathLst>
        </a:cu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76C61-9CB0-40F1-919D-D9645D59EA47}">
      <dsp:nvSpPr>
        <dsp:cNvPr id="0" name=""/>
        <dsp:cNvSpPr/>
      </dsp:nvSpPr>
      <dsp:spPr>
        <a:xfrm>
          <a:off x="4504532" y="1386855"/>
          <a:ext cx="1436137" cy="470311"/>
        </a:xfrm>
        <a:custGeom>
          <a:avLst/>
          <a:gdLst/>
          <a:ahLst/>
          <a:cxnLst/>
          <a:rect l="0" t="0" r="0" b="0"/>
          <a:pathLst>
            <a:path>
              <a:moveTo>
                <a:pt x="1436137" y="0"/>
              </a:moveTo>
              <a:lnTo>
                <a:pt x="1436137" y="320503"/>
              </a:lnTo>
              <a:lnTo>
                <a:pt x="0" y="320503"/>
              </a:lnTo>
              <a:lnTo>
                <a:pt x="0" y="470311"/>
              </a:lnTo>
            </a:path>
          </a:pathLst>
        </a:cu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72DFFD-AAAF-4D69-A992-65CFD0630A52}">
      <dsp:nvSpPr>
        <dsp:cNvPr id="0" name=""/>
        <dsp:cNvSpPr/>
      </dsp:nvSpPr>
      <dsp:spPr>
        <a:xfrm>
          <a:off x="3844805" y="335255"/>
          <a:ext cx="2095864" cy="470311"/>
        </a:xfrm>
        <a:custGeom>
          <a:avLst/>
          <a:gdLst/>
          <a:ahLst/>
          <a:cxnLst/>
          <a:rect l="0" t="0" r="0" b="0"/>
          <a:pathLst>
            <a:path>
              <a:moveTo>
                <a:pt x="0" y="0"/>
              </a:moveTo>
              <a:lnTo>
                <a:pt x="0" y="320503"/>
              </a:lnTo>
              <a:lnTo>
                <a:pt x="2095864" y="320503"/>
              </a:lnTo>
              <a:lnTo>
                <a:pt x="2095864" y="47031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10598-2E27-41AB-A979-C1D8EFCEBF93}">
      <dsp:nvSpPr>
        <dsp:cNvPr id="0" name=""/>
        <dsp:cNvSpPr/>
      </dsp:nvSpPr>
      <dsp:spPr>
        <a:xfrm>
          <a:off x="1571882" y="335255"/>
          <a:ext cx="2272922" cy="470311"/>
        </a:xfrm>
        <a:custGeom>
          <a:avLst/>
          <a:gdLst/>
          <a:ahLst/>
          <a:cxnLst/>
          <a:rect l="0" t="0" r="0" b="0"/>
          <a:pathLst>
            <a:path>
              <a:moveTo>
                <a:pt x="2272922" y="0"/>
              </a:moveTo>
              <a:lnTo>
                <a:pt x="2272922" y="320503"/>
              </a:lnTo>
              <a:lnTo>
                <a:pt x="0" y="320503"/>
              </a:lnTo>
              <a:lnTo>
                <a:pt x="0" y="47031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8E008B-71C0-4B7F-B6F2-9ED21579E844}">
      <dsp:nvSpPr>
        <dsp:cNvPr id="0" name=""/>
        <dsp:cNvSpPr/>
      </dsp:nvSpPr>
      <dsp:spPr>
        <a:xfrm>
          <a:off x="3036247" y="1060"/>
          <a:ext cx="1617115" cy="33419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932BB-5953-4D8E-9403-26F7AABC2A71}">
      <dsp:nvSpPr>
        <dsp:cNvPr id="0" name=""/>
        <dsp:cNvSpPr/>
      </dsp:nvSpPr>
      <dsp:spPr>
        <a:xfrm>
          <a:off x="3215927" y="171756"/>
          <a:ext cx="1617115" cy="33419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cap="all" baseline="0" dirty="0">
              <a:latin typeface="+mj-lt"/>
            </a:rPr>
            <a:t>Правило 1. </a:t>
          </a:r>
        </a:p>
      </dsp:txBody>
      <dsp:txXfrm>
        <a:off x="3225715" y="181544"/>
        <a:ext cx="1597539" cy="314618"/>
      </dsp:txXfrm>
    </dsp:sp>
    <dsp:sp modelId="{FD7381C8-37D8-42EE-B656-CD47A857D1BD}">
      <dsp:nvSpPr>
        <dsp:cNvPr id="0" name=""/>
        <dsp:cNvSpPr/>
      </dsp:nvSpPr>
      <dsp:spPr>
        <a:xfrm>
          <a:off x="275303" y="805566"/>
          <a:ext cx="2593157" cy="96637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ACA59-565F-4EDC-AC59-B2E33B6B2C8B}">
      <dsp:nvSpPr>
        <dsp:cNvPr id="0" name=""/>
        <dsp:cNvSpPr/>
      </dsp:nvSpPr>
      <dsp:spPr>
        <a:xfrm>
          <a:off x="454983" y="976261"/>
          <a:ext cx="2593157" cy="966375"/>
        </a:xfrm>
        <a:prstGeom prst="roundRect">
          <a:avLst>
            <a:gd name="adj" fmla="val 10000"/>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Описание объекта закупки должно носить объективный характер</a:t>
          </a:r>
        </a:p>
      </dsp:txBody>
      <dsp:txXfrm>
        <a:off x="483287" y="1004565"/>
        <a:ext cx="2536549" cy="909767"/>
      </dsp:txXfrm>
    </dsp:sp>
    <dsp:sp modelId="{EFABE217-8E98-429C-AF8A-CB44646E6A76}">
      <dsp:nvSpPr>
        <dsp:cNvPr id="0" name=""/>
        <dsp:cNvSpPr/>
      </dsp:nvSpPr>
      <dsp:spPr>
        <a:xfrm>
          <a:off x="4467033" y="805566"/>
          <a:ext cx="2947273" cy="581289"/>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B1F64-314B-4903-A097-3A123595F1B8}">
      <dsp:nvSpPr>
        <dsp:cNvPr id="0" name=""/>
        <dsp:cNvSpPr/>
      </dsp:nvSpPr>
      <dsp:spPr>
        <a:xfrm>
          <a:off x="4646713" y="976261"/>
          <a:ext cx="2947273" cy="581289"/>
        </a:xfrm>
        <a:prstGeom prst="roundRect">
          <a:avLst>
            <a:gd name="adj" fmla="val 10000"/>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В описании объекта закупки указываются:</a:t>
          </a:r>
        </a:p>
      </dsp:txBody>
      <dsp:txXfrm>
        <a:off x="4663738" y="993286"/>
        <a:ext cx="2913223" cy="547239"/>
      </dsp:txXfrm>
    </dsp:sp>
    <dsp:sp modelId="{55DA2967-760D-4E23-B1C5-48812DD76A93}">
      <dsp:nvSpPr>
        <dsp:cNvPr id="0" name=""/>
        <dsp:cNvSpPr/>
      </dsp:nvSpPr>
      <dsp:spPr>
        <a:xfrm>
          <a:off x="3227820" y="1857166"/>
          <a:ext cx="2553424" cy="631287"/>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2F07F-46B7-4D48-82AF-A819B4A2550C}">
      <dsp:nvSpPr>
        <dsp:cNvPr id="0" name=""/>
        <dsp:cNvSpPr/>
      </dsp:nvSpPr>
      <dsp:spPr>
        <a:xfrm>
          <a:off x="3407499" y="2027862"/>
          <a:ext cx="2553424" cy="631287"/>
        </a:xfrm>
        <a:prstGeom prst="roundRect">
          <a:avLst>
            <a:gd name="adj" fmla="val 10000"/>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Функциональные технические и качественные характеристики</a:t>
          </a:r>
        </a:p>
      </dsp:txBody>
      <dsp:txXfrm>
        <a:off x="3425989" y="2046352"/>
        <a:ext cx="2516444" cy="594307"/>
      </dsp:txXfrm>
    </dsp:sp>
    <dsp:sp modelId="{D9C6EA2C-190A-40B6-83BB-880DB1120E62}">
      <dsp:nvSpPr>
        <dsp:cNvPr id="0" name=""/>
        <dsp:cNvSpPr/>
      </dsp:nvSpPr>
      <dsp:spPr>
        <a:xfrm>
          <a:off x="6140604" y="1857166"/>
          <a:ext cx="2512916" cy="851396"/>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5A416-1E42-41AC-BA25-E93C8D8CCDAC}">
      <dsp:nvSpPr>
        <dsp:cNvPr id="0" name=""/>
        <dsp:cNvSpPr/>
      </dsp:nvSpPr>
      <dsp:spPr>
        <a:xfrm>
          <a:off x="6320283" y="2027862"/>
          <a:ext cx="2512916" cy="851396"/>
        </a:xfrm>
        <a:prstGeom prst="roundRect">
          <a:avLst>
            <a:gd name="adj" fmla="val 10000"/>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эксплуатационные характеристики объекта закупки (при необходимости) </a:t>
          </a:r>
        </a:p>
      </dsp:txBody>
      <dsp:txXfrm>
        <a:off x="6345220" y="2052799"/>
        <a:ext cx="2463042" cy="8015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B01D4-A688-4D5A-8180-CA8909E94FCD}">
      <dsp:nvSpPr>
        <dsp:cNvPr id="0" name=""/>
        <dsp:cNvSpPr/>
      </dsp:nvSpPr>
      <dsp:spPr>
        <a:xfrm>
          <a:off x="72007" y="1173620"/>
          <a:ext cx="3380348" cy="865734"/>
        </a:xfrm>
        <a:prstGeom prst="chevron">
          <a:avLst/>
        </a:prstGeom>
        <a:solidFill>
          <a:srgbClr val="7030A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 описание объекта закупки не должны включаться требования или указания в отношении:</a:t>
          </a:r>
        </a:p>
      </dsp:txBody>
      <dsp:txXfrm>
        <a:off x="504874" y="1173620"/>
        <a:ext cx="2514614" cy="865734"/>
      </dsp:txXfrm>
    </dsp:sp>
    <dsp:sp modelId="{BDFD531B-CA59-4146-AD3E-1CF7D83A2A5A}">
      <dsp:nvSpPr>
        <dsp:cNvPr id="0" name=""/>
        <dsp:cNvSpPr/>
      </dsp:nvSpPr>
      <dsp:spPr>
        <a:xfrm rot="16941784">
          <a:off x="2884541" y="889902"/>
          <a:ext cx="1445013" cy="21665"/>
        </a:xfrm>
        <a:custGeom>
          <a:avLst/>
          <a:gdLst/>
          <a:ahLst/>
          <a:cxnLst/>
          <a:rect l="0" t="0" r="0" b="0"/>
          <a:pathLst>
            <a:path>
              <a:moveTo>
                <a:pt x="0" y="10832"/>
              </a:moveTo>
              <a:lnTo>
                <a:pt x="1445013" y="1083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570922" y="864609"/>
        <a:ext cx="72250" cy="72250"/>
      </dsp:txXfrm>
    </dsp:sp>
    <dsp:sp modelId="{01934A01-338F-4718-9E36-260A5A464D1D}">
      <dsp:nvSpPr>
        <dsp:cNvPr id="0" name=""/>
        <dsp:cNvSpPr/>
      </dsp:nvSpPr>
      <dsp:spPr>
        <a:xfrm>
          <a:off x="3761741" y="1616"/>
          <a:ext cx="5167251" cy="38673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товарных знаков </a:t>
          </a:r>
        </a:p>
      </dsp:txBody>
      <dsp:txXfrm>
        <a:off x="3773068" y="12943"/>
        <a:ext cx="5144597" cy="364078"/>
      </dsp:txXfrm>
    </dsp:sp>
    <dsp:sp modelId="{35DCEB79-5422-4774-A2C3-FA30788E06D7}">
      <dsp:nvSpPr>
        <dsp:cNvPr id="0" name=""/>
        <dsp:cNvSpPr/>
      </dsp:nvSpPr>
      <dsp:spPr>
        <a:xfrm rot="17264750">
          <a:off x="3099517" y="1112273"/>
          <a:ext cx="1015061" cy="21665"/>
        </a:xfrm>
        <a:custGeom>
          <a:avLst/>
          <a:gdLst/>
          <a:ahLst/>
          <a:cxnLst/>
          <a:rect l="0" t="0" r="0" b="0"/>
          <a:pathLst>
            <a:path>
              <a:moveTo>
                <a:pt x="0" y="10832"/>
              </a:moveTo>
              <a:lnTo>
                <a:pt x="1015061" y="1083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581671" y="1097729"/>
        <a:ext cx="50753" cy="50753"/>
      </dsp:txXfrm>
    </dsp:sp>
    <dsp:sp modelId="{16CE2CB0-CCA6-496B-B0C2-32D450D4F2F8}">
      <dsp:nvSpPr>
        <dsp:cNvPr id="0" name=""/>
        <dsp:cNvSpPr/>
      </dsp:nvSpPr>
      <dsp:spPr>
        <a:xfrm>
          <a:off x="3761741" y="446358"/>
          <a:ext cx="5167251" cy="38673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знаков обслуживания</a:t>
          </a:r>
        </a:p>
      </dsp:txBody>
      <dsp:txXfrm>
        <a:off x="3773068" y="457685"/>
        <a:ext cx="5144597" cy="364078"/>
      </dsp:txXfrm>
    </dsp:sp>
    <dsp:sp modelId="{56763ACE-13FF-4164-AF71-71E5B84D7F94}">
      <dsp:nvSpPr>
        <dsp:cNvPr id="0" name=""/>
        <dsp:cNvSpPr/>
      </dsp:nvSpPr>
      <dsp:spPr>
        <a:xfrm rot="18039236">
          <a:off x="3303640" y="1334644"/>
          <a:ext cx="606815" cy="21665"/>
        </a:xfrm>
        <a:custGeom>
          <a:avLst/>
          <a:gdLst/>
          <a:ahLst/>
          <a:cxnLst/>
          <a:rect l="0" t="0" r="0" b="0"/>
          <a:pathLst>
            <a:path>
              <a:moveTo>
                <a:pt x="0" y="10832"/>
              </a:moveTo>
              <a:lnTo>
                <a:pt x="606815" y="1083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591877" y="1330306"/>
        <a:ext cx="30340" cy="30340"/>
      </dsp:txXfrm>
    </dsp:sp>
    <dsp:sp modelId="{18679654-A6A3-4F57-BB48-7CE3C6917ACF}">
      <dsp:nvSpPr>
        <dsp:cNvPr id="0" name=""/>
        <dsp:cNvSpPr/>
      </dsp:nvSpPr>
      <dsp:spPr>
        <a:xfrm>
          <a:off x="3761741" y="891100"/>
          <a:ext cx="5167251" cy="38673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фирменных наименований </a:t>
          </a:r>
        </a:p>
      </dsp:txBody>
      <dsp:txXfrm>
        <a:off x="3773068" y="902427"/>
        <a:ext cx="5144597" cy="364078"/>
      </dsp:txXfrm>
    </dsp:sp>
    <dsp:sp modelId="{7D84B717-91A3-46CD-8E18-E3A3F40B5B45}">
      <dsp:nvSpPr>
        <dsp:cNvPr id="0" name=""/>
        <dsp:cNvSpPr/>
      </dsp:nvSpPr>
      <dsp:spPr>
        <a:xfrm rot="20758533">
          <a:off x="3447602" y="1557015"/>
          <a:ext cx="318891" cy="21665"/>
        </a:xfrm>
        <a:custGeom>
          <a:avLst/>
          <a:gdLst/>
          <a:ahLst/>
          <a:cxnLst/>
          <a:rect l="0" t="0" r="0" b="0"/>
          <a:pathLst>
            <a:path>
              <a:moveTo>
                <a:pt x="0" y="10832"/>
              </a:moveTo>
              <a:lnTo>
                <a:pt x="318891" y="1083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599075" y="1559875"/>
        <a:ext cx="15944" cy="15944"/>
      </dsp:txXfrm>
    </dsp:sp>
    <dsp:sp modelId="{9CB3076F-9272-4B14-A5D6-BA5436AB6C2F}">
      <dsp:nvSpPr>
        <dsp:cNvPr id="0" name=""/>
        <dsp:cNvSpPr/>
      </dsp:nvSpPr>
      <dsp:spPr>
        <a:xfrm>
          <a:off x="3761741" y="1335842"/>
          <a:ext cx="5167251" cy="38673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патентов</a:t>
          </a:r>
        </a:p>
      </dsp:txBody>
      <dsp:txXfrm>
        <a:off x="3773068" y="1347169"/>
        <a:ext cx="5144597" cy="364078"/>
      </dsp:txXfrm>
    </dsp:sp>
    <dsp:sp modelId="{CA319932-F8A8-47F5-BE4C-2FCA017E14B3}">
      <dsp:nvSpPr>
        <dsp:cNvPr id="0" name=""/>
        <dsp:cNvSpPr/>
      </dsp:nvSpPr>
      <dsp:spPr>
        <a:xfrm rot="2994258">
          <a:off x="3366866" y="1779386"/>
          <a:ext cx="480363" cy="21665"/>
        </a:xfrm>
        <a:custGeom>
          <a:avLst/>
          <a:gdLst/>
          <a:ahLst/>
          <a:cxnLst/>
          <a:rect l="0" t="0" r="0" b="0"/>
          <a:pathLst>
            <a:path>
              <a:moveTo>
                <a:pt x="0" y="10832"/>
              </a:moveTo>
              <a:lnTo>
                <a:pt x="480363" y="1083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595039" y="1778210"/>
        <a:ext cx="24018" cy="24018"/>
      </dsp:txXfrm>
    </dsp:sp>
    <dsp:sp modelId="{7274A70E-EBA3-4F2E-926E-AA3EE88B5269}">
      <dsp:nvSpPr>
        <dsp:cNvPr id="0" name=""/>
        <dsp:cNvSpPr/>
      </dsp:nvSpPr>
      <dsp:spPr>
        <a:xfrm>
          <a:off x="3761741" y="1780584"/>
          <a:ext cx="5167251" cy="38673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полезных моделей </a:t>
          </a:r>
        </a:p>
      </dsp:txBody>
      <dsp:txXfrm>
        <a:off x="3773068" y="1791911"/>
        <a:ext cx="5144597" cy="364078"/>
      </dsp:txXfrm>
    </dsp:sp>
    <dsp:sp modelId="{BAF18845-5CB7-4392-B0AA-DB70107956AD}">
      <dsp:nvSpPr>
        <dsp:cNvPr id="0" name=""/>
        <dsp:cNvSpPr/>
      </dsp:nvSpPr>
      <dsp:spPr>
        <a:xfrm rot="4148828">
          <a:off x="3172480" y="2001757"/>
          <a:ext cx="869135" cy="21665"/>
        </a:xfrm>
        <a:custGeom>
          <a:avLst/>
          <a:gdLst/>
          <a:ahLst/>
          <a:cxnLst/>
          <a:rect l="0" t="0" r="0" b="0"/>
          <a:pathLst>
            <a:path>
              <a:moveTo>
                <a:pt x="0" y="10832"/>
              </a:moveTo>
              <a:lnTo>
                <a:pt x="869135" y="1083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585319" y="1990861"/>
        <a:ext cx="43456" cy="43456"/>
      </dsp:txXfrm>
    </dsp:sp>
    <dsp:sp modelId="{83C20AC3-EE50-4748-8851-DA7B87231954}">
      <dsp:nvSpPr>
        <dsp:cNvPr id="0" name=""/>
        <dsp:cNvSpPr/>
      </dsp:nvSpPr>
      <dsp:spPr>
        <a:xfrm>
          <a:off x="3761741" y="2225326"/>
          <a:ext cx="5167251" cy="386732"/>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промышленных образцов </a:t>
          </a:r>
        </a:p>
      </dsp:txBody>
      <dsp:txXfrm>
        <a:off x="3773068" y="2236653"/>
        <a:ext cx="5144597" cy="364078"/>
      </dsp:txXfrm>
    </dsp:sp>
    <dsp:sp modelId="{9442A590-7BBA-495A-9B5F-1D0C20F671BE}">
      <dsp:nvSpPr>
        <dsp:cNvPr id="0" name=""/>
        <dsp:cNvSpPr/>
      </dsp:nvSpPr>
      <dsp:spPr>
        <a:xfrm rot="4616685">
          <a:off x="2922234" y="2262767"/>
          <a:ext cx="1369626" cy="21665"/>
        </a:xfrm>
        <a:custGeom>
          <a:avLst/>
          <a:gdLst/>
          <a:ahLst/>
          <a:cxnLst/>
          <a:rect l="0" t="0" r="0" b="0"/>
          <a:pathLst>
            <a:path>
              <a:moveTo>
                <a:pt x="0" y="10832"/>
              </a:moveTo>
              <a:lnTo>
                <a:pt x="1369626" y="10832"/>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572807" y="2239359"/>
        <a:ext cx="68481" cy="68481"/>
      </dsp:txXfrm>
    </dsp:sp>
    <dsp:sp modelId="{D4B9985D-C527-4A81-9B8B-B38595BAE1E8}">
      <dsp:nvSpPr>
        <dsp:cNvPr id="0" name=""/>
        <dsp:cNvSpPr/>
      </dsp:nvSpPr>
      <dsp:spPr>
        <a:xfrm>
          <a:off x="3761741" y="2670068"/>
          <a:ext cx="5167251" cy="541289"/>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наименование места происхождения товара или наименование производителя</a:t>
          </a:r>
        </a:p>
      </dsp:txBody>
      <dsp:txXfrm>
        <a:off x="3777595" y="2685922"/>
        <a:ext cx="5135543" cy="5095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C6F83-3F82-4670-B7CE-5D85B6A6582B}">
      <dsp:nvSpPr>
        <dsp:cNvPr id="0" name=""/>
        <dsp:cNvSpPr/>
      </dsp:nvSpPr>
      <dsp:spPr>
        <a:xfrm>
          <a:off x="-7410037" y="-1132469"/>
          <a:ext cx="8817666" cy="8817666"/>
        </a:xfrm>
        <a:prstGeom prst="blockArc">
          <a:avLst>
            <a:gd name="adj1" fmla="val 18900000"/>
            <a:gd name="adj2" fmla="val 2700000"/>
            <a:gd name="adj3" fmla="val 245"/>
          </a:avLst>
        </a:prstGeom>
        <a:noFill/>
        <a:ln w="55000" cap="flat" cmpd="thickThin"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1E8F204-47D3-4670-AD6B-195BC99865C8}">
      <dsp:nvSpPr>
        <dsp:cNvPr id="0" name=""/>
        <dsp:cNvSpPr/>
      </dsp:nvSpPr>
      <dsp:spPr>
        <a:xfrm>
          <a:off x="736392" y="503773"/>
          <a:ext cx="8098106" cy="1008071"/>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57" tIns="35560" rIns="35560" bIns="3556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В описание объекта закупки не должны включаться требования </a:t>
          </a:r>
          <a:r>
            <a:rPr lang="ru-RU" sz="1400" kern="1200" dirty="0">
              <a:latin typeface="+mj-lt"/>
            </a:rPr>
            <a:t>к товарам, информации, работам, услугам при условии, что такие требования влекут за собой ограничение количества участников закупки, </a:t>
          </a:r>
          <a:r>
            <a:rPr lang="ru-RU" sz="1400" b="1" kern="1200" dirty="0">
              <a:latin typeface="+mj-lt"/>
            </a:rPr>
            <a:t>за исключением случаев</a:t>
          </a:r>
          <a:r>
            <a:rPr lang="ru-RU" sz="1400" kern="1200" dirty="0">
              <a:latin typeface="+mj-lt"/>
            </a:rPr>
            <a:t>, если не имеется другого способа, обеспечивающего более точное и четкое описание характеристик объекта закупки.</a:t>
          </a:r>
        </a:p>
      </dsp:txBody>
      <dsp:txXfrm>
        <a:off x="736392" y="503773"/>
        <a:ext cx="8098106" cy="1008071"/>
      </dsp:txXfrm>
    </dsp:sp>
    <dsp:sp modelId="{C20C34C7-F4DA-4F91-ABF2-632F566A030F}">
      <dsp:nvSpPr>
        <dsp:cNvPr id="0" name=""/>
        <dsp:cNvSpPr/>
      </dsp:nvSpPr>
      <dsp:spPr>
        <a:xfrm>
          <a:off x="392665" y="432049"/>
          <a:ext cx="687454" cy="115152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0A47C4D8-5DE4-4017-AD06-50317932D03F}">
      <dsp:nvSpPr>
        <dsp:cNvPr id="0" name=""/>
        <dsp:cNvSpPr/>
      </dsp:nvSpPr>
      <dsp:spPr>
        <a:xfrm>
          <a:off x="1314343" y="2016143"/>
          <a:ext cx="7520155" cy="1008071"/>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57" tIns="35560" rIns="35560" bIns="3556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 Документация о закупке может содержать указание на товарные знаки в случае, если при выполнении работ, оказании услуг предполагается использовать товары, поставки которых не являются предметом контракта.</a:t>
          </a:r>
        </a:p>
      </dsp:txBody>
      <dsp:txXfrm>
        <a:off x="1314343" y="2016143"/>
        <a:ext cx="7520155" cy="1008071"/>
      </dsp:txXfrm>
    </dsp:sp>
    <dsp:sp modelId="{AC22EF2B-ABD2-4669-84EA-4FB1EE7E8910}">
      <dsp:nvSpPr>
        <dsp:cNvPr id="0" name=""/>
        <dsp:cNvSpPr/>
      </dsp:nvSpPr>
      <dsp:spPr>
        <a:xfrm>
          <a:off x="900491" y="2016225"/>
          <a:ext cx="827702" cy="100790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48C152B5-B911-4D43-A83E-E6913957AF98}">
      <dsp:nvSpPr>
        <dsp:cNvPr id="0" name=""/>
        <dsp:cNvSpPr/>
      </dsp:nvSpPr>
      <dsp:spPr>
        <a:xfrm>
          <a:off x="1314343" y="3528512"/>
          <a:ext cx="7520155" cy="1008071"/>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57" tIns="35560" rIns="35560" bIns="3556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При этом обязательным условием является включение в описание объекта закупки слов "или эквивалент", </a:t>
          </a:r>
        </a:p>
      </dsp:txBody>
      <dsp:txXfrm>
        <a:off x="1314343" y="3528512"/>
        <a:ext cx="7520155" cy="1008071"/>
      </dsp:txXfrm>
    </dsp:sp>
    <dsp:sp modelId="{7F1D3A3A-AC63-4C8C-A573-2612F70C38AD}">
      <dsp:nvSpPr>
        <dsp:cNvPr id="0" name=""/>
        <dsp:cNvSpPr/>
      </dsp:nvSpPr>
      <dsp:spPr>
        <a:xfrm>
          <a:off x="900491" y="3456385"/>
          <a:ext cx="827702" cy="11523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8B30C44E-3E9B-490E-84A0-BDFE35AB8FEF}">
      <dsp:nvSpPr>
        <dsp:cNvPr id="0" name=""/>
        <dsp:cNvSpPr/>
      </dsp:nvSpPr>
      <dsp:spPr>
        <a:xfrm>
          <a:off x="736392" y="5040882"/>
          <a:ext cx="8098106" cy="100807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57" tIns="35560" rIns="35560" bIns="3556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за исключением случаев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 а также случаев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br>
            <a:rPr lang="ru-RU" sz="1400" kern="1200" dirty="0">
              <a:latin typeface="+mj-lt"/>
            </a:rPr>
          </a:br>
          <a:endParaRPr lang="ru-RU" sz="1400" kern="1200" dirty="0">
            <a:latin typeface="+mj-lt"/>
          </a:endParaRPr>
        </a:p>
      </dsp:txBody>
      <dsp:txXfrm>
        <a:off x="736392" y="5040882"/>
        <a:ext cx="8098106" cy="1008071"/>
      </dsp:txXfrm>
    </dsp:sp>
    <dsp:sp modelId="{C0E90406-07CC-4F6C-A4C7-F68738023BCB}">
      <dsp:nvSpPr>
        <dsp:cNvPr id="0" name=""/>
        <dsp:cNvSpPr/>
      </dsp:nvSpPr>
      <dsp:spPr>
        <a:xfrm>
          <a:off x="248649" y="5040561"/>
          <a:ext cx="975485" cy="100871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C3A9A-F99F-4DDC-9EC4-C1E3634283FD}">
      <dsp:nvSpPr>
        <dsp:cNvPr id="0" name=""/>
        <dsp:cNvSpPr/>
      </dsp:nvSpPr>
      <dsp:spPr>
        <a:xfrm rot="5400000">
          <a:off x="-200662" y="291580"/>
          <a:ext cx="1337746" cy="936422"/>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Правило 2. </a:t>
          </a:r>
          <a:endParaRPr lang="ru-RU" sz="1400" kern="1200" dirty="0">
            <a:latin typeface="+mj-lt"/>
          </a:endParaRPr>
        </a:p>
      </dsp:txBody>
      <dsp:txXfrm rot="-5400000">
        <a:off x="0" y="559129"/>
        <a:ext cx="936422" cy="401324"/>
      </dsp:txXfrm>
    </dsp:sp>
    <dsp:sp modelId="{88080F2A-B89C-4452-8A84-B8218719BC03}">
      <dsp:nvSpPr>
        <dsp:cNvPr id="0" name=""/>
        <dsp:cNvSpPr/>
      </dsp:nvSpPr>
      <dsp:spPr>
        <a:xfrm rot="5400000">
          <a:off x="4445645" y="-3470598"/>
          <a:ext cx="974123" cy="7992569"/>
        </a:xfrm>
        <a:prstGeom prst="round2Same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rtl="0">
            <a:lnSpc>
              <a:spcPct val="90000"/>
            </a:lnSpc>
            <a:spcBef>
              <a:spcPct val="0"/>
            </a:spcBef>
            <a:spcAft>
              <a:spcPct val="15000"/>
            </a:spcAft>
            <a:buChar char="•"/>
          </a:pPr>
          <a:r>
            <a:rPr lang="ru-RU" sz="1400" kern="1200" dirty="0">
              <a:latin typeface="+mj-lt"/>
            </a:rPr>
            <a:t>Использование при составлении описания объекта закупки показателей, требований, условных обозначений и терминологии, касающихся технических характеристик, функциональных характеристик (потребительских свойств) товара, работы, услуги и качественных характеристик объекта закупки, которые предусмотрены техническими регламентами, принятыми в соответствии с законодательством Российской Федерации о техническом регулировании</a:t>
          </a:r>
        </a:p>
      </dsp:txBody>
      <dsp:txXfrm rot="-5400000">
        <a:off x="936423" y="86177"/>
        <a:ext cx="7945016" cy="879017"/>
      </dsp:txXfrm>
    </dsp:sp>
    <dsp:sp modelId="{C9B7FE49-DEF9-440C-BBDE-33A2497FDEC3}">
      <dsp:nvSpPr>
        <dsp:cNvPr id="0" name=""/>
        <dsp:cNvSpPr/>
      </dsp:nvSpPr>
      <dsp:spPr>
        <a:xfrm rot="5400000">
          <a:off x="-200662" y="1746678"/>
          <a:ext cx="1337746" cy="936422"/>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Правило 3. </a:t>
          </a:r>
        </a:p>
      </dsp:txBody>
      <dsp:txXfrm rot="-5400000">
        <a:off x="0" y="2014227"/>
        <a:ext cx="936422" cy="401324"/>
      </dsp:txXfrm>
    </dsp:sp>
    <dsp:sp modelId="{15D6D7C9-BFC3-4260-A729-509BD41949A4}">
      <dsp:nvSpPr>
        <dsp:cNvPr id="0" name=""/>
        <dsp:cNvSpPr/>
      </dsp:nvSpPr>
      <dsp:spPr>
        <a:xfrm rot="5400000">
          <a:off x="4275412" y="-2015500"/>
          <a:ext cx="1314589" cy="7992569"/>
        </a:xfrm>
        <a:prstGeom prst="round2SameRect">
          <a:avLst/>
        </a:prstGeom>
        <a:solidFill>
          <a:schemeClr val="accent3">
            <a:lumMod val="40000"/>
            <a:lumOff val="60000"/>
            <a:alpha val="90000"/>
          </a:schemeClr>
        </a:solidFill>
        <a:ln w="12700"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rtl="0">
            <a:lnSpc>
              <a:spcPct val="90000"/>
            </a:lnSpc>
            <a:spcBef>
              <a:spcPct val="0"/>
            </a:spcBef>
            <a:spcAft>
              <a:spcPct val="15000"/>
            </a:spcAft>
            <a:buChar char="•"/>
          </a:pPr>
          <a:r>
            <a:rPr lang="ru-RU" sz="1400" kern="1200" dirty="0">
              <a:latin typeface="+mj-lt"/>
            </a:rPr>
            <a:t>Оисание объекта закупки может включать в себя спецификации, планы, чертежи, эскизы, фотографии, результаты работы, тестирования, требования, в том числе в отношении проведения испытаний, методов испытаний, упаковки в соответствии с требованиями Гражданского кодекса Российской Федерации, маркировки, этикеток, подтверждения соответствия, процессов и методов производства в соответствии с требованиями технических регламентов, документов, разрабатываемых и применяемых в национальной системе стандартизации, технических условий, а также в отношении условных обозначений и терминологии</a:t>
          </a:r>
        </a:p>
      </dsp:txBody>
      <dsp:txXfrm rot="-5400000">
        <a:off x="936423" y="1387662"/>
        <a:ext cx="7928396" cy="1186243"/>
      </dsp:txXfrm>
    </dsp:sp>
    <dsp:sp modelId="{9CBE6F03-5EED-423E-A9A4-8C24F6172F27}">
      <dsp:nvSpPr>
        <dsp:cNvPr id="0" name=""/>
        <dsp:cNvSpPr/>
      </dsp:nvSpPr>
      <dsp:spPr>
        <a:xfrm rot="5400000">
          <a:off x="-200662" y="2979249"/>
          <a:ext cx="1337746" cy="936422"/>
        </a:xfrm>
        <a:prstGeom prst="chevron">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Правило 4.</a:t>
          </a:r>
        </a:p>
      </dsp:txBody>
      <dsp:txXfrm rot="-5400000">
        <a:off x="0" y="3246798"/>
        <a:ext cx="936422" cy="401324"/>
      </dsp:txXfrm>
    </dsp:sp>
    <dsp:sp modelId="{9AB490A3-2F7E-4071-8C95-C2FA90B4D07A}">
      <dsp:nvSpPr>
        <dsp:cNvPr id="0" name=""/>
        <dsp:cNvSpPr/>
      </dsp:nvSpPr>
      <dsp:spPr>
        <a:xfrm rot="5400000">
          <a:off x="4497939" y="-782929"/>
          <a:ext cx="869535" cy="7992569"/>
        </a:xfrm>
        <a:prstGeom prst="round2SameRect">
          <a:avLst/>
        </a:prstGeom>
        <a:solidFill>
          <a:schemeClr val="accent4">
            <a:lumMod val="40000"/>
            <a:lumOff val="60000"/>
            <a:alpha val="90000"/>
          </a:schemeClr>
        </a:solidFill>
        <a:ln w="12700"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rtl="0">
            <a:lnSpc>
              <a:spcPct val="90000"/>
            </a:lnSpc>
            <a:spcBef>
              <a:spcPct val="0"/>
            </a:spcBef>
            <a:spcAft>
              <a:spcPct val="15000"/>
            </a:spcAft>
            <a:buChar char="•"/>
          </a:pPr>
          <a:r>
            <a:rPr lang="ru-RU" sz="1400" kern="1200" dirty="0">
              <a:latin typeface="+mj-lt"/>
            </a:rPr>
            <a:t>Документация о закупке должна содержать изображение поставляемого товара, позволяющее его идентифицировать и подготовить заявку, окончательное предложение, если в такой документации содержится требование о соответствии поставляемого товара изображению товара, на поставку которого заключается контракт</a:t>
          </a:r>
        </a:p>
      </dsp:txBody>
      <dsp:txXfrm rot="-5400000">
        <a:off x="936423" y="2821034"/>
        <a:ext cx="7950122" cy="784641"/>
      </dsp:txXfrm>
    </dsp:sp>
    <dsp:sp modelId="{14E1806F-AA5A-4CFB-9F2F-995E255C4DC4}">
      <dsp:nvSpPr>
        <dsp:cNvPr id="0" name=""/>
        <dsp:cNvSpPr/>
      </dsp:nvSpPr>
      <dsp:spPr>
        <a:xfrm rot="5400000">
          <a:off x="-200662" y="4211819"/>
          <a:ext cx="1337746" cy="936422"/>
        </a:xfrm>
        <a:prstGeom prst="chevron">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Правило 5. </a:t>
          </a:r>
        </a:p>
      </dsp:txBody>
      <dsp:txXfrm rot="-5400000">
        <a:off x="0" y="4479368"/>
        <a:ext cx="936422" cy="401324"/>
      </dsp:txXfrm>
    </dsp:sp>
    <dsp:sp modelId="{DBFBC42B-86EB-4FB6-A62F-FC18984FC616}">
      <dsp:nvSpPr>
        <dsp:cNvPr id="0" name=""/>
        <dsp:cNvSpPr/>
      </dsp:nvSpPr>
      <dsp:spPr>
        <a:xfrm rot="5400000">
          <a:off x="4497939" y="449641"/>
          <a:ext cx="869535" cy="7992569"/>
        </a:xfrm>
        <a:prstGeom prst="round2SameRect">
          <a:avLst/>
        </a:prstGeom>
        <a:solidFill>
          <a:schemeClr val="accent5">
            <a:lumMod val="40000"/>
            <a:lumOff val="60000"/>
            <a:alpha val="90000"/>
          </a:schemeClr>
        </a:solidFill>
        <a:ln w="12700"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rtl="0">
            <a:lnSpc>
              <a:spcPct val="90000"/>
            </a:lnSpc>
            <a:spcBef>
              <a:spcPct val="0"/>
            </a:spcBef>
            <a:spcAft>
              <a:spcPct val="15000"/>
            </a:spcAft>
            <a:buChar char="•"/>
          </a:pPr>
          <a:r>
            <a:rPr lang="ru-RU" sz="1400" kern="1200" dirty="0">
              <a:latin typeface="+mj-lt"/>
            </a:rPr>
            <a:t>Документация о закупке должна содержать информацию о месте, датах начала и окончания, порядке и графике осмотра участниками закупки образца или макета товара, на поставку которого заключается контракт, если в такой документации содержится требование о соответствии поставляемого товара образцу или макету товара, на поставку которого заключается контракт</a:t>
          </a:r>
        </a:p>
      </dsp:txBody>
      <dsp:txXfrm rot="-5400000">
        <a:off x="936423" y="4053605"/>
        <a:ext cx="7950122" cy="784641"/>
      </dsp:txXfrm>
    </dsp:sp>
    <dsp:sp modelId="{F28933D1-022E-42A9-A06C-B0108EA23890}">
      <dsp:nvSpPr>
        <dsp:cNvPr id="0" name=""/>
        <dsp:cNvSpPr/>
      </dsp:nvSpPr>
      <dsp:spPr>
        <a:xfrm rot="5400000">
          <a:off x="-200662" y="5637666"/>
          <a:ext cx="1337746" cy="936422"/>
        </a:xfrm>
        <a:prstGeom prst="chevron">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Правило 6.</a:t>
          </a:r>
        </a:p>
      </dsp:txBody>
      <dsp:txXfrm rot="-5400000">
        <a:off x="0" y="5905215"/>
        <a:ext cx="936422" cy="401324"/>
      </dsp:txXfrm>
    </dsp:sp>
    <dsp:sp modelId="{3BA6B484-A20B-4F66-AA73-39790E8944CE}">
      <dsp:nvSpPr>
        <dsp:cNvPr id="0" name=""/>
        <dsp:cNvSpPr/>
      </dsp:nvSpPr>
      <dsp:spPr>
        <a:xfrm rot="5400000">
          <a:off x="4304663" y="1875487"/>
          <a:ext cx="1256087" cy="7992569"/>
        </a:xfrm>
        <a:prstGeom prst="round2SameRect">
          <a:avLst/>
        </a:prstGeom>
        <a:solidFill>
          <a:schemeClr val="accent6">
            <a:lumMod val="40000"/>
            <a:lumOff val="60000"/>
            <a:alpha val="90000"/>
          </a:schemeClr>
        </a:solidFill>
        <a:ln w="12700" cap="flat"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ctr" defTabSz="622300" rtl="0">
            <a:lnSpc>
              <a:spcPct val="90000"/>
            </a:lnSpc>
            <a:spcBef>
              <a:spcPct val="0"/>
            </a:spcBef>
            <a:spcAft>
              <a:spcPct val="15000"/>
            </a:spcAft>
            <a:buChar char="•"/>
          </a:pPr>
          <a:r>
            <a:rPr lang="ru-RU" sz="1400" kern="1200" dirty="0">
              <a:latin typeface="+mj-lt"/>
            </a:rPr>
            <a:t>Документация о закупке должна содержать указание на международные непатентованные наименования лекарственных средств или при отсутствии таких наименований химические, группировочные наименования, если объектом закупки являются лекарственные средства</a:t>
          </a:r>
          <a:br>
            <a:rPr lang="ru-RU" sz="1400" kern="1200" dirty="0">
              <a:latin typeface="+mj-lt"/>
            </a:rPr>
          </a:br>
          <a:br>
            <a:rPr lang="ru-RU" sz="1400" kern="1200" dirty="0">
              <a:latin typeface="+mj-lt"/>
            </a:rPr>
          </a:br>
          <a:br>
            <a:rPr lang="ru-RU" sz="1400" kern="1200" dirty="0">
              <a:latin typeface="+mj-lt"/>
            </a:rPr>
          </a:br>
          <a:endParaRPr lang="ru-RU" sz="1400" kern="1200" dirty="0">
            <a:latin typeface="+mj-lt"/>
          </a:endParaRPr>
        </a:p>
      </dsp:txBody>
      <dsp:txXfrm rot="-5400000">
        <a:off x="936423" y="5305045"/>
        <a:ext cx="7931252" cy="113345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18EA9-B077-4B0A-84B9-ECCDA489D0B0}">
      <dsp:nvSpPr>
        <dsp:cNvPr id="0" name=""/>
        <dsp:cNvSpPr/>
      </dsp:nvSpPr>
      <dsp:spPr>
        <a:xfrm>
          <a:off x="1339105" y="149"/>
          <a:ext cx="6465788" cy="517768"/>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ru-RU" sz="1600" b="1" kern="1200" dirty="0">
              <a:latin typeface="+mj-lt"/>
            </a:rPr>
            <a:t>К информации, подтверждающей добросовестность участника закупки, относится: </a:t>
          </a:r>
          <a:endParaRPr lang="ru-RU" sz="1600" kern="1200" dirty="0">
            <a:latin typeface="+mj-lt"/>
          </a:endParaRPr>
        </a:p>
      </dsp:txBody>
      <dsp:txXfrm>
        <a:off x="1354270" y="15314"/>
        <a:ext cx="6435458" cy="487438"/>
      </dsp:txXfrm>
    </dsp:sp>
    <dsp:sp modelId="{64EE0018-D295-4633-BA4A-E3BD1713EB14}">
      <dsp:nvSpPr>
        <dsp:cNvPr id="0" name=""/>
        <dsp:cNvSpPr/>
      </dsp:nvSpPr>
      <dsp:spPr>
        <a:xfrm rot="4994343">
          <a:off x="4579112" y="533863"/>
          <a:ext cx="61679" cy="90609"/>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9B0CC9A-2728-45A0-BE26-82B861F64B82}">
      <dsp:nvSpPr>
        <dsp:cNvPr id="0" name=""/>
        <dsp:cNvSpPr/>
      </dsp:nvSpPr>
      <dsp:spPr>
        <a:xfrm>
          <a:off x="347278" y="640418"/>
          <a:ext cx="8607092" cy="56703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kern="1200" dirty="0">
              <a:latin typeface="+mj-lt"/>
            </a:rPr>
            <a:t>информация, содержащаяся в реестре контрактов, заключенных заказчиками, и подтверждающая исполнение таким участником в течение одного года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a:t>
          </a:r>
        </a:p>
      </dsp:txBody>
      <dsp:txXfrm>
        <a:off x="363886" y="657026"/>
        <a:ext cx="8573876" cy="533818"/>
      </dsp:txXfrm>
    </dsp:sp>
    <dsp:sp modelId="{F011343E-7726-445C-BDB8-35C5BFEBB0D2}">
      <dsp:nvSpPr>
        <dsp:cNvPr id="0" name=""/>
        <dsp:cNvSpPr/>
      </dsp:nvSpPr>
      <dsp:spPr>
        <a:xfrm rot="5400000">
          <a:off x="4605520" y="1252757"/>
          <a:ext cx="90609" cy="90609"/>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4AC35C-0D29-4BC1-BA77-BF72CDF65E2D}">
      <dsp:nvSpPr>
        <dsp:cNvPr id="0" name=""/>
        <dsp:cNvSpPr/>
      </dsp:nvSpPr>
      <dsp:spPr>
        <a:xfrm>
          <a:off x="347278" y="1388671"/>
          <a:ext cx="8607092" cy="517768"/>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kern="1200" dirty="0">
              <a:latin typeface="+mj-lt"/>
            </a:rPr>
            <a:t>либо в течение двух лет до даты подачи заявки на участие в конкурсе или аукционе четырех и более контрактов (при этом не менее чем семьдесят пять процентов контрактов должны быть исполнены без применения к такому участнику неустоек (штрафов, пеней)</a:t>
          </a:r>
        </a:p>
      </dsp:txBody>
      <dsp:txXfrm>
        <a:off x="362443" y="1403836"/>
        <a:ext cx="8576762" cy="487438"/>
      </dsp:txXfrm>
    </dsp:sp>
    <dsp:sp modelId="{C88C7320-BE37-45C2-8CC8-35547F5ACF84}">
      <dsp:nvSpPr>
        <dsp:cNvPr id="0" name=""/>
        <dsp:cNvSpPr/>
      </dsp:nvSpPr>
      <dsp:spPr>
        <a:xfrm rot="5400000">
          <a:off x="4605520" y="1951744"/>
          <a:ext cx="90609" cy="90609"/>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D077C69-831C-4F1E-8FD3-106CA532F6A3}">
      <dsp:nvSpPr>
        <dsp:cNvPr id="0" name=""/>
        <dsp:cNvSpPr/>
      </dsp:nvSpPr>
      <dsp:spPr>
        <a:xfrm>
          <a:off x="347278" y="2087659"/>
          <a:ext cx="8607092" cy="517768"/>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ru-RU" sz="1200" kern="1200" dirty="0">
              <a:latin typeface="+mj-lt"/>
            </a:rPr>
            <a:t>либо в течение трех лет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a:t>
          </a:r>
        </a:p>
      </dsp:txBody>
      <dsp:txXfrm>
        <a:off x="362443" y="2102824"/>
        <a:ext cx="8576762" cy="48743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C107A-A12F-4D52-AE57-36B7F234B248}">
      <dsp:nvSpPr>
        <dsp:cNvPr id="0" name=""/>
        <dsp:cNvSpPr/>
      </dsp:nvSpPr>
      <dsp:spPr>
        <a:xfrm>
          <a:off x="0" y="3427697"/>
          <a:ext cx="8928992" cy="674752"/>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 этом случае решение комиссии по осуществлению закупок оформляется протоколом, который размещается в единой информационной системе и доводится до сведения всех участников аукциона не позднее рабочего дня, следующего за днем подписания указанного протокола</a:t>
          </a:r>
        </a:p>
      </dsp:txBody>
      <dsp:txXfrm>
        <a:off x="0" y="3427697"/>
        <a:ext cx="8928992" cy="674752"/>
      </dsp:txXfrm>
    </dsp:sp>
    <dsp:sp modelId="{87D6D40E-05C1-4964-BD0C-91C887CFE54F}">
      <dsp:nvSpPr>
        <dsp:cNvPr id="0" name=""/>
        <dsp:cNvSpPr/>
      </dsp:nvSpPr>
      <dsp:spPr>
        <a:xfrm rot="10800000">
          <a:off x="0" y="2348266"/>
          <a:ext cx="8928992" cy="1083753"/>
        </a:xfrm>
        <a:prstGeom prst="upArrowCallou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При невыполнении таким участником, признанным победителем аукциона, данного требования или признании комиссией по осуществлению закупок информации, предусмотренной частью 3 статьи 37 Федерального закона 44-ФЗ, недостоверной контракт с таким участником не заключается и он признается уклонившимся от заключения контракта. </a:t>
          </a:r>
        </a:p>
      </dsp:txBody>
      <dsp:txXfrm rot="10800000">
        <a:off x="0" y="2348266"/>
        <a:ext cx="8928992" cy="704190"/>
      </dsp:txXfrm>
    </dsp:sp>
    <dsp:sp modelId="{8AE45894-6C2E-4354-BBBD-6428A008DB42}">
      <dsp:nvSpPr>
        <dsp:cNvPr id="0" name=""/>
        <dsp:cNvSpPr/>
      </dsp:nvSpPr>
      <dsp:spPr>
        <a:xfrm rot="10800000">
          <a:off x="0" y="1657980"/>
          <a:ext cx="8928992" cy="694606"/>
        </a:xfrm>
        <a:prstGeom prst="upArrowCallou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 случае проведения аукциона информация, предусмотренная частью 3 статьи 37 Федерального закона 44-ФЗ, предоставляется участником закупки при направлении заказчику подписанного проекта контракта. </a:t>
          </a:r>
        </a:p>
      </dsp:txBody>
      <dsp:txXfrm rot="10800000">
        <a:off x="0" y="1657980"/>
        <a:ext cx="8928992" cy="451334"/>
      </dsp:txXfrm>
    </dsp:sp>
    <dsp:sp modelId="{BD912AC5-D2DC-4882-B1A2-9E8406B35DA2}">
      <dsp:nvSpPr>
        <dsp:cNvPr id="0" name=""/>
        <dsp:cNvSpPr/>
      </dsp:nvSpPr>
      <dsp:spPr>
        <a:xfrm rot="10800000">
          <a:off x="0" y="986916"/>
          <a:ext cx="8928992" cy="675385"/>
        </a:xfrm>
        <a:prstGeom prst="upArrowCallou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Решение об отклонении такой заявки фиксируется в протоколе определения поставщика (подрядчика, исполнителя) с указанием причин отклонения такой заявки, доводится до сведения участника закупки, направившего заявку, не позднее рабочего дня, следующего за днем подписания указанного протокола. </a:t>
          </a:r>
        </a:p>
      </dsp:txBody>
      <dsp:txXfrm rot="10800000">
        <a:off x="0" y="986916"/>
        <a:ext cx="8928992" cy="438845"/>
      </dsp:txXfrm>
    </dsp:sp>
    <dsp:sp modelId="{AC8BC145-D09C-4199-AABE-68FD8D2F4B5C}">
      <dsp:nvSpPr>
        <dsp:cNvPr id="0" name=""/>
        <dsp:cNvSpPr/>
      </dsp:nvSpPr>
      <dsp:spPr>
        <a:xfrm rot="10800000">
          <a:off x="0" y="440772"/>
          <a:ext cx="8928992" cy="550465"/>
        </a:xfrm>
        <a:prstGeom prst="upArrowCallou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Комиссия по осуществлению закупок отклоняет такую заявку в случае признания этой информации недостоверной. </a:t>
          </a:r>
        </a:p>
      </dsp:txBody>
      <dsp:txXfrm rot="10800000">
        <a:off x="0" y="440772"/>
        <a:ext cx="8928992" cy="357676"/>
      </dsp:txXfrm>
    </dsp:sp>
    <dsp:sp modelId="{86C0CC50-42A1-433A-B780-4DFF025CFCE4}">
      <dsp:nvSpPr>
        <dsp:cNvPr id="0" name=""/>
        <dsp:cNvSpPr/>
      </dsp:nvSpPr>
      <dsp:spPr>
        <a:xfrm rot="10800000">
          <a:off x="0" y="2005"/>
          <a:ext cx="8928992" cy="443087"/>
        </a:xfrm>
        <a:prstGeom prst="upArrowCallou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В случае проведения конкурса информация, предусмотренная частью 3 статьи 37 Федерального закона 44-ФЗ, предоставляется участником закупки в составе заявки на участие в конкурсе. </a:t>
          </a:r>
        </a:p>
      </dsp:txBody>
      <dsp:txXfrm rot="10800000">
        <a:off x="0" y="2005"/>
        <a:ext cx="8928992" cy="28790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91E57-73CE-4AC7-AB52-9F6FC492C220}">
      <dsp:nvSpPr>
        <dsp:cNvPr id="0" name=""/>
        <dsp:cNvSpPr/>
      </dsp:nvSpPr>
      <dsp:spPr>
        <a:xfrm>
          <a:off x="3448083" y="1115269"/>
          <a:ext cx="311574" cy="91440"/>
        </a:xfrm>
        <a:custGeom>
          <a:avLst/>
          <a:gdLst/>
          <a:ahLst/>
          <a:cxnLst/>
          <a:rect l="0" t="0" r="0" b="0"/>
          <a:pathLst>
            <a:path>
              <a:moveTo>
                <a:pt x="0" y="45720"/>
              </a:moveTo>
              <a:lnTo>
                <a:pt x="311574" y="45720"/>
              </a:lnTo>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3595315" y="1159277"/>
        <a:ext cx="17108" cy="3425"/>
      </dsp:txXfrm>
    </dsp:sp>
    <dsp:sp modelId="{970A7032-4AA6-4472-A22A-8D8889472928}">
      <dsp:nvSpPr>
        <dsp:cNvPr id="0" name=""/>
        <dsp:cNvSpPr/>
      </dsp:nvSpPr>
      <dsp:spPr>
        <a:xfrm>
          <a:off x="85372" y="636775"/>
          <a:ext cx="3364510" cy="1048428"/>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cap="all" dirty="0">
              <a:latin typeface="+mj-lt"/>
            </a:rPr>
            <a:t>Порядок осуществления закупок способом запроса </a:t>
          </a:r>
          <a:r>
            <a:rPr lang="ru-RU" sz="1400" b="1" kern="1200" cap="all" baseline="0" dirty="0">
              <a:latin typeface="+mj-lt"/>
            </a:rPr>
            <a:t>предложений</a:t>
          </a:r>
        </a:p>
      </dsp:txBody>
      <dsp:txXfrm>
        <a:off x="609586" y="636775"/>
        <a:ext cx="2316082" cy="1048428"/>
      </dsp:txXfrm>
    </dsp:sp>
    <dsp:sp modelId="{50E9755D-476C-45D9-8688-EC1FD57E71C8}">
      <dsp:nvSpPr>
        <dsp:cNvPr id="0" name=""/>
        <dsp:cNvSpPr/>
      </dsp:nvSpPr>
      <dsp:spPr>
        <a:xfrm>
          <a:off x="4518248" y="2315393"/>
          <a:ext cx="1844304" cy="311574"/>
        </a:xfrm>
        <a:custGeom>
          <a:avLst/>
          <a:gdLst/>
          <a:ahLst/>
          <a:cxnLst/>
          <a:rect l="0" t="0" r="0" b="0"/>
          <a:pathLst>
            <a:path>
              <a:moveTo>
                <a:pt x="1844304" y="0"/>
              </a:moveTo>
              <a:lnTo>
                <a:pt x="1844304" y="172887"/>
              </a:lnTo>
              <a:lnTo>
                <a:pt x="0" y="172887"/>
              </a:lnTo>
              <a:lnTo>
                <a:pt x="0" y="311574"/>
              </a:lnTo>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ru-RU" sz="1400" kern="1200">
            <a:latin typeface="+mj-lt"/>
          </a:endParaRPr>
        </a:p>
      </dsp:txBody>
      <dsp:txXfrm>
        <a:off x="5393505" y="2469468"/>
        <a:ext cx="93788" cy="3425"/>
      </dsp:txXfrm>
    </dsp:sp>
    <dsp:sp modelId="{474FD94C-CAF3-4D40-AFE9-EC5CFE8717BB}">
      <dsp:nvSpPr>
        <dsp:cNvPr id="0" name=""/>
        <dsp:cNvSpPr/>
      </dsp:nvSpPr>
      <dsp:spPr>
        <a:xfrm>
          <a:off x="3792057" y="4785"/>
          <a:ext cx="5140990" cy="2312408"/>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Под запросом предложений понимается способ определения поставщика (подрядчика, исполнителя), при котором информация о закупаемых для обеспечения государственных или муниципальных нужд в товаре, работе или услуге сообщается неограниченному кругу лиц путем размещения в единой информационной системе извещения о проведении запроса предложений, документации о проведении запроса предложений и победителем запроса предложений признается участник закупки, направивший окончательное предложение, которое наилучшим образом соответствует установленным заказчиком требованиям к товару, работе или услуге.</a:t>
          </a:r>
        </a:p>
      </dsp:txBody>
      <dsp:txXfrm>
        <a:off x="3792057" y="4785"/>
        <a:ext cx="5140990" cy="2312408"/>
      </dsp:txXfrm>
    </dsp:sp>
    <dsp:sp modelId="{FCB38ED2-E1FD-4432-A1E0-6F4037D8876F}">
      <dsp:nvSpPr>
        <dsp:cNvPr id="0" name=""/>
        <dsp:cNvSpPr/>
      </dsp:nvSpPr>
      <dsp:spPr>
        <a:xfrm>
          <a:off x="85372" y="2659368"/>
          <a:ext cx="8865751" cy="4193846"/>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ru-RU" sz="1400" b="1" kern="1200" dirty="0">
              <a:latin typeface="+mj-lt"/>
            </a:rPr>
            <a:t>Заказчик вправе осуществлять закупку путем проведения запроса предложений в случаях:</a:t>
          </a:r>
        </a:p>
        <a:p>
          <a:pPr marL="114300" lvl="1" indent="-114300" algn="ctr" defTabSz="622300" rtl="0">
            <a:lnSpc>
              <a:spcPct val="90000"/>
            </a:lnSpc>
            <a:spcBef>
              <a:spcPct val="0"/>
            </a:spcBef>
            <a:spcAft>
              <a:spcPct val="15000"/>
            </a:spcAft>
            <a:buChar char="•"/>
          </a:pPr>
          <a:r>
            <a:rPr lang="ru-RU" sz="1400" b="1" kern="1200" dirty="0">
              <a:latin typeface="+mj-lt"/>
            </a:rPr>
            <a:t>заключения контракта на поставки спортивного инвентаря и оборудования, спортивной экипировки, необходимых для подготовки спортивных сборных команд Российской Федерации по олимпийским и паралимпийским видам спорта, а также для участия спортивных сборных команд Российской Федерации в Олимпийских играх и Паралимпийских играх</a:t>
          </a:r>
        </a:p>
        <a:p>
          <a:pPr marL="114300" lvl="1" indent="-114300" algn="ctr" defTabSz="622300" rtl="0">
            <a:lnSpc>
              <a:spcPct val="90000"/>
            </a:lnSpc>
            <a:spcBef>
              <a:spcPct val="0"/>
            </a:spcBef>
            <a:spcAft>
              <a:spcPct val="15000"/>
            </a:spcAft>
            <a:buChar char="•"/>
          </a:pPr>
          <a:r>
            <a:rPr lang="ru-RU" sz="1400" b="1" kern="1200" dirty="0">
              <a:latin typeface="+mj-lt"/>
            </a:rPr>
            <a:t>осуществления закупки товара, работы или услуги, являющихся предметом контракта, расторжение которого осуществлено заказчиком на основании части 9 или 15 статьи 95 Федерального закона 44-ФЗ </a:t>
          </a:r>
        </a:p>
        <a:p>
          <a:pPr marL="114300" lvl="1" indent="-114300" algn="ctr" defTabSz="622300" rtl="0">
            <a:lnSpc>
              <a:spcPct val="90000"/>
            </a:lnSpc>
            <a:spcBef>
              <a:spcPct val="0"/>
            </a:spcBef>
            <a:spcAft>
              <a:spcPct val="15000"/>
            </a:spcAft>
            <a:buChar char="•"/>
          </a:pPr>
          <a:r>
            <a:rPr lang="ru-RU" sz="1400" b="1" kern="1200" dirty="0">
              <a:latin typeface="+mj-lt"/>
            </a:rPr>
            <a:t>осуществления закупок лекарственных препаратов, которые необходимы для назначения пациенту при наличии медицинских показаний (индивидуальная непереносимость, по жизненным показаниям) по решению врачебной комиссии, которое фиксируется в медицинских документах пациента и журнале врачебной комиссии. При этом объем закупаемых лекарственных препаратов не должен превышать объем лекарственных препаратов, необходимых пациенту в течение срока лечения. Кроме того, при осуществлении закупок в соответствии с настоящим пунктом предметом одного контракта не могут являться лекарственные препараты, необходимые для назначения двум и более пациентам</a:t>
          </a:r>
        </a:p>
        <a:p>
          <a:pPr marL="114300" lvl="1" indent="-114300" algn="ctr" defTabSz="622300" rtl="0">
            <a:lnSpc>
              <a:spcPct val="90000"/>
            </a:lnSpc>
            <a:spcBef>
              <a:spcPct val="0"/>
            </a:spcBef>
            <a:spcAft>
              <a:spcPct val="15000"/>
            </a:spcAft>
            <a:buChar char="•"/>
          </a:pPr>
          <a:r>
            <a:rPr lang="ru-RU" sz="1400" b="1" kern="1200" dirty="0">
              <a:latin typeface="+mj-lt"/>
            </a:rPr>
            <a:t>признания повторного конкурса, электронного аукциона не состоявшимися в соответствии с частью 4 статьи 55 и частью 4 статьи 71 Федерального закона 44-ФЗ</a:t>
          </a:r>
        </a:p>
        <a:p>
          <a:pPr marL="114300" lvl="1" indent="-114300" algn="ctr" defTabSz="622300" rtl="0">
            <a:lnSpc>
              <a:spcPct val="90000"/>
            </a:lnSpc>
            <a:spcBef>
              <a:spcPct val="0"/>
            </a:spcBef>
            <a:spcAft>
              <a:spcPct val="15000"/>
            </a:spcAft>
            <a:buChar char="•"/>
          </a:pPr>
          <a:r>
            <a:rPr lang="ru-RU" sz="1400" b="1" kern="1200" dirty="0">
              <a:latin typeface="+mj-lt"/>
            </a:rPr>
            <a:t>осуществления закупок изделий народных художественных промыслов признанного художественного достоинства, образцы которых зарегистрированы в порядке, установленном уполномоченным Правительством Российской Федерации федеральным органом исполнительной власти;</a:t>
          </a:r>
        </a:p>
      </dsp:txBody>
      <dsp:txXfrm>
        <a:off x="85372" y="2659368"/>
        <a:ext cx="8865751" cy="41938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D0AF4-9EEB-4376-927B-AEF0A69FA6A0}">
      <dsp:nvSpPr>
        <dsp:cNvPr id="0" name=""/>
        <dsp:cNvSpPr/>
      </dsp:nvSpPr>
      <dsp:spPr>
        <a:xfrm>
          <a:off x="5137" y="188641"/>
          <a:ext cx="8354287" cy="123263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Извещение о проведении запроса предложений размещается заказчиком в единой информационной системе не позднее чем за пять дней до даты проведения такого запроса. Наряду с размещением извещения о проведении запроса предложений заказчик вправе направить приглашения принять участие в запросе предложений лицам, способным осуществить поставки товаров, выполнение работ, оказание услуг, являющихся объектами закупок</a:t>
          </a:r>
        </a:p>
      </dsp:txBody>
      <dsp:txXfrm>
        <a:off x="41240" y="224744"/>
        <a:ext cx="8282081" cy="1160426"/>
      </dsp:txXfrm>
    </dsp:sp>
    <dsp:sp modelId="{87FB9AB9-21A3-4B8D-BA83-C07E9105688A}">
      <dsp:nvSpPr>
        <dsp:cNvPr id="0" name=""/>
        <dsp:cNvSpPr/>
      </dsp:nvSpPr>
      <dsp:spPr>
        <a:xfrm>
          <a:off x="5137" y="3470339"/>
          <a:ext cx="1653261" cy="1119396"/>
        </a:xfrm>
        <a:prstGeom prst="roundRect">
          <a:avLst>
            <a:gd name="adj" fmla="val 10000"/>
          </a:avLst>
        </a:prstGeom>
        <a:solidFill>
          <a:schemeClr val="accent2">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t>Извещение о проведении запроса предложений должно содержать следующую информацию:</a:t>
          </a:r>
        </a:p>
      </dsp:txBody>
      <dsp:txXfrm>
        <a:off x="37923" y="3503125"/>
        <a:ext cx="1587689" cy="1053824"/>
      </dsp:txXfrm>
    </dsp:sp>
    <dsp:sp modelId="{50DE85D5-E7E6-4F2C-9C9F-E9A8B959D71E}">
      <dsp:nvSpPr>
        <dsp:cNvPr id="0" name=""/>
        <dsp:cNvSpPr/>
      </dsp:nvSpPr>
      <dsp:spPr>
        <a:xfrm rot="16927076">
          <a:off x="794517" y="2953324"/>
          <a:ext cx="2186833" cy="15321"/>
        </a:xfrm>
        <a:custGeom>
          <a:avLst/>
          <a:gdLst/>
          <a:ahLst/>
          <a:cxnLst/>
          <a:rect l="0" t="0" r="0" b="0"/>
          <a:pathLst>
            <a:path>
              <a:moveTo>
                <a:pt x="0" y="7660"/>
              </a:moveTo>
              <a:lnTo>
                <a:pt x="2186833" y="766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833263" y="2906314"/>
        <a:ext cx="109341" cy="109341"/>
      </dsp:txXfrm>
    </dsp:sp>
    <dsp:sp modelId="{48905CD1-D348-4310-A58E-27B13330D0F1}">
      <dsp:nvSpPr>
        <dsp:cNvPr id="0" name=""/>
        <dsp:cNvSpPr/>
      </dsp:nvSpPr>
      <dsp:spPr>
        <a:xfrm>
          <a:off x="2117469" y="1507349"/>
          <a:ext cx="6734377" cy="76916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требования, предъявляемые к участникам запроса предложений, и исчерпывающий перечень документов, которые должны быть представлены участниками запроса предложений в соответствии со статьей 31 Федерального закона 44-ФЗ</a:t>
          </a:r>
        </a:p>
      </dsp:txBody>
      <dsp:txXfrm>
        <a:off x="2139997" y="1529877"/>
        <a:ext cx="6689321" cy="724110"/>
      </dsp:txXfrm>
    </dsp:sp>
    <dsp:sp modelId="{2AEBBD59-13AE-4B54-9829-F484BB451FB5}">
      <dsp:nvSpPr>
        <dsp:cNvPr id="0" name=""/>
        <dsp:cNvSpPr/>
      </dsp:nvSpPr>
      <dsp:spPr>
        <a:xfrm rot="17381379">
          <a:off x="1206669" y="3380945"/>
          <a:ext cx="1362528" cy="15321"/>
        </a:xfrm>
        <a:custGeom>
          <a:avLst/>
          <a:gdLst/>
          <a:ahLst/>
          <a:cxnLst/>
          <a:rect l="0" t="0" r="0" b="0"/>
          <a:pathLst>
            <a:path>
              <a:moveTo>
                <a:pt x="0" y="7660"/>
              </a:moveTo>
              <a:lnTo>
                <a:pt x="1362528" y="766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853870" y="3354543"/>
        <a:ext cx="68126" cy="68126"/>
      </dsp:txXfrm>
    </dsp:sp>
    <dsp:sp modelId="{EE6E060B-8B9D-425F-A135-03AF57C87DF6}">
      <dsp:nvSpPr>
        <dsp:cNvPr id="0" name=""/>
        <dsp:cNvSpPr/>
      </dsp:nvSpPr>
      <dsp:spPr>
        <a:xfrm>
          <a:off x="2117469" y="2362591"/>
          <a:ext cx="6734377" cy="76916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язык или языки, на которых предоставлена документация о проведении запроса предложений</a:t>
          </a:r>
        </a:p>
      </dsp:txBody>
      <dsp:txXfrm>
        <a:off x="2139997" y="2385119"/>
        <a:ext cx="6689321" cy="724110"/>
      </dsp:txXfrm>
    </dsp:sp>
    <dsp:sp modelId="{F680A16E-78D7-48A0-AC56-4416FE2F5798}">
      <dsp:nvSpPr>
        <dsp:cNvPr id="0" name=""/>
        <dsp:cNvSpPr/>
      </dsp:nvSpPr>
      <dsp:spPr>
        <a:xfrm rot="19021879">
          <a:off x="1574244" y="3808566"/>
          <a:ext cx="627379" cy="15321"/>
        </a:xfrm>
        <a:custGeom>
          <a:avLst/>
          <a:gdLst/>
          <a:ahLst/>
          <a:cxnLst/>
          <a:rect l="0" t="0" r="0" b="0"/>
          <a:pathLst>
            <a:path>
              <a:moveTo>
                <a:pt x="0" y="7660"/>
              </a:moveTo>
              <a:lnTo>
                <a:pt x="627379" y="766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872249" y="3800542"/>
        <a:ext cx="31368" cy="31368"/>
      </dsp:txXfrm>
    </dsp:sp>
    <dsp:sp modelId="{455888EF-4C38-4749-A9DB-F288EEBDE1C7}">
      <dsp:nvSpPr>
        <dsp:cNvPr id="0" name=""/>
        <dsp:cNvSpPr/>
      </dsp:nvSpPr>
      <dsp:spPr>
        <a:xfrm>
          <a:off x="2117469" y="3217833"/>
          <a:ext cx="6734377" cy="76916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место, дата и время вскрытия конвертов с заявками на участие в запросе предложений и открытия доступа к поданным в форме электронных документов заявкам на участие в запросе предложений, рассмотрения и оценки таких заявок</a:t>
          </a:r>
        </a:p>
      </dsp:txBody>
      <dsp:txXfrm>
        <a:off x="2139997" y="3240361"/>
        <a:ext cx="6689321" cy="724110"/>
      </dsp:txXfrm>
    </dsp:sp>
    <dsp:sp modelId="{5C93F0B3-8ACD-4268-B0FB-1AD3D30BAE05}">
      <dsp:nvSpPr>
        <dsp:cNvPr id="0" name=""/>
        <dsp:cNvSpPr/>
      </dsp:nvSpPr>
      <dsp:spPr>
        <a:xfrm rot="2578121">
          <a:off x="1574244" y="4236187"/>
          <a:ext cx="627379" cy="15321"/>
        </a:xfrm>
        <a:custGeom>
          <a:avLst/>
          <a:gdLst/>
          <a:ahLst/>
          <a:cxnLst/>
          <a:rect l="0" t="0" r="0" b="0"/>
          <a:pathLst>
            <a:path>
              <a:moveTo>
                <a:pt x="0" y="7660"/>
              </a:moveTo>
              <a:lnTo>
                <a:pt x="627379" y="766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872249" y="4228164"/>
        <a:ext cx="31368" cy="31368"/>
      </dsp:txXfrm>
    </dsp:sp>
    <dsp:sp modelId="{4312D434-C044-4C0D-A2CA-8221BE6723CE}">
      <dsp:nvSpPr>
        <dsp:cNvPr id="0" name=""/>
        <dsp:cNvSpPr/>
      </dsp:nvSpPr>
      <dsp:spPr>
        <a:xfrm>
          <a:off x="2117469" y="4073075"/>
          <a:ext cx="6734377" cy="76916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способы получения документации о проведении запроса предложений, срок, место и порядок предоставления этой документации</a:t>
          </a:r>
        </a:p>
      </dsp:txBody>
      <dsp:txXfrm>
        <a:off x="2139997" y="4095603"/>
        <a:ext cx="6689321" cy="724110"/>
      </dsp:txXfrm>
    </dsp:sp>
    <dsp:sp modelId="{059D3D7A-CBA9-4297-BAE4-C5003A62FE39}">
      <dsp:nvSpPr>
        <dsp:cNvPr id="0" name=""/>
        <dsp:cNvSpPr/>
      </dsp:nvSpPr>
      <dsp:spPr>
        <a:xfrm rot="4218621">
          <a:off x="1206669" y="4663808"/>
          <a:ext cx="1362528" cy="15321"/>
        </a:xfrm>
        <a:custGeom>
          <a:avLst/>
          <a:gdLst/>
          <a:ahLst/>
          <a:cxnLst/>
          <a:rect l="0" t="0" r="0" b="0"/>
          <a:pathLst>
            <a:path>
              <a:moveTo>
                <a:pt x="0" y="7660"/>
              </a:moveTo>
              <a:lnTo>
                <a:pt x="1362528" y="766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1853870" y="4637406"/>
        <a:ext cx="68126" cy="68126"/>
      </dsp:txXfrm>
    </dsp:sp>
    <dsp:sp modelId="{425806AD-2EBA-4F93-B507-1C91924F45C9}">
      <dsp:nvSpPr>
        <dsp:cNvPr id="0" name=""/>
        <dsp:cNvSpPr/>
      </dsp:nvSpPr>
      <dsp:spPr>
        <a:xfrm>
          <a:off x="2117469" y="4928318"/>
          <a:ext cx="6734377" cy="76916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плата (при ее установлении), взимаемая заказчиком за предоставление документации о проведении запроса предложений, способ осуществления и валюта платежа</a:t>
          </a:r>
        </a:p>
      </dsp:txBody>
      <dsp:txXfrm>
        <a:off x="2139997" y="4950846"/>
        <a:ext cx="6689321" cy="724110"/>
      </dsp:txXfrm>
    </dsp:sp>
    <dsp:sp modelId="{63B1767F-E8DE-40E3-A296-15E10F9AB589}">
      <dsp:nvSpPr>
        <dsp:cNvPr id="0" name=""/>
        <dsp:cNvSpPr/>
      </dsp:nvSpPr>
      <dsp:spPr>
        <a:xfrm rot="4672924">
          <a:off x="794517" y="5091429"/>
          <a:ext cx="2186833" cy="15321"/>
        </a:xfrm>
        <a:custGeom>
          <a:avLst/>
          <a:gdLst/>
          <a:ahLst/>
          <a:cxnLst/>
          <a:rect l="0" t="0" r="0" b="0"/>
          <a:pathLst>
            <a:path>
              <a:moveTo>
                <a:pt x="0" y="7660"/>
              </a:moveTo>
              <a:lnTo>
                <a:pt x="2186833" y="7660"/>
              </a:lnTo>
            </a:path>
          </a:pathLst>
        </a:custGeom>
        <a:noFill/>
        <a:ln w="55000" cap="flat" cmpd="thickThin"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833263" y="5044419"/>
        <a:ext cx="109341" cy="109341"/>
      </dsp:txXfrm>
    </dsp:sp>
    <dsp:sp modelId="{AD814B6F-9020-41F8-AE36-2CFEA057D3DD}">
      <dsp:nvSpPr>
        <dsp:cNvPr id="0" name=""/>
        <dsp:cNvSpPr/>
      </dsp:nvSpPr>
      <dsp:spPr>
        <a:xfrm>
          <a:off x="2117469" y="5783560"/>
          <a:ext cx="6734377" cy="76916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срок, место и порядок подачи заявок на участие в запросе предложений</a:t>
          </a:r>
        </a:p>
      </dsp:txBody>
      <dsp:txXfrm>
        <a:off x="2139997" y="5806088"/>
        <a:ext cx="6689321" cy="7241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54125-F685-4170-A146-49EE6E6AE6AE}">
      <dsp:nvSpPr>
        <dsp:cNvPr id="0" name=""/>
        <dsp:cNvSpPr/>
      </dsp:nvSpPr>
      <dsp:spPr>
        <a:xfrm>
          <a:off x="4045746" y="845139"/>
          <a:ext cx="386652" cy="493335"/>
        </a:xfrm>
        <a:custGeom>
          <a:avLst/>
          <a:gdLst/>
          <a:ahLst/>
          <a:cxnLst/>
          <a:rect l="0" t="0" r="0" b="0"/>
          <a:pathLst>
            <a:path>
              <a:moveTo>
                <a:pt x="0" y="0"/>
              </a:moveTo>
              <a:lnTo>
                <a:pt x="0" y="263767"/>
              </a:lnTo>
              <a:lnTo>
                <a:pt x="386652" y="263767"/>
              </a:lnTo>
              <a:lnTo>
                <a:pt x="386652" y="493335"/>
              </a:lnTo>
            </a:path>
          </a:pathLst>
        </a:custGeom>
        <a:noFill/>
        <a:ln w="12700" cap="flat" cmpd="sng" algn="ctr">
          <a:solidFill>
            <a:schemeClr val="accent2">
              <a:hueOff val="0"/>
              <a:satOff val="0"/>
              <a:lumOff val="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4222793" y="1089185"/>
        <a:ext cx="32557" cy="5244"/>
      </dsp:txXfrm>
    </dsp:sp>
    <dsp:sp modelId="{4D16FA90-FB23-4298-A5CE-321C8173FBEA}">
      <dsp:nvSpPr>
        <dsp:cNvPr id="0" name=""/>
        <dsp:cNvSpPr/>
      </dsp:nvSpPr>
      <dsp:spPr>
        <a:xfrm>
          <a:off x="39907" y="8811"/>
          <a:ext cx="8011677" cy="838127"/>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С момента размещения в единой информационной системе извещения о проведении запроса предложений заказчик не вправе отменять проведение запроса предложений или вносить изменения в извещение о проведении запроса предложений, документацию о проведении запроса предложений</a:t>
          </a:r>
        </a:p>
      </dsp:txBody>
      <dsp:txXfrm>
        <a:off x="39907" y="8811"/>
        <a:ext cx="8011677" cy="838127"/>
      </dsp:txXfrm>
    </dsp:sp>
    <dsp:sp modelId="{3A3E501F-18B4-4C07-B5D4-4937651340C4}">
      <dsp:nvSpPr>
        <dsp:cNvPr id="0" name=""/>
        <dsp:cNvSpPr/>
      </dsp:nvSpPr>
      <dsp:spPr>
        <a:xfrm>
          <a:off x="1919218" y="4840032"/>
          <a:ext cx="2513181" cy="493335"/>
        </a:xfrm>
        <a:custGeom>
          <a:avLst/>
          <a:gdLst/>
          <a:ahLst/>
          <a:cxnLst/>
          <a:rect l="0" t="0" r="0" b="0"/>
          <a:pathLst>
            <a:path>
              <a:moveTo>
                <a:pt x="2513181" y="0"/>
              </a:moveTo>
              <a:lnTo>
                <a:pt x="2513181" y="263767"/>
              </a:lnTo>
              <a:lnTo>
                <a:pt x="0" y="263767"/>
              </a:lnTo>
              <a:lnTo>
                <a:pt x="0" y="493335"/>
              </a:lnTo>
            </a:path>
          </a:pathLst>
        </a:custGeom>
        <a:noFill/>
        <a:ln w="12700" cap="flat" cmpd="sng" algn="ctr">
          <a:solidFill>
            <a:schemeClr val="accent3">
              <a:hueOff val="0"/>
              <a:satOff val="0"/>
              <a:lumOff val="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3111628" y="5084078"/>
        <a:ext cx="128360" cy="5244"/>
      </dsp:txXfrm>
    </dsp:sp>
    <dsp:sp modelId="{940F5CB0-88A2-4456-9B5A-89A3AB87A7F9}">
      <dsp:nvSpPr>
        <dsp:cNvPr id="0" name=""/>
        <dsp:cNvSpPr/>
      </dsp:nvSpPr>
      <dsp:spPr>
        <a:xfrm>
          <a:off x="39907" y="1370875"/>
          <a:ext cx="8784983" cy="3470957"/>
        </a:xfrm>
        <a:prstGeom prst="rect">
          <a:avLst/>
        </a:prstGeom>
        <a:solidFill>
          <a:schemeClr val="accent3">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ru-RU" sz="1400" b="1" kern="1200" dirty="0">
              <a:latin typeface="+mj-lt"/>
            </a:rPr>
            <a:t>Одновременно с размещением извещения о проведении запроса предложений заказчик размещает в единой информационной системе документацию о проведении запроса предложений, которая должна содержать следующую информацию</a:t>
          </a:r>
        </a:p>
        <a:p>
          <a:pPr marL="114300" lvl="1" indent="-114300" algn="ctr" defTabSz="622300" rtl="0">
            <a:lnSpc>
              <a:spcPct val="90000"/>
            </a:lnSpc>
            <a:spcBef>
              <a:spcPct val="0"/>
            </a:spcBef>
            <a:spcAft>
              <a:spcPct val="15000"/>
            </a:spcAft>
            <a:buChar char="•"/>
          </a:pPr>
          <a:r>
            <a:rPr lang="ru-RU" sz="1400" b="1" kern="1200" dirty="0">
              <a:latin typeface="+mj-lt"/>
            </a:rPr>
            <a:t>информация, указанная в части 4 статьи 83 Федерального закона 44-ФЗ</a:t>
          </a:r>
        </a:p>
        <a:p>
          <a:pPr marL="114300" lvl="1" indent="-114300" algn="ctr" defTabSz="622300" rtl="0">
            <a:lnSpc>
              <a:spcPct val="90000"/>
            </a:lnSpc>
            <a:spcBef>
              <a:spcPct val="0"/>
            </a:spcBef>
            <a:spcAft>
              <a:spcPct val="15000"/>
            </a:spcAft>
            <a:buChar char="•"/>
          </a:pPr>
          <a:r>
            <a:rPr lang="ru-RU" sz="1400" b="1" kern="1200" dirty="0">
              <a:latin typeface="+mj-lt"/>
            </a:rPr>
            <a:t>наименование и описание объекта закупки, условий контракта в соответствии со статьей 33 Федерального закона 44-ФЗ, в том числе обоснование начальной (максимальной) цены контракта</a:t>
          </a:r>
        </a:p>
        <a:p>
          <a:pPr marL="114300" lvl="1" indent="-114300" algn="ctr" defTabSz="622300" rtl="0">
            <a:lnSpc>
              <a:spcPct val="90000"/>
            </a:lnSpc>
            <a:spcBef>
              <a:spcPct val="0"/>
            </a:spcBef>
            <a:spcAft>
              <a:spcPct val="15000"/>
            </a:spcAft>
            <a:buChar char="•"/>
          </a:pPr>
          <a:r>
            <a:rPr lang="ru-RU" sz="1400" b="1" kern="1200" dirty="0">
              <a:latin typeface="+mj-lt"/>
            </a:rPr>
            <a:t>требования к содержанию, в том числе составу, форме заявок на участие в запросе предложений и инструкция по их заполнению. При этом не допускается установление требований, влекущих за собой ограничение количества участников запроса предложений или доступа к участию в запросе предложений</a:t>
          </a:r>
        </a:p>
        <a:p>
          <a:pPr marL="114300" lvl="1" indent="-114300" algn="ctr" defTabSz="622300" rtl="0">
            <a:lnSpc>
              <a:spcPct val="90000"/>
            </a:lnSpc>
            <a:spcBef>
              <a:spcPct val="0"/>
            </a:spcBef>
            <a:spcAft>
              <a:spcPct val="15000"/>
            </a:spcAft>
            <a:buChar char="•"/>
          </a:pPr>
          <a:r>
            <a:rPr lang="ru-RU" sz="1400" b="1" kern="1200" dirty="0">
              <a:latin typeface="+mj-lt"/>
            </a:rPr>
            <a:t>информация о возможности заказчика изменить предусмотренные контрактом количество товара, объем работы или услуги при заключении контракта либо в ходе его исполнения в соответствии со статьей 95 Федерального закона 44-ФЗ;</a:t>
          </a:r>
        </a:p>
        <a:p>
          <a:pPr marL="114300" lvl="1" indent="-114300" algn="ctr" defTabSz="622300" rtl="0">
            <a:lnSpc>
              <a:spcPct val="90000"/>
            </a:lnSpc>
            <a:spcBef>
              <a:spcPct val="0"/>
            </a:spcBef>
            <a:spcAft>
              <a:spcPct val="15000"/>
            </a:spcAft>
            <a:buChar char="•"/>
          </a:pPr>
          <a:r>
            <a:rPr lang="ru-RU" sz="1400" b="1" kern="1200" dirty="0">
              <a:latin typeface="+mj-lt"/>
            </a:rPr>
            <a:t>порядок и срок отзыва заявок на участие в запросе предложений, порядок возврата таких заявок (в том числе поступивших после окончания срока их приема)</a:t>
          </a:r>
        </a:p>
      </dsp:txBody>
      <dsp:txXfrm>
        <a:off x="39907" y="1370875"/>
        <a:ext cx="8784983" cy="3470957"/>
      </dsp:txXfrm>
    </dsp:sp>
    <dsp:sp modelId="{269DA610-4E19-4C76-AACF-FCFB1CC4CCE7}">
      <dsp:nvSpPr>
        <dsp:cNvPr id="0" name=""/>
        <dsp:cNvSpPr/>
      </dsp:nvSpPr>
      <dsp:spPr>
        <a:xfrm>
          <a:off x="3796728" y="6003442"/>
          <a:ext cx="493335" cy="91440"/>
        </a:xfrm>
        <a:custGeom>
          <a:avLst/>
          <a:gdLst/>
          <a:ahLst/>
          <a:cxnLst/>
          <a:rect l="0" t="0" r="0" b="0"/>
          <a:pathLst>
            <a:path>
              <a:moveTo>
                <a:pt x="0" y="45720"/>
              </a:moveTo>
              <a:lnTo>
                <a:pt x="493335" y="45720"/>
              </a:lnTo>
            </a:path>
          </a:pathLst>
        </a:custGeom>
        <a:noFill/>
        <a:ln w="12700" cap="flat" cmpd="sng" algn="ctr">
          <a:solidFill>
            <a:schemeClr val="accent4">
              <a:hueOff val="0"/>
              <a:satOff val="0"/>
              <a:lumOff val="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latin typeface="+mj-lt"/>
          </a:endParaRPr>
        </a:p>
      </dsp:txBody>
      <dsp:txXfrm>
        <a:off x="4030297" y="6046539"/>
        <a:ext cx="26196" cy="5244"/>
      </dsp:txXfrm>
    </dsp:sp>
    <dsp:sp modelId="{CCE9E5E0-079B-4631-BE4E-FBFB904560C1}">
      <dsp:nvSpPr>
        <dsp:cNvPr id="0" name=""/>
        <dsp:cNvSpPr/>
      </dsp:nvSpPr>
      <dsp:spPr>
        <a:xfrm>
          <a:off x="39907" y="5365768"/>
          <a:ext cx="3758620" cy="1366787"/>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К документации о проведении запроса предложений прилагается проект контракта, который является неотъемлемой частью документации о проведении запроса предложений.</a:t>
          </a:r>
        </a:p>
      </dsp:txBody>
      <dsp:txXfrm>
        <a:off x="39907" y="5365768"/>
        <a:ext cx="3758620" cy="1366787"/>
      </dsp:txXfrm>
    </dsp:sp>
    <dsp:sp modelId="{5C9E840B-D5AB-4300-8354-48F292C6A688}">
      <dsp:nvSpPr>
        <dsp:cNvPr id="0" name=""/>
        <dsp:cNvSpPr/>
      </dsp:nvSpPr>
      <dsp:spPr>
        <a:xfrm>
          <a:off x="4322463" y="5365768"/>
          <a:ext cx="4566620" cy="136678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Прием заявок на участие в запросе предложений прекращается с наступлением срока вскрытия конвертов с заявками на участие в запросе предложений и открытия доступа к поданным в форме электронных документов заявкам на участие в запросе предложений.</a:t>
          </a:r>
        </a:p>
      </dsp:txBody>
      <dsp:txXfrm>
        <a:off x="4322463" y="5365768"/>
        <a:ext cx="4566620" cy="136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12E2B-4A48-4F27-A2F0-4DB33B28B1BE}">
      <dsp:nvSpPr>
        <dsp:cNvPr id="0" name=""/>
        <dsp:cNvSpPr/>
      </dsp:nvSpPr>
      <dsp:spPr>
        <a:xfrm>
          <a:off x="108777" y="0"/>
          <a:ext cx="8926445" cy="2204864"/>
        </a:xfrm>
        <a:prstGeom prst="rightArrow">
          <a:avLst/>
        </a:prstGeom>
        <a:solidFill>
          <a:srgbClr val="7030A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6C65E67-99F7-458E-BF08-7EEE320B9C87}">
      <dsp:nvSpPr>
        <dsp:cNvPr id="0" name=""/>
        <dsp:cNvSpPr/>
      </dsp:nvSpPr>
      <dsp:spPr>
        <a:xfrm>
          <a:off x="3125" y="661459"/>
          <a:ext cx="4399657" cy="88194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Под конкурсом </a:t>
          </a:r>
          <a:r>
            <a:rPr lang="ru-RU" sz="1400" b="0" kern="1200" dirty="0">
              <a:latin typeface="+mj-lt"/>
            </a:rPr>
            <a:t>понимается способ определения поставщика (подрядчика, исполнителя), при котором </a:t>
          </a:r>
          <a:r>
            <a:rPr lang="ru-RU" sz="1400" b="1" kern="1200" dirty="0">
              <a:latin typeface="+mj-lt"/>
            </a:rPr>
            <a:t>победителем </a:t>
          </a:r>
          <a:r>
            <a:rPr lang="ru-RU" sz="1400" b="0" kern="1200" dirty="0">
              <a:latin typeface="+mj-lt"/>
            </a:rPr>
            <a:t>признается участник закупки, </a:t>
          </a:r>
          <a:r>
            <a:rPr lang="ru-RU" sz="1400" b="1" kern="1200" dirty="0">
              <a:latin typeface="+mj-lt"/>
            </a:rPr>
            <a:t>предложивший лучшие условия исполнения контракта</a:t>
          </a:r>
          <a:r>
            <a:rPr lang="ru-RU" sz="1400" b="0" kern="1200" dirty="0">
              <a:latin typeface="+mj-lt"/>
            </a:rPr>
            <a:t>.</a:t>
          </a:r>
        </a:p>
      </dsp:txBody>
      <dsp:txXfrm>
        <a:off x="46178" y="704512"/>
        <a:ext cx="4313551" cy="795839"/>
      </dsp:txXfrm>
    </dsp:sp>
    <dsp:sp modelId="{BDC4C87F-2837-4E71-ADDE-06B58D2B1D85}">
      <dsp:nvSpPr>
        <dsp:cNvPr id="0" name=""/>
        <dsp:cNvSpPr/>
      </dsp:nvSpPr>
      <dsp:spPr>
        <a:xfrm>
          <a:off x="4741217" y="661459"/>
          <a:ext cx="4399657" cy="881945"/>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0" kern="1200" dirty="0">
              <a:latin typeface="+mj-lt"/>
            </a:rPr>
            <a:t>Под аукционом понимается способ определения поставщика (подрядчика, исполнителя), при котором победителем признается участник закупки, предложивший наименьшую цену контракта</a:t>
          </a:r>
        </a:p>
      </dsp:txBody>
      <dsp:txXfrm>
        <a:off x="4784270" y="704512"/>
        <a:ext cx="4313551" cy="79583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8B94D-4FF3-4F86-815F-07D86BC2D2ED}">
      <dsp:nvSpPr>
        <dsp:cNvPr id="0" name=""/>
        <dsp:cNvSpPr/>
      </dsp:nvSpPr>
      <dsp:spPr>
        <a:xfrm>
          <a:off x="0" y="0"/>
          <a:ext cx="9051636" cy="69264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ru-RU" sz="1800" kern="1200" cap="all" baseline="0">
              <a:latin typeface="+mj-lt"/>
            </a:rPr>
            <a:t>Планирование и обоснование закупок</a:t>
          </a:r>
          <a:endParaRPr lang="ru-RU" sz="1800" kern="1200" cap="all" baseline="0" dirty="0">
            <a:latin typeface="+mj-lt"/>
          </a:endParaRPr>
        </a:p>
      </dsp:txBody>
      <dsp:txXfrm>
        <a:off x="33812" y="33812"/>
        <a:ext cx="8984012" cy="62501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EC423-A54D-4F56-B3E4-4F5073FBBE51}">
      <dsp:nvSpPr>
        <dsp:cNvPr id="0" name=""/>
        <dsp:cNvSpPr/>
      </dsp:nvSpPr>
      <dsp:spPr>
        <a:xfrm>
          <a:off x="0" y="5726663"/>
          <a:ext cx="9144000" cy="939506"/>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Не допускаются размещение в единой информационной системе извещений об осуществлении закупки, документации об осуществлении закупки, направление приглашений принять участие в определении поставщика (подрядчика, исполнителя) закрытым способом, если такие извещения, документация, приглашения содержат информацию, не соответствующую информации, указанной в планах-графиках</a:t>
          </a:r>
        </a:p>
      </dsp:txBody>
      <dsp:txXfrm>
        <a:off x="0" y="5726663"/>
        <a:ext cx="9144000" cy="939506"/>
      </dsp:txXfrm>
    </dsp:sp>
    <dsp:sp modelId="{E152EB94-E8FE-4D1B-AE0F-AE6BE8BAB5B8}">
      <dsp:nvSpPr>
        <dsp:cNvPr id="0" name=""/>
        <dsp:cNvSpPr/>
      </dsp:nvSpPr>
      <dsp:spPr>
        <a:xfrm rot="10800000">
          <a:off x="0" y="4295795"/>
          <a:ext cx="9144000" cy="1444961"/>
        </a:xfrm>
        <a:prstGeom prst="upArrowCallou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План-график разрабатывается ежегодно на один год и утверждается заказчиком в течение десяти рабочих дней после получения им объема прав в денежном выражении на принятие и (или) исполнение обязательств или утверждения плана финансово-хозяйственной деятельности в соответствии с законодательством Российской Федерации</a:t>
          </a:r>
        </a:p>
      </dsp:txBody>
      <dsp:txXfrm rot="10800000">
        <a:off x="0" y="4295795"/>
        <a:ext cx="9144000" cy="938892"/>
      </dsp:txXfrm>
    </dsp:sp>
    <dsp:sp modelId="{DE051D73-7FFD-4421-AA7C-14AECE87EB6A}">
      <dsp:nvSpPr>
        <dsp:cNvPr id="0" name=""/>
        <dsp:cNvSpPr/>
      </dsp:nvSpPr>
      <dsp:spPr>
        <a:xfrm rot="10800000">
          <a:off x="0" y="2864926"/>
          <a:ext cx="9144000" cy="1444961"/>
        </a:xfrm>
        <a:prstGeom prst="upArrowCallou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Планы-графики формируются заказчиками в соответствии с планами закупок.</a:t>
          </a:r>
        </a:p>
      </dsp:txBody>
      <dsp:txXfrm rot="10800000">
        <a:off x="0" y="2864926"/>
        <a:ext cx="9144000" cy="938892"/>
      </dsp:txXfrm>
    </dsp:sp>
    <dsp:sp modelId="{B9C7E6CF-459B-4A6A-9607-A6582B3F02F4}">
      <dsp:nvSpPr>
        <dsp:cNvPr id="0" name=""/>
        <dsp:cNvSpPr/>
      </dsp:nvSpPr>
      <dsp:spPr>
        <a:xfrm rot="10800000">
          <a:off x="0" y="1434057"/>
          <a:ext cx="9144000" cy="1444961"/>
        </a:xfrm>
        <a:prstGeom prst="upArrowCallou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Планы-графики содержат перечень закупок товаров, работ, услуг для обеспечения государственных и муниципальных нужд на финансовый год и являются основанием для осуществления закупок.</a:t>
          </a:r>
        </a:p>
      </dsp:txBody>
      <dsp:txXfrm rot="10800000">
        <a:off x="0" y="1434057"/>
        <a:ext cx="9144000" cy="938892"/>
      </dsp:txXfrm>
    </dsp:sp>
    <dsp:sp modelId="{81FDFD56-BFEE-4B5D-97EC-FEFEE0593179}">
      <dsp:nvSpPr>
        <dsp:cNvPr id="0" name=""/>
        <dsp:cNvSpPr/>
      </dsp:nvSpPr>
      <dsp:spPr>
        <a:xfrm rot="10800000">
          <a:off x="0" y="0"/>
          <a:ext cx="9144000" cy="1444961"/>
        </a:xfrm>
        <a:prstGeom prst="upArrowCallou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cap="all" baseline="0" dirty="0">
              <a:latin typeface="+mj-lt"/>
            </a:rPr>
            <a:t>Планы-графики</a:t>
          </a:r>
          <a:endParaRPr lang="ru-RU" sz="1400" kern="1200" cap="all" baseline="0" dirty="0">
            <a:latin typeface="+mj-lt"/>
          </a:endParaRPr>
        </a:p>
      </dsp:txBody>
      <dsp:txXfrm rot="10800000">
        <a:off x="0" y="0"/>
        <a:ext cx="9144000" cy="93889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26FBD-B84A-4F22-A667-7684EACECC81}">
      <dsp:nvSpPr>
        <dsp:cNvPr id="0" name=""/>
        <dsp:cNvSpPr/>
      </dsp:nvSpPr>
      <dsp:spPr>
        <a:xfrm>
          <a:off x="1754912" y="86"/>
          <a:ext cx="5634174" cy="719956"/>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cap="all" baseline="0" dirty="0">
              <a:latin typeface="+mj-lt"/>
            </a:rPr>
            <a:t>В план-график включается следующая информация в отношении каждой закупки:</a:t>
          </a:r>
        </a:p>
      </dsp:txBody>
      <dsp:txXfrm>
        <a:off x="1775999" y="21173"/>
        <a:ext cx="5592000" cy="677782"/>
      </dsp:txXfrm>
    </dsp:sp>
    <dsp:sp modelId="{CAE0FFF0-B949-44E8-A07B-B70AFB4305CF}">
      <dsp:nvSpPr>
        <dsp:cNvPr id="0" name=""/>
        <dsp:cNvSpPr/>
      </dsp:nvSpPr>
      <dsp:spPr>
        <a:xfrm rot="5400000">
          <a:off x="4509003" y="783039"/>
          <a:ext cx="125992" cy="125992"/>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A9E45E-1415-47D0-AD6A-FE752B64B958}">
      <dsp:nvSpPr>
        <dsp:cNvPr id="0" name=""/>
        <dsp:cNvSpPr/>
      </dsp:nvSpPr>
      <dsp:spPr>
        <a:xfrm>
          <a:off x="203205" y="972027"/>
          <a:ext cx="8737588" cy="719956"/>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mj-lt"/>
            </a:rPr>
            <a:t>идентификационный код закупки, определенный в соответствии со статьей 23 Федерального закона №44-ФЗ;</a:t>
          </a:r>
        </a:p>
      </dsp:txBody>
      <dsp:txXfrm>
        <a:off x="224292" y="993114"/>
        <a:ext cx="8695414" cy="677782"/>
      </dsp:txXfrm>
    </dsp:sp>
    <dsp:sp modelId="{CAB339D7-19C4-4E8B-B7F1-65DE4B81A682}">
      <dsp:nvSpPr>
        <dsp:cNvPr id="0" name=""/>
        <dsp:cNvSpPr/>
      </dsp:nvSpPr>
      <dsp:spPr>
        <a:xfrm rot="5400000">
          <a:off x="4509003" y="1754979"/>
          <a:ext cx="125992" cy="125992"/>
        </a:xfrm>
        <a:prstGeom prst="rightArrow">
          <a:avLst>
            <a:gd name="adj1" fmla="val 667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87F13BA-881E-45DB-9DC4-D5AEDB340404}">
      <dsp:nvSpPr>
        <dsp:cNvPr id="0" name=""/>
        <dsp:cNvSpPr/>
      </dsp:nvSpPr>
      <dsp:spPr>
        <a:xfrm>
          <a:off x="203205" y="1943968"/>
          <a:ext cx="8737588" cy="1026182"/>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mj-lt"/>
            </a:rPr>
            <a:t>наименование и описание объекта закупки с указанием характеристик такого объекта с учетом положений статьи 33 Федерального закона №44-ФЗ, количество поставляемого товара, объем выполняемой работы, оказываемой услуги, планируемые сроки, периодичность поставки товара, выполнения работы или оказания услуги, начальная (максимальная) цена контракта, цена контракта, заключаемого с единственным поставщиком (подрядчиком, исполнителем), обоснование закупки в соответствии со статьей 18 настоящего Федерального закона, размер аванса (если предусмотрена выплата аванса), этапы оплаты (если исполнение контракта и его оплата предусмотрены поэтапно);</a:t>
          </a:r>
        </a:p>
      </dsp:txBody>
      <dsp:txXfrm>
        <a:off x="233261" y="1974024"/>
        <a:ext cx="8677476" cy="966070"/>
      </dsp:txXfrm>
    </dsp:sp>
    <dsp:sp modelId="{E94D6200-58A0-44FE-B768-3EE5442CE2EB}">
      <dsp:nvSpPr>
        <dsp:cNvPr id="0" name=""/>
        <dsp:cNvSpPr/>
      </dsp:nvSpPr>
      <dsp:spPr>
        <a:xfrm rot="5400000">
          <a:off x="4509003" y="3033146"/>
          <a:ext cx="125992" cy="125992"/>
        </a:xfrm>
        <a:prstGeom prst="rightArrow">
          <a:avLst>
            <a:gd name="adj1" fmla="val 667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FF53D5-B914-400E-88C1-F27F35F50039}">
      <dsp:nvSpPr>
        <dsp:cNvPr id="0" name=""/>
        <dsp:cNvSpPr/>
      </dsp:nvSpPr>
      <dsp:spPr>
        <a:xfrm>
          <a:off x="203205" y="3222135"/>
          <a:ext cx="8737588" cy="719956"/>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mj-lt"/>
            </a:rPr>
            <a:t>дополнительные требования к участникам закупки (при наличии таких требований) и обоснование таких требований;</a:t>
          </a:r>
        </a:p>
      </dsp:txBody>
      <dsp:txXfrm>
        <a:off x="224292" y="3243222"/>
        <a:ext cx="8695414" cy="677782"/>
      </dsp:txXfrm>
    </dsp:sp>
    <dsp:sp modelId="{16D69A02-283E-4284-AED5-870AD21EF429}">
      <dsp:nvSpPr>
        <dsp:cNvPr id="0" name=""/>
        <dsp:cNvSpPr/>
      </dsp:nvSpPr>
      <dsp:spPr>
        <a:xfrm rot="5400000">
          <a:off x="4509003" y="4005087"/>
          <a:ext cx="125992" cy="125992"/>
        </a:xfrm>
        <a:prstGeom prst="rightArrow">
          <a:avLst>
            <a:gd name="adj1" fmla="val 667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276277-55EB-4B7E-B3DD-ED73D62D9D45}">
      <dsp:nvSpPr>
        <dsp:cNvPr id="0" name=""/>
        <dsp:cNvSpPr/>
      </dsp:nvSpPr>
      <dsp:spPr>
        <a:xfrm>
          <a:off x="203205" y="4194075"/>
          <a:ext cx="8737588" cy="719956"/>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mj-lt"/>
            </a:rPr>
            <a:t>способ определения поставщика (подрядчика, исполнителя) и обоснование выбора этого способа;</a:t>
          </a:r>
        </a:p>
      </dsp:txBody>
      <dsp:txXfrm>
        <a:off x="224292" y="4215162"/>
        <a:ext cx="8695414" cy="677782"/>
      </dsp:txXfrm>
    </dsp:sp>
    <dsp:sp modelId="{2E5E4208-6234-4436-A0F1-600DEE8177BB}">
      <dsp:nvSpPr>
        <dsp:cNvPr id="0" name=""/>
        <dsp:cNvSpPr/>
      </dsp:nvSpPr>
      <dsp:spPr>
        <a:xfrm rot="5400000">
          <a:off x="4509003" y="4977027"/>
          <a:ext cx="125992" cy="125992"/>
        </a:xfrm>
        <a:prstGeom prst="rightArrow">
          <a:avLst>
            <a:gd name="adj1" fmla="val 667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6E21704-3ADF-4003-A32A-612A91627179}">
      <dsp:nvSpPr>
        <dsp:cNvPr id="0" name=""/>
        <dsp:cNvSpPr/>
      </dsp:nvSpPr>
      <dsp:spPr>
        <a:xfrm>
          <a:off x="203205" y="5166016"/>
          <a:ext cx="8737588" cy="719956"/>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mj-lt"/>
            </a:rPr>
            <a:t>дата начала закупки;</a:t>
          </a:r>
        </a:p>
      </dsp:txBody>
      <dsp:txXfrm>
        <a:off x="224292" y="5187103"/>
        <a:ext cx="8695414" cy="677782"/>
      </dsp:txXfrm>
    </dsp:sp>
    <dsp:sp modelId="{81201A9F-6E85-4F39-A7B9-FF856FB065D5}">
      <dsp:nvSpPr>
        <dsp:cNvPr id="0" name=""/>
        <dsp:cNvSpPr/>
      </dsp:nvSpPr>
      <dsp:spPr>
        <a:xfrm rot="5400000">
          <a:off x="4509003" y="5948968"/>
          <a:ext cx="125992" cy="125992"/>
        </a:xfrm>
        <a:prstGeom prst="rightArrow">
          <a:avLst>
            <a:gd name="adj1" fmla="val 667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BA0D54E-1A0B-4168-B83F-6061657DE94B}">
      <dsp:nvSpPr>
        <dsp:cNvPr id="0" name=""/>
        <dsp:cNvSpPr/>
      </dsp:nvSpPr>
      <dsp:spPr>
        <a:xfrm>
          <a:off x="203205" y="6137957"/>
          <a:ext cx="8737588" cy="719956"/>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mj-lt"/>
            </a:rPr>
            <a:t>информация о размере предоставляемых обеспечения соответствующей заявки участника закупки и обеспечения исполнения контракта;</a:t>
          </a:r>
        </a:p>
      </dsp:txBody>
      <dsp:txXfrm>
        <a:off x="224292" y="6159044"/>
        <a:ext cx="8695414" cy="677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F468B-1551-4751-AE1F-5F73BC488915}">
      <dsp:nvSpPr>
        <dsp:cNvPr id="0" name=""/>
        <dsp:cNvSpPr/>
      </dsp:nvSpPr>
      <dsp:spPr>
        <a:xfrm>
          <a:off x="677737" y="0"/>
          <a:ext cx="7681021" cy="1944214"/>
        </a:xfrm>
        <a:prstGeom prst="rightArrow">
          <a:avLst/>
        </a:prstGeom>
        <a:solidFill>
          <a:srgbClr val="00B05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A3EDFA9-464A-4F59-9DB9-399032A9A859}">
      <dsp:nvSpPr>
        <dsp:cNvPr id="0" name=""/>
        <dsp:cNvSpPr/>
      </dsp:nvSpPr>
      <dsp:spPr>
        <a:xfrm>
          <a:off x="2923" y="583264"/>
          <a:ext cx="4307723" cy="777685"/>
        </a:xfrm>
        <a:prstGeom prst="roundRect">
          <a:avLst/>
        </a:prstGeom>
        <a:solidFill>
          <a:schemeClr val="accent5">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Заказчик выбирает способ определения поставщика (подрядчика, исполнителя) в соответствии с положениями Главы 3 Федерального закона 44-ФЗ (пос. ред.)</a:t>
          </a:r>
        </a:p>
      </dsp:txBody>
      <dsp:txXfrm>
        <a:off x="40886" y="621227"/>
        <a:ext cx="4231797" cy="701759"/>
      </dsp:txXfrm>
    </dsp:sp>
    <dsp:sp modelId="{717B41B6-2FE8-453E-8992-94DFC0C327C7}">
      <dsp:nvSpPr>
        <dsp:cNvPr id="0" name=""/>
        <dsp:cNvSpPr/>
      </dsp:nvSpPr>
      <dsp:spPr>
        <a:xfrm>
          <a:off x="4725849" y="583264"/>
          <a:ext cx="4307723" cy="777685"/>
        </a:xfrm>
        <a:prstGeom prst="roundRect">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При этом он не вправе совершать действия, влекущие за собой необоснованное сокращение числа участников закупки!</a:t>
          </a:r>
        </a:p>
      </dsp:txBody>
      <dsp:txXfrm>
        <a:off x="4763812" y="621227"/>
        <a:ext cx="4231797" cy="701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7C389-D6B6-4ABB-9340-C8BCEAEE5C43}">
      <dsp:nvSpPr>
        <dsp:cNvPr id="0" name=""/>
        <dsp:cNvSpPr/>
      </dsp:nvSpPr>
      <dsp:spPr>
        <a:xfrm>
          <a:off x="0" y="2747436"/>
          <a:ext cx="8928992" cy="536536"/>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a:latin typeface="+mj-lt"/>
            </a:rPr>
            <a:t>В </a:t>
          </a:r>
          <a:r>
            <a:rPr lang="ru-RU" sz="1400" b="1" kern="1200" dirty="0">
              <a:latin typeface="+mj-lt"/>
            </a:rPr>
            <a:t>отношении каждого лота заключается отдельный контракт!</a:t>
          </a:r>
          <a:endParaRPr lang="ru-RU" sz="1400" kern="1200" dirty="0">
            <a:latin typeface="+mj-lt"/>
          </a:endParaRPr>
        </a:p>
      </dsp:txBody>
      <dsp:txXfrm>
        <a:off x="0" y="2747436"/>
        <a:ext cx="8928992" cy="536536"/>
      </dsp:txXfrm>
    </dsp:sp>
    <dsp:sp modelId="{B8786047-EBC9-4998-8FBD-A0A205741A1E}">
      <dsp:nvSpPr>
        <dsp:cNvPr id="0" name=""/>
        <dsp:cNvSpPr/>
      </dsp:nvSpPr>
      <dsp:spPr>
        <a:xfrm rot="10800000">
          <a:off x="0" y="1930291"/>
          <a:ext cx="8928992" cy="825193"/>
        </a:xfrm>
        <a:prstGeom prst="upArrowCallou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Участник</a:t>
          </a:r>
          <a:r>
            <a:rPr lang="ru-RU" sz="1400" kern="1200" dirty="0">
              <a:latin typeface="+mj-lt"/>
            </a:rPr>
            <a:t> </a:t>
          </a:r>
          <a:r>
            <a:rPr lang="ru-RU" sz="1400" b="1" kern="1200" dirty="0">
              <a:latin typeface="+mj-lt"/>
            </a:rPr>
            <a:t>закупки подает заявку </a:t>
          </a:r>
          <a:r>
            <a:rPr lang="ru-RU" sz="1400" kern="1200" dirty="0">
              <a:latin typeface="+mj-lt"/>
            </a:rPr>
            <a:t>на участие в конкурсе или аукционе в </a:t>
          </a:r>
          <a:r>
            <a:rPr lang="ru-RU" sz="1400" b="1" kern="1200" dirty="0">
              <a:latin typeface="+mj-lt"/>
            </a:rPr>
            <a:t>отношении определенного лота</a:t>
          </a:r>
          <a:r>
            <a:rPr lang="ru-RU" sz="1400" kern="1200" dirty="0">
              <a:latin typeface="+mj-lt"/>
            </a:rPr>
            <a:t>. </a:t>
          </a:r>
          <a:br>
            <a:rPr lang="ru-RU" sz="1400" kern="1200" dirty="0">
              <a:latin typeface="+mj-lt"/>
            </a:rPr>
          </a:br>
          <a:endParaRPr lang="ru-RU" sz="1400" kern="1200" dirty="0">
            <a:latin typeface="+mj-lt"/>
          </a:endParaRPr>
        </a:p>
      </dsp:txBody>
      <dsp:txXfrm rot="10800000">
        <a:off x="0" y="1930291"/>
        <a:ext cx="8928992" cy="536186"/>
      </dsp:txXfrm>
    </dsp:sp>
    <dsp:sp modelId="{9574B72C-5EFC-4FC6-9795-FF829C665996}">
      <dsp:nvSpPr>
        <dsp:cNvPr id="0" name=""/>
        <dsp:cNvSpPr/>
      </dsp:nvSpPr>
      <dsp:spPr>
        <a:xfrm rot="10800000">
          <a:off x="0" y="818155"/>
          <a:ext cx="8928992" cy="1120183"/>
        </a:xfrm>
        <a:prstGeom prst="upArrowCallou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В конкурсной документации, документации об аукционе отдельно указываются объект закупки, начальная (максимальная) цена контракта и ее обоснование в соответствии со статьей 22 Федерального закона 44-ФЗ (пос. ред.), сроки и иные условия поставки товара, выполнения работы или оказания услуги. </a:t>
          </a:r>
          <a:br>
            <a:rPr lang="ru-RU" sz="1400" kern="1200" dirty="0">
              <a:latin typeface="+mj-lt"/>
            </a:rPr>
          </a:br>
          <a:endParaRPr lang="ru-RU" sz="1400" kern="1200" dirty="0">
            <a:latin typeface="+mj-lt"/>
          </a:endParaRPr>
        </a:p>
      </dsp:txBody>
      <dsp:txXfrm rot="10800000">
        <a:off x="0" y="818155"/>
        <a:ext cx="8928992" cy="727861"/>
      </dsp:txXfrm>
    </dsp:sp>
    <dsp:sp modelId="{ED5B1A1E-BF1D-45F1-B4B3-EFF9CF8C13B1}">
      <dsp:nvSpPr>
        <dsp:cNvPr id="0" name=""/>
        <dsp:cNvSpPr/>
      </dsp:nvSpPr>
      <dsp:spPr>
        <a:xfrm rot="10800000">
          <a:off x="0" y="1010"/>
          <a:ext cx="8928992" cy="825193"/>
        </a:xfrm>
        <a:prstGeom prst="upArrowCallou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При осуществлении закупки </a:t>
          </a:r>
          <a:r>
            <a:rPr lang="ru-RU" sz="1400" kern="1200" dirty="0">
              <a:latin typeface="+mj-lt"/>
            </a:rPr>
            <a:t>путем проведения конкурса или закрытого аукциона могут выделяться лоты. </a:t>
          </a:r>
          <a:br>
            <a:rPr lang="ru-RU" sz="1400" kern="1200" dirty="0">
              <a:latin typeface="+mj-lt"/>
            </a:rPr>
          </a:br>
          <a:endParaRPr lang="ru-RU" sz="1400" kern="1200" dirty="0">
            <a:latin typeface="+mj-lt"/>
          </a:endParaRPr>
        </a:p>
      </dsp:txBody>
      <dsp:txXfrm rot="10800000">
        <a:off x="0" y="1010"/>
        <a:ext cx="8928992" cy="536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F31BC-8809-4C5D-9E41-F7E54ECE4F89}">
      <dsp:nvSpPr>
        <dsp:cNvPr id="0" name=""/>
        <dsp:cNvSpPr/>
      </dsp:nvSpPr>
      <dsp:spPr>
        <a:xfrm>
          <a:off x="0" y="0"/>
          <a:ext cx="9144000" cy="748800"/>
        </a:xfrm>
        <a:prstGeom prst="downArrowCallou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cap="all" baseline="0" dirty="0">
              <a:latin typeface="+mj-lt"/>
            </a:rPr>
            <a:t>Совместные конкурсы и аукционы</a:t>
          </a:r>
          <a:endParaRPr lang="ru-RU" sz="1400" kern="1200" cap="all" baseline="0" dirty="0">
            <a:latin typeface="+mj-lt"/>
          </a:endParaRPr>
        </a:p>
      </dsp:txBody>
      <dsp:txXfrm>
        <a:off x="0" y="0"/>
        <a:ext cx="9144000" cy="4865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DE63C-78A7-4F74-9277-1EE5D0C91D77}">
      <dsp:nvSpPr>
        <dsp:cNvPr id="0" name=""/>
        <dsp:cNvSpPr/>
      </dsp:nvSpPr>
      <dsp:spPr>
        <a:xfrm>
          <a:off x="0" y="4118005"/>
          <a:ext cx="9144000" cy="1496852"/>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Организатором совместных конкурса или аукциона выступает уполномоченный орган, уполномоченное учреждение в случае наделения их полномочиями в соответствии со статьей 26 Федерального закона 44-ФЗ либо один из заказчиков, если таким уполномоченному органу, уполномоченному учреждению либо заказчику другие заказчики передали на основании соглашения часть своих полномочий на организацию и проведение совместных конкурса или аукциона. </a:t>
          </a:r>
        </a:p>
      </dsp:txBody>
      <dsp:txXfrm>
        <a:off x="0" y="4118005"/>
        <a:ext cx="9144000" cy="1496852"/>
      </dsp:txXfrm>
    </dsp:sp>
    <dsp:sp modelId="{D49000B9-91AF-4CDD-9C84-DB9257D31A4E}">
      <dsp:nvSpPr>
        <dsp:cNvPr id="0" name=""/>
        <dsp:cNvSpPr/>
      </dsp:nvSpPr>
      <dsp:spPr>
        <a:xfrm rot="10800000">
          <a:off x="0" y="2833634"/>
          <a:ext cx="9144000" cy="1297020"/>
        </a:xfrm>
        <a:prstGeom prst="upArrowCallou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Контракт с победителем либо победителями совместных конкурса или аукциона заключается каждым заказчиком.</a:t>
          </a:r>
          <a:endParaRPr lang="ru-RU" sz="1400" kern="1200" dirty="0">
            <a:latin typeface="+mj-lt"/>
          </a:endParaRPr>
        </a:p>
      </dsp:txBody>
      <dsp:txXfrm rot="10800000">
        <a:off x="0" y="2833634"/>
        <a:ext cx="9144000" cy="842765"/>
      </dsp:txXfrm>
    </dsp:sp>
    <dsp:sp modelId="{67094189-9A96-455E-9A7A-4124BBDED6D3}">
      <dsp:nvSpPr>
        <dsp:cNvPr id="0" name=""/>
        <dsp:cNvSpPr/>
      </dsp:nvSpPr>
      <dsp:spPr>
        <a:xfrm rot="10800000">
          <a:off x="0" y="1286136"/>
          <a:ext cx="9144000" cy="1560147"/>
        </a:xfrm>
        <a:prstGeom prst="upArrowCallou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Права, обязанности и ответственность заказчиков при проведении совместных конкурсов или аукционов определяются соглашением сторон, заключенным в соответствии с Гражданским кодексом Российской Федерации и Федеральным законом 44-ФЗ. </a:t>
          </a:r>
          <a:br>
            <a:rPr lang="ru-RU" sz="1400" kern="1200" dirty="0">
              <a:latin typeface="+mj-lt"/>
            </a:rPr>
          </a:br>
          <a:endParaRPr lang="ru-RU" sz="1400" kern="1200" dirty="0">
            <a:latin typeface="+mj-lt"/>
          </a:endParaRPr>
        </a:p>
      </dsp:txBody>
      <dsp:txXfrm rot="10800000">
        <a:off x="0" y="1286136"/>
        <a:ext cx="9144000" cy="1013737"/>
      </dsp:txXfrm>
    </dsp:sp>
    <dsp:sp modelId="{0C0916E4-0C05-4FF7-A184-158226A8DC0A}">
      <dsp:nvSpPr>
        <dsp:cNvPr id="0" name=""/>
        <dsp:cNvSpPr/>
      </dsp:nvSpPr>
      <dsp:spPr>
        <a:xfrm rot="10800000">
          <a:off x="0" y="1766"/>
          <a:ext cx="9144000" cy="1297020"/>
        </a:xfrm>
        <a:prstGeom prst="upArrowCallou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При осуществлении двумя и более заказчиками закупок </a:t>
          </a:r>
          <a:r>
            <a:rPr lang="ru-RU" sz="1400" kern="1200" dirty="0">
              <a:latin typeface="+mj-lt"/>
            </a:rPr>
            <a:t>одних и тех же товаров, работ, услуг такие заказчики вправе проводить совместные конкурсы или аукционы. </a:t>
          </a:r>
          <a:br>
            <a:rPr lang="ru-RU" sz="1400" kern="1200" dirty="0">
              <a:latin typeface="+mj-lt"/>
            </a:rPr>
          </a:br>
          <a:endParaRPr lang="ru-RU" sz="1400" kern="1200" dirty="0">
            <a:latin typeface="+mj-lt"/>
          </a:endParaRPr>
        </a:p>
      </dsp:txBody>
      <dsp:txXfrm rot="10800000">
        <a:off x="0" y="1766"/>
        <a:ext cx="9144000" cy="8427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E95F2-68D0-4F31-B501-B01F6F6BF622}">
      <dsp:nvSpPr>
        <dsp:cNvPr id="0" name=""/>
        <dsp:cNvSpPr/>
      </dsp:nvSpPr>
      <dsp:spPr>
        <a:xfrm>
          <a:off x="513710" y="2172893"/>
          <a:ext cx="3444953" cy="870611"/>
        </a:xfrm>
        <a:prstGeom prst="homePlate">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cap="all" baseline="0">
              <a:latin typeface="+mj-lt"/>
            </a:rPr>
            <a:t>Соглашение о передачи части своих полномочий на организацию и проведение совместных конкурса или аукциона, должно содержать:</a:t>
          </a:r>
          <a:endParaRPr lang="ru-RU" sz="1200" kern="1200" cap="all" baseline="0" dirty="0">
            <a:latin typeface="+mj-lt"/>
          </a:endParaRPr>
        </a:p>
      </dsp:txBody>
      <dsp:txXfrm>
        <a:off x="513710" y="2172893"/>
        <a:ext cx="3227300" cy="870611"/>
      </dsp:txXfrm>
    </dsp:sp>
    <dsp:sp modelId="{149FF9C3-7824-4672-ACC7-37863345D23E}">
      <dsp:nvSpPr>
        <dsp:cNvPr id="0" name=""/>
        <dsp:cNvSpPr/>
      </dsp:nvSpPr>
      <dsp:spPr>
        <a:xfrm rot="16952626">
          <a:off x="2995286" y="1405346"/>
          <a:ext cx="2461317" cy="3139"/>
        </a:xfrm>
        <a:custGeom>
          <a:avLst/>
          <a:gdLst/>
          <a:ahLst/>
          <a:cxnLst/>
          <a:rect l="0" t="0" r="0" b="0"/>
          <a:pathLst>
            <a:path>
              <a:moveTo>
                <a:pt x="0" y="1569"/>
              </a:moveTo>
              <a:lnTo>
                <a:pt x="2461317"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4164411" y="1345382"/>
        <a:ext cx="123065" cy="123065"/>
      </dsp:txXfrm>
    </dsp:sp>
    <dsp:sp modelId="{992E6DFB-D4CD-490D-B12E-EB1C3E2AE1B4}">
      <dsp:nvSpPr>
        <dsp:cNvPr id="0" name=""/>
        <dsp:cNvSpPr/>
      </dsp:nvSpPr>
      <dsp:spPr>
        <a:xfrm>
          <a:off x="4493225" y="2657"/>
          <a:ext cx="3566324" cy="40595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информацию о сторонах соглашения</a:t>
          </a:r>
          <a:endParaRPr lang="ru-RU" sz="1400" kern="1200" dirty="0">
            <a:latin typeface="+mj-lt"/>
          </a:endParaRPr>
        </a:p>
      </dsp:txBody>
      <dsp:txXfrm>
        <a:off x="4505115" y="14547"/>
        <a:ext cx="3542544" cy="382170"/>
      </dsp:txXfrm>
    </dsp:sp>
    <dsp:sp modelId="{E95F9AFF-AE0F-458B-A023-F40631D96D46}">
      <dsp:nvSpPr>
        <dsp:cNvPr id="0" name=""/>
        <dsp:cNvSpPr/>
      </dsp:nvSpPr>
      <dsp:spPr>
        <a:xfrm rot="17093942">
          <a:off x="3186413" y="1602046"/>
          <a:ext cx="2079063" cy="3139"/>
        </a:xfrm>
        <a:custGeom>
          <a:avLst/>
          <a:gdLst/>
          <a:ahLst/>
          <a:cxnLst/>
          <a:rect l="0" t="0" r="0" b="0"/>
          <a:pathLst>
            <a:path>
              <a:moveTo>
                <a:pt x="0" y="1569"/>
              </a:moveTo>
              <a:lnTo>
                <a:pt x="2079063"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173968" y="1551639"/>
        <a:ext cx="103953" cy="103953"/>
      </dsp:txXfrm>
    </dsp:sp>
    <dsp:sp modelId="{A083ED22-12FC-4485-83B2-978BE4DFF068}">
      <dsp:nvSpPr>
        <dsp:cNvPr id="0" name=""/>
        <dsp:cNvSpPr/>
      </dsp:nvSpPr>
      <dsp:spPr>
        <a:xfrm>
          <a:off x="4493225" y="421981"/>
          <a:ext cx="3566324" cy="354103"/>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идентификационный код закупки</a:t>
          </a:r>
          <a:endParaRPr lang="ru-RU" sz="1400" kern="1200" dirty="0">
            <a:latin typeface="+mj-lt"/>
          </a:endParaRPr>
        </a:p>
      </dsp:txBody>
      <dsp:txXfrm>
        <a:off x="4503596" y="432352"/>
        <a:ext cx="3545582" cy="333361"/>
      </dsp:txXfrm>
    </dsp:sp>
    <dsp:sp modelId="{849B048E-1F50-4A89-816E-83DA17367D58}">
      <dsp:nvSpPr>
        <dsp:cNvPr id="0" name=""/>
        <dsp:cNvSpPr/>
      </dsp:nvSpPr>
      <dsp:spPr>
        <a:xfrm rot="17668768">
          <a:off x="3580911" y="2019577"/>
          <a:ext cx="1290067" cy="3139"/>
        </a:xfrm>
        <a:custGeom>
          <a:avLst/>
          <a:gdLst/>
          <a:ahLst/>
          <a:cxnLst/>
          <a:rect l="0" t="0" r="0" b="0"/>
          <a:pathLst>
            <a:path>
              <a:moveTo>
                <a:pt x="0" y="1569"/>
              </a:moveTo>
              <a:lnTo>
                <a:pt x="1290067"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193693" y="1988895"/>
        <a:ext cx="64503" cy="64503"/>
      </dsp:txXfrm>
    </dsp:sp>
    <dsp:sp modelId="{B184E584-71A6-497F-82D6-FD0D6DECFEFF}">
      <dsp:nvSpPr>
        <dsp:cNvPr id="0" name=""/>
        <dsp:cNvSpPr/>
      </dsp:nvSpPr>
      <dsp:spPr>
        <a:xfrm>
          <a:off x="4493225" y="789458"/>
          <a:ext cx="3566324" cy="128927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информацию об объекте закупки и о предполагаемом объеме закупки, в отношении которой проводятся совместные конкурсы или аукционы, место, условия и сроки (периоды) поставок товаров, выполнения работ, оказания услуг в отношении каждого заказчика</a:t>
          </a:r>
        </a:p>
      </dsp:txBody>
      <dsp:txXfrm>
        <a:off x="4530987" y="827220"/>
        <a:ext cx="3490800" cy="1213751"/>
      </dsp:txXfrm>
    </dsp:sp>
    <dsp:sp modelId="{5E2070D3-359D-4A81-9A2D-51C3D0EFCAA7}">
      <dsp:nvSpPr>
        <dsp:cNvPr id="0" name=""/>
        <dsp:cNvSpPr/>
      </dsp:nvSpPr>
      <dsp:spPr>
        <a:xfrm rot="20311955">
          <a:off x="3938739" y="2501520"/>
          <a:ext cx="574410" cy="3139"/>
        </a:xfrm>
        <a:custGeom>
          <a:avLst/>
          <a:gdLst/>
          <a:ahLst/>
          <a:cxnLst/>
          <a:rect l="0" t="0" r="0" b="0"/>
          <a:pathLst>
            <a:path>
              <a:moveTo>
                <a:pt x="0" y="1569"/>
              </a:moveTo>
              <a:lnTo>
                <a:pt x="574410"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11584" y="2488729"/>
        <a:ext cx="28720" cy="28720"/>
      </dsp:txXfrm>
    </dsp:sp>
    <dsp:sp modelId="{D57EBA77-ED70-43A0-8D70-A175FD5C38F9}">
      <dsp:nvSpPr>
        <dsp:cNvPr id="0" name=""/>
        <dsp:cNvSpPr/>
      </dsp:nvSpPr>
      <dsp:spPr>
        <a:xfrm>
          <a:off x="4493225" y="2092107"/>
          <a:ext cx="3566324" cy="611746"/>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mj-lt"/>
            </a:rPr>
            <a:t>начальные (максимальные) цены контрактов каждого заказчика и обоснование таких цен соответствующим заказчиком</a:t>
          </a:r>
        </a:p>
      </dsp:txBody>
      <dsp:txXfrm>
        <a:off x="4511142" y="2110024"/>
        <a:ext cx="3530490" cy="575912"/>
      </dsp:txXfrm>
    </dsp:sp>
    <dsp:sp modelId="{69042013-7050-4AD3-B8E4-04C89944DC2A}">
      <dsp:nvSpPr>
        <dsp:cNvPr id="0" name=""/>
        <dsp:cNvSpPr/>
      </dsp:nvSpPr>
      <dsp:spPr>
        <a:xfrm rot="1778479">
          <a:off x="3918421" y="2758721"/>
          <a:ext cx="615047" cy="3139"/>
        </a:xfrm>
        <a:custGeom>
          <a:avLst/>
          <a:gdLst/>
          <a:ahLst/>
          <a:cxnLst/>
          <a:rect l="0" t="0" r="0" b="0"/>
          <a:pathLst>
            <a:path>
              <a:moveTo>
                <a:pt x="0" y="1569"/>
              </a:moveTo>
              <a:lnTo>
                <a:pt x="615047"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10568" y="2744914"/>
        <a:ext cx="30752" cy="30752"/>
      </dsp:txXfrm>
    </dsp:sp>
    <dsp:sp modelId="{967325B1-89EF-4620-B2E9-AA6B0D95929C}">
      <dsp:nvSpPr>
        <dsp:cNvPr id="0" name=""/>
        <dsp:cNvSpPr/>
      </dsp:nvSpPr>
      <dsp:spPr>
        <a:xfrm>
          <a:off x="4493225" y="2717227"/>
          <a:ext cx="3566324" cy="390309"/>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примерные сроки проведения совместных конкурса или аукциона</a:t>
          </a:r>
          <a:endParaRPr lang="ru-RU" sz="1400" kern="1200" dirty="0">
            <a:latin typeface="+mj-lt"/>
          </a:endParaRPr>
        </a:p>
      </dsp:txBody>
      <dsp:txXfrm>
        <a:off x="4504657" y="2728659"/>
        <a:ext cx="3543460" cy="367445"/>
      </dsp:txXfrm>
    </dsp:sp>
    <dsp:sp modelId="{D060197A-483D-4688-A268-411249273980}">
      <dsp:nvSpPr>
        <dsp:cNvPr id="0" name=""/>
        <dsp:cNvSpPr/>
      </dsp:nvSpPr>
      <dsp:spPr>
        <a:xfrm rot="3437954">
          <a:off x="3731210" y="3022949"/>
          <a:ext cx="989468" cy="3139"/>
        </a:xfrm>
        <a:custGeom>
          <a:avLst/>
          <a:gdLst/>
          <a:ahLst/>
          <a:cxnLst/>
          <a:rect l="0" t="0" r="0" b="0"/>
          <a:pathLst>
            <a:path>
              <a:moveTo>
                <a:pt x="0" y="1569"/>
              </a:moveTo>
              <a:lnTo>
                <a:pt x="989468"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01208" y="2999782"/>
        <a:ext cx="49473" cy="49473"/>
      </dsp:txXfrm>
    </dsp:sp>
    <dsp:sp modelId="{4BADD58C-C5B2-4392-9F4D-B3807493A30B}">
      <dsp:nvSpPr>
        <dsp:cNvPr id="0" name=""/>
        <dsp:cNvSpPr/>
      </dsp:nvSpPr>
      <dsp:spPr>
        <a:xfrm>
          <a:off x="4493225" y="3120910"/>
          <a:ext cx="3566324" cy="639858"/>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порядок оплаты расходов, связанных с организацией и проведением совместных конкурса или аукциона</a:t>
          </a:r>
          <a:endParaRPr lang="ru-RU" sz="1400" kern="1200" dirty="0">
            <a:latin typeface="+mj-lt"/>
          </a:endParaRPr>
        </a:p>
      </dsp:txBody>
      <dsp:txXfrm>
        <a:off x="4511966" y="3139651"/>
        <a:ext cx="3528842" cy="602376"/>
      </dsp:txXfrm>
    </dsp:sp>
    <dsp:sp modelId="{FE88DF13-689A-456B-97ED-A7E5D4A7C9C3}">
      <dsp:nvSpPr>
        <dsp:cNvPr id="0" name=""/>
        <dsp:cNvSpPr/>
      </dsp:nvSpPr>
      <dsp:spPr>
        <a:xfrm rot="4091549">
          <a:off x="3506460" y="3274625"/>
          <a:ext cx="1438968" cy="3139"/>
        </a:xfrm>
        <a:custGeom>
          <a:avLst/>
          <a:gdLst/>
          <a:ahLst/>
          <a:cxnLst/>
          <a:rect l="0" t="0" r="0" b="0"/>
          <a:pathLst>
            <a:path>
              <a:moveTo>
                <a:pt x="0" y="1569"/>
              </a:moveTo>
              <a:lnTo>
                <a:pt x="1438968"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189970" y="3240220"/>
        <a:ext cx="71948" cy="71948"/>
      </dsp:txXfrm>
    </dsp:sp>
    <dsp:sp modelId="{9BEAF8E8-A109-479C-AC72-F6A8FF7BFDF7}">
      <dsp:nvSpPr>
        <dsp:cNvPr id="0" name=""/>
        <dsp:cNvSpPr/>
      </dsp:nvSpPr>
      <dsp:spPr>
        <a:xfrm>
          <a:off x="4493225" y="3774142"/>
          <a:ext cx="3566324" cy="340095"/>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срок действия соглашения</a:t>
          </a:r>
          <a:endParaRPr lang="ru-RU" sz="1400" kern="1200" dirty="0">
            <a:latin typeface="+mj-lt"/>
          </a:endParaRPr>
        </a:p>
      </dsp:txBody>
      <dsp:txXfrm>
        <a:off x="4503186" y="3784103"/>
        <a:ext cx="3546402" cy="320173"/>
      </dsp:txXfrm>
    </dsp:sp>
    <dsp:sp modelId="{7675AB8D-3D34-4610-A150-ED930BF6AB80}">
      <dsp:nvSpPr>
        <dsp:cNvPr id="0" name=""/>
        <dsp:cNvSpPr/>
      </dsp:nvSpPr>
      <dsp:spPr>
        <a:xfrm rot="4314428">
          <a:off x="3365298" y="3424721"/>
          <a:ext cx="1721293" cy="3139"/>
        </a:xfrm>
        <a:custGeom>
          <a:avLst/>
          <a:gdLst/>
          <a:ahLst/>
          <a:cxnLst/>
          <a:rect l="0" t="0" r="0" b="0"/>
          <a:pathLst>
            <a:path>
              <a:moveTo>
                <a:pt x="0" y="1569"/>
              </a:moveTo>
              <a:lnTo>
                <a:pt x="1721293"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4182912" y="3383258"/>
        <a:ext cx="86064" cy="86064"/>
      </dsp:txXfrm>
    </dsp:sp>
    <dsp:sp modelId="{50F0C1CB-5ADF-4937-B83A-92755E50558D}">
      <dsp:nvSpPr>
        <dsp:cNvPr id="0" name=""/>
        <dsp:cNvSpPr/>
      </dsp:nvSpPr>
      <dsp:spPr>
        <a:xfrm>
          <a:off x="4493225" y="4127611"/>
          <a:ext cx="3566324" cy="233540"/>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порядок рассмотрения споров</a:t>
          </a:r>
          <a:endParaRPr lang="ru-RU" sz="1400" kern="1200" dirty="0">
            <a:latin typeface="+mj-lt"/>
          </a:endParaRPr>
        </a:p>
      </dsp:txBody>
      <dsp:txXfrm>
        <a:off x="4500065" y="4134451"/>
        <a:ext cx="3552644" cy="219860"/>
      </dsp:txXfrm>
    </dsp:sp>
    <dsp:sp modelId="{32DC824E-92B0-4989-954B-2A2A40FEC27E}">
      <dsp:nvSpPr>
        <dsp:cNvPr id="0" name=""/>
        <dsp:cNvSpPr/>
      </dsp:nvSpPr>
      <dsp:spPr>
        <a:xfrm rot="4556223">
          <a:off x="3125968" y="3673639"/>
          <a:ext cx="2199953" cy="3139"/>
        </a:xfrm>
        <a:custGeom>
          <a:avLst/>
          <a:gdLst/>
          <a:ahLst/>
          <a:cxnLst/>
          <a:rect l="0" t="0" r="0" b="0"/>
          <a:pathLst>
            <a:path>
              <a:moveTo>
                <a:pt x="0" y="1569"/>
              </a:moveTo>
              <a:lnTo>
                <a:pt x="2199953" y="1569"/>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4170946" y="3620209"/>
        <a:ext cx="109997" cy="109997"/>
      </dsp:txXfrm>
    </dsp:sp>
    <dsp:sp modelId="{0AEDE279-F81D-4E50-A98B-AEE590AF0FD4}">
      <dsp:nvSpPr>
        <dsp:cNvPr id="0" name=""/>
        <dsp:cNvSpPr/>
      </dsp:nvSpPr>
      <dsp:spPr>
        <a:xfrm>
          <a:off x="4493225" y="4374526"/>
          <a:ext cx="3566324" cy="735384"/>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a:latin typeface="+mj-lt"/>
            </a:rPr>
            <a:t>иную информацию, определяющую взаимоотношения сторон соглашения при проведении совместных конкурса или аукциона</a:t>
          </a:r>
          <a:endParaRPr lang="ru-RU" sz="1400" kern="1200" dirty="0">
            <a:latin typeface="+mj-lt"/>
          </a:endParaRPr>
        </a:p>
      </dsp:txBody>
      <dsp:txXfrm>
        <a:off x="4514764" y="4396065"/>
        <a:ext cx="3523246" cy="6923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64C58-37EF-4FAA-8B28-4FAC9040BBC5}">
      <dsp:nvSpPr>
        <dsp:cNvPr id="0" name=""/>
        <dsp:cNvSpPr/>
      </dsp:nvSpPr>
      <dsp:spPr>
        <a:xfrm>
          <a:off x="677737" y="0"/>
          <a:ext cx="7681021" cy="1656184"/>
        </a:xfrm>
        <a:prstGeom prst="rightArrow">
          <a:avLst/>
        </a:prstGeom>
        <a:solidFill>
          <a:srgbClr val="7030A0"/>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B1A99BE-614D-4CC1-8210-9D7C91EFE850}">
      <dsp:nvSpPr>
        <dsp:cNvPr id="0" name=""/>
        <dsp:cNvSpPr/>
      </dsp:nvSpPr>
      <dsp:spPr>
        <a:xfrm>
          <a:off x="64130" y="144015"/>
          <a:ext cx="4252693" cy="1368153"/>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latin typeface="+mj-lt"/>
            </a:rPr>
            <a:t>Организатор </a:t>
          </a:r>
          <a:r>
            <a:rPr lang="ru-RU" sz="1400" kern="1200" dirty="0">
              <a:latin typeface="+mj-lt"/>
            </a:rPr>
            <a:t>совместных конкурса или аукциона утверждает состав комиссии по осуществлению закупок, в которую включаются представители сторон соглашения пропорционально объему закупок, осуществляемых каждым заказчиком, в общем объеме закупок, если иное не предусмотрено соглашением.</a:t>
          </a:r>
        </a:p>
      </dsp:txBody>
      <dsp:txXfrm>
        <a:off x="130918" y="210803"/>
        <a:ext cx="4119117" cy="1234577"/>
      </dsp:txXfrm>
    </dsp:sp>
    <dsp:sp modelId="{34293B94-277C-46C5-BA3D-269E12636516}">
      <dsp:nvSpPr>
        <dsp:cNvPr id="0" name=""/>
        <dsp:cNvSpPr/>
      </dsp:nvSpPr>
      <dsp:spPr>
        <a:xfrm>
          <a:off x="4719671" y="72007"/>
          <a:ext cx="4252693" cy="1512168"/>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mj-lt"/>
            </a:rPr>
            <a:t>Стороны соглашения несут расходы на проведение совместных конкурса или аукциона пропорционально доле начальной (максимальной) цены контракта каждого заказчика в общей сумме начальных (максимальных) цен контрактов, в целях заключения которых проводятся совместные конкурс или аукцион.</a:t>
          </a:r>
        </a:p>
      </dsp:txBody>
      <dsp:txXfrm>
        <a:off x="4793489" y="145825"/>
        <a:ext cx="4105057" cy="13645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FCF75-9AF2-427C-91EC-21189D134F32}" type="datetimeFigureOut">
              <a:rPr lang="ru-RU" smtClean="0"/>
              <a:pPr/>
              <a:t>15.06.2021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3C67F-DE06-4B85-B543-F6C08AAA8671}" type="slidenum">
              <a:rPr lang="ru-RU" smtClean="0"/>
              <a:pPr/>
              <a:t>‹#›</a:t>
            </a:fld>
            <a:endParaRPr lang="ru-RU"/>
          </a:p>
        </p:txBody>
      </p:sp>
    </p:spTree>
    <p:extLst>
      <p:ext uri="{BB962C8B-B14F-4D97-AF65-F5344CB8AC3E}">
        <p14:creationId xmlns:p14="http://schemas.microsoft.com/office/powerpoint/2010/main" val="414318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EDBA6727-6544-4B17-B78A-08100CB30952}" type="datetimeFigureOut">
              <a:rPr lang="ru-RU" smtClean="0"/>
              <a:pPr/>
              <a:t>15.06.2021</a:t>
            </a:fld>
            <a:endParaRPr lang="ru-RU"/>
          </a:p>
        </p:txBody>
      </p:sp>
      <p:sp>
        <p:nvSpPr>
          <p:cNvPr id="5" name="Footer Placeholder 4"/>
          <p:cNvSpPr>
            <a:spLocks noGrp="1"/>
          </p:cNvSpPr>
          <p:nvPr>
            <p:ph type="ftr" sz="quarter" idx="11"/>
          </p:nvPr>
        </p:nvSpPr>
        <p:spPr>
          <a:xfrm>
            <a:off x="1900237" y="5410202"/>
            <a:ext cx="3843665" cy="365125"/>
          </a:xfrm>
        </p:spPr>
        <p:txBody>
          <a:bodyPr/>
          <a:lstStyle/>
          <a:p>
            <a:endParaRPr lang="ru-RU"/>
          </a:p>
        </p:txBody>
      </p:sp>
      <p:sp>
        <p:nvSpPr>
          <p:cNvPr id="6" name="Slide Number Placeholder 5"/>
          <p:cNvSpPr>
            <a:spLocks noGrp="1"/>
          </p:cNvSpPr>
          <p:nvPr>
            <p:ph type="sldNum" sz="quarter" idx="12"/>
          </p:nvPr>
        </p:nvSpPr>
        <p:spPr>
          <a:xfrm>
            <a:off x="7915603" y="5410200"/>
            <a:ext cx="578317" cy="365125"/>
          </a:xfrm>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421963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240268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302804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9CB6-8A7C-4C50-8676-214BE443A50C}" type="slidenum">
              <a:rPr lang="ru-RU" smtClean="0"/>
              <a:pPr/>
              <a:t>‹#›</a:t>
            </a:fld>
            <a:endParaRPr lang="ru-RU"/>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930718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222937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231979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4" name="Footer Placeholder 3"/>
          <p:cNvSpPr>
            <a:spLocks noGrp="1"/>
          </p:cNvSpPr>
          <p:nvPr>
            <p:ph type="ftr" sz="quarter" idx="11"/>
          </p:nvPr>
        </p:nvSpPr>
        <p:spPr/>
        <p:txBody>
          <a:bodyPr/>
          <a:lstStyle>
            <a:lvl1pPr>
              <a:defRPr cap="all" baseline="0"/>
            </a:lvl1pPr>
          </a:lstStyle>
          <a:p>
            <a:endParaRPr lang="ru-RU"/>
          </a:p>
        </p:txBody>
      </p:sp>
      <p:sp>
        <p:nvSpPr>
          <p:cNvPr id="5" name="Slide Number Placeholder 4"/>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137830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3987768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282551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ru-RU"/>
              <a:t>Образец заголовка</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EDBA6727-6544-4B17-B78A-08100CB30952}" type="datetimeFigureOut">
              <a:rPr lang="ru-RU" smtClean="0"/>
              <a:pPr/>
              <a:t>15.06.2021</a:t>
            </a:fld>
            <a:endParaRPr lang="ru-RU"/>
          </a:p>
        </p:txBody>
      </p:sp>
      <p:sp>
        <p:nvSpPr>
          <p:cNvPr id="50" name="Footer Placeholder 4"/>
          <p:cNvSpPr>
            <a:spLocks noGrp="1"/>
          </p:cNvSpPr>
          <p:nvPr>
            <p:ph type="ftr" sz="quarter" idx="11"/>
          </p:nvPr>
        </p:nvSpPr>
        <p:spPr>
          <a:xfrm>
            <a:off x="856059" y="5883276"/>
            <a:ext cx="4679482" cy="365125"/>
          </a:xfrm>
        </p:spPr>
        <p:txBody>
          <a:bodyPr/>
          <a:lstStyle/>
          <a:p>
            <a:endParaRPr lang="ru-RU"/>
          </a:p>
        </p:txBody>
      </p:sp>
      <p:sp>
        <p:nvSpPr>
          <p:cNvPr id="51" name="Slide Number Placeholder 5"/>
          <p:cNvSpPr>
            <a:spLocks noGrp="1"/>
          </p:cNvSpPr>
          <p:nvPr>
            <p:ph type="sldNum" sz="quarter" idx="12"/>
          </p:nvPr>
        </p:nvSpPr>
        <p:spPr>
          <a:xfrm>
            <a:off x="7707241" y="5883275"/>
            <a:ext cx="578317" cy="365125"/>
          </a:xfrm>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6754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145589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16469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56058" y="3073398"/>
            <a:ext cx="3658793"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3073398"/>
            <a:ext cx="3656408"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157564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295135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418928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257917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DBA6727-6544-4B17-B78A-08100CB30952}" type="datetimeFigureOut">
              <a:rPr lang="ru-RU" smtClean="0"/>
              <a:pPr/>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A29CB6-8A7C-4C50-8676-214BE443A50C}" type="slidenum">
              <a:rPr lang="ru-RU" smtClean="0"/>
              <a:pPr/>
              <a:t>‹#›</a:t>
            </a:fld>
            <a:endParaRPr lang="ru-RU"/>
          </a:p>
        </p:txBody>
      </p:sp>
    </p:spTree>
    <p:extLst>
      <p:ext uri="{BB962C8B-B14F-4D97-AF65-F5344CB8AC3E}">
        <p14:creationId xmlns:p14="http://schemas.microsoft.com/office/powerpoint/2010/main" val="385201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BA6727-6544-4B17-B78A-08100CB30952}" type="datetimeFigureOut">
              <a:rPr lang="ru-RU" smtClean="0"/>
              <a:pPr/>
              <a:t>15.06.2021</a:t>
            </a:fld>
            <a:endParaRPr lang="ru-RU"/>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A29CB6-8A7C-4C50-8676-214BE443A50C}" type="slidenum">
              <a:rPr lang="ru-RU" smtClean="0"/>
              <a:pPr/>
              <a:t>‹#›</a:t>
            </a:fld>
            <a:endParaRPr lang="ru-RU"/>
          </a:p>
        </p:txBody>
      </p:sp>
    </p:spTree>
    <p:extLst>
      <p:ext uri="{BB962C8B-B14F-4D97-AF65-F5344CB8AC3E}">
        <p14:creationId xmlns:p14="http://schemas.microsoft.com/office/powerpoint/2010/main" val="246233442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1.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0.xml"/><Relationship Id="rId7" Type="http://schemas.openxmlformats.org/officeDocument/2006/relationships/image" Target="../media/image10.png"/><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88640"/>
            <a:ext cx="8892480" cy="5112568"/>
          </a:xfrm>
          <a:prstGeom prst="irregularSeal1">
            <a:avLst/>
          </a:prstGeom>
          <a:solidFill>
            <a:schemeClr val="accent2">
              <a:lumMod val="50000"/>
            </a:schemeClr>
          </a:solidFill>
          <a:ln w="76200">
            <a:solidFill>
              <a:schemeClr val="tx1"/>
            </a:solidFill>
          </a:ln>
        </p:spPr>
        <p:txBody>
          <a:bodyPr>
            <a:normAutofit/>
          </a:bodyPr>
          <a:lstStyle/>
          <a:p>
            <a:endParaRPr lang="ru-RU" dirty="0">
              <a:effectLst>
                <a:outerShdw blurRad="38100" dist="38100" dir="2700000" algn="tl">
                  <a:srgbClr val="000000">
                    <a:alpha val="43137"/>
                  </a:srgbClr>
                </a:outerShdw>
              </a:effectLst>
              <a:latin typeface="+mj-lt"/>
            </a:endParaRPr>
          </a:p>
          <a:p>
            <a:endParaRPr lang="ru-RU" dirty="0">
              <a:effectLst>
                <a:outerShdw blurRad="38100" dist="38100" dir="2700000" algn="tl">
                  <a:srgbClr val="000000">
                    <a:alpha val="43137"/>
                  </a:srgbClr>
                </a:outerShdw>
              </a:effectLst>
              <a:latin typeface="+mj-lt"/>
            </a:endParaRPr>
          </a:p>
          <a:p>
            <a:r>
              <a:rPr lang="ru-RU" dirty="0">
                <a:effectLst>
                  <a:outerShdw blurRad="38100" dist="38100" dir="2700000" algn="tl">
                    <a:srgbClr val="000000">
                      <a:alpha val="43137"/>
                    </a:srgbClr>
                  </a:outerShdw>
                </a:effectLst>
                <a:latin typeface="+mj-lt"/>
              </a:rPr>
              <a:t>Осуществление </a:t>
            </a:r>
            <a:r>
              <a:rPr lang="ru-RU" b="1" dirty="0">
                <a:effectLst>
                  <a:outerShdw blurRad="38100" dist="38100" dir="2700000" algn="tl">
                    <a:srgbClr val="000000">
                      <a:alpha val="43137"/>
                    </a:srgbClr>
                  </a:outerShdw>
                </a:effectLst>
                <a:latin typeface="+mj-lt"/>
              </a:rPr>
              <a:t>закупок</a:t>
            </a:r>
          </a:p>
          <a:p>
            <a:endParaRPr lang="ru-RU" b="1" cap="all" dirty="0">
              <a:effectLst>
                <a:outerShdw blurRad="38100" dist="38100" dir="2700000" algn="tl">
                  <a:srgbClr val="000000">
                    <a:alpha val="43137"/>
                  </a:srgbClr>
                </a:outerShdw>
              </a:effectLst>
              <a:latin typeface="+mj-lt"/>
            </a:endParaRPr>
          </a:p>
          <a:p>
            <a:endParaRPr lang="ru-RU" dirty="0">
              <a:solidFill>
                <a:srgbClr val="FF0000"/>
              </a:solidFill>
              <a:latin typeface="+mj-lt"/>
            </a:endParaRPr>
          </a:p>
        </p:txBody>
      </p:sp>
      <p:sp>
        <p:nvSpPr>
          <p:cNvPr id="4" name="TextBox 3">
            <a:extLst>
              <a:ext uri="{FF2B5EF4-FFF2-40B4-BE49-F238E27FC236}">
                <a16:creationId xmlns:a16="http://schemas.microsoft.com/office/drawing/2014/main" id="{633042E6-3E45-4ED7-A195-7332E7BEA93A}"/>
              </a:ext>
            </a:extLst>
          </p:cNvPr>
          <p:cNvSpPr txBox="1"/>
          <p:nvPr/>
        </p:nvSpPr>
        <p:spPr>
          <a:xfrm>
            <a:off x="377280" y="5877272"/>
            <a:ext cx="8640960" cy="490776"/>
          </a:xfrm>
          <a:prstGeom prst="horizontalScroll">
            <a:avLst/>
          </a:prstGeom>
          <a:solidFill>
            <a:schemeClr val="accent2">
              <a:lumMod val="50000"/>
            </a:schemeClr>
          </a:solidFill>
          <a:ln w="19050">
            <a:solidFill>
              <a:schemeClr val="tx1"/>
            </a:solidFill>
          </a:ln>
        </p:spPr>
        <p:txBody>
          <a:bodyPr wrap="square">
            <a:spAutoFit/>
          </a:bodyPr>
          <a:lstStyle/>
          <a:p>
            <a:pPr algn="ctr"/>
            <a:r>
              <a:rPr lang="ru-RU" cap="all" dirty="0">
                <a:latin typeface="+mj-lt"/>
              </a:rPr>
              <a:t>Иллюстративный учебно-методический материал</a:t>
            </a:r>
          </a:p>
        </p:txBody>
      </p:sp>
    </p:spTree>
    <p:extLst>
      <p:ext uri="{BB962C8B-B14F-4D97-AF65-F5344CB8AC3E}">
        <p14:creationId xmlns:p14="http://schemas.microsoft.com/office/powerpoint/2010/main" val="21318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04675974"/>
              </p:ext>
            </p:extLst>
          </p:nvPr>
        </p:nvGraphicFramePr>
        <p:xfrm>
          <a:off x="35496" y="44624"/>
          <a:ext cx="9108504" cy="6813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22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49485988"/>
              </p:ext>
            </p:extLst>
          </p:nvPr>
        </p:nvGraphicFramePr>
        <p:xfrm>
          <a:off x="35496" y="332656"/>
          <a:ext cx="9073008" cy="583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1C15D2D-7E4B-4A5D-AC00-AF11D7F446D4}"/>
              </a:ext>
            </a:extLst>
          </p:cNvPr>
          <p:cNvSpPr txBox="1"/>
          <p:nvPr/>
        </p:nvSpPr>
        <p:spPr>
          <a:xfrm>
            <a:off x="35496" y="11592"/>
            <a:ext cx="9001000" cy="369332"/>
          </a:xfrm>
          <a:prstGeom prst="rect">
            <a:avLst/>
          </a:prstGeom>
          <a:solidFill>
            <a:schemeClr val="accent2">
              <a:lumMod val="75000"/>
            </a:schemeClr>
          </a:solidFill>
        </p:spPr>
        <p:txBody>
          <a:bodyPr wrap="square">
            <a:spAutoFit/>
          </a:bodyPr>
          <a:lstStyle/>
          <a:p>
            <a:pPr algn="ctr"/>
            <a:r>
              <a:rPr lang="ru-RU" cap="all" dirty="0">
                <a:latin typeface="+mj-lt"/>
              </a:rPr>
              <a:t>Требования к участникам закупки</a:t>
            </a:r>
          </a:p>
        </p:txBody>
      </p:sp>
      <p:sp>
        <p:nvSpPr>
          <p:cNvPr id="336" name="TextBox 335">
            <a:extLst>
              <a:ext uri="{FF2B5EF4-FFF2-40B4-BE49-F238E27FC236}">
                <a16:creationId xmlns:a16="http://schemas.microsoft.com/office/drawing/2014/main" id="{22C6585A-0BC2-4B8F-AAEC-00E70571BCEF}"/>
              </a:ext>
            </a:extLst>
          </p:cNvPr>
          <p:cNvSpPr txBox="1"/>
          <p:nvPr/>
        </p:nvSpPr>
        <p:spPr>
          <a:xfrm>
            <a:off x="0" y="6165303"/>
            <a:ext cx="9144000" cy="738664"/>
          </a:xfrm>
          <a:prstGeom prst="rect">
            <a:avLst/>
          </a:prstGeom>
          <a:solidFill>
            <a:schemeClr val="accent2">
              <a:lumMod val="75000"/>
            </a:schemeClr>
          </a:solidFill>
        </p:spPr>
        <p:txBody>
          <a:bodyPr wrap="square">
            <a:spAutoFit/>
          </a:bodyPr>
          <a:lstStyle/>
          <a:p>
            <a:r>
              <a:rPr lang="ru-RU" sz="1400" dirty="0">
                <a:latin typeface="+mj-lt"/>
              </a:rPr>
              <a:t>Участник закупки считается соответствующим установленному требованию в случае, если им в установленном порядке подано заявление об обжаловании указанных недоимки, задолженности и решение по такому заявлению на дату рассмотрения заявки на участие в определении поставщика (подрядчика, исполнителя) не принято</a:t>
            </a:r>
          </a:p>
        </p:txBody>
      </p:sp>
    </p:spTree>
    <p:extLst>
      <p:ext uri="{BB962C8B-B14F-4D97-AF65-F5344CB8AC3E}">
        <p14:creationId xmlns:p14="http://schemas.microsoft.com/office/powerpoint/2010/main" val="25951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77856314"/>
              </p:ext>
            </p:extLst>
          </p:nvPr>
        </p:nvGraphicFramePr>
        <p:xfrm>
          <a:off x="0" y="0"/>
          <a:ext cx="9036496" cy="292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02CC65FE-3732-41EB-AADE-9C603BA71D54}"/>
              </a:ext>
            </a:extLst>
          </p:cNvPr>
          <p:cNvGraphicFramePr/>
          <p:nvPr>
            <p:extLst>
              <p:ext uri="{D42A27DB-BD31-4B8C-83A1-F6EECF244321}">
                <p14:modId xmlns:p14="http://schemas.microsoft.com/office/powerpoint/2010/main" val="2343237300"/>
              </p:ext>
            </p:extLst>
          </p:nvPr>
        </p:nvGraphicFramePr>
        <p:xfrm>
          <a:off x="64655" y="2564904"/>
          <a:ext cx="8971841"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2647ACE8-CD27-4DDC-98A8-FEE787D7285B}"/>
              </a:ext>
            </a:extLst>
          </p:cNvPr>
          <p:cNvSpPr txBox="1"/>
          <p:nvPr/>
        </p:nvSpPr>
        <p:spPr>
          <a:xfrm>
            <a:off x="64655" y="5373216"/>
            <a:ext cx="8954896" cy="1384995"/>
          </a:xfrm>
          <a:prstGeom prst="rect">
            <a:avLst/>
          </a:prstGeom>
          <a:solidFill>
            <a:srgbClr val="7030A0"/>
          </a:solidFill>
        </p:spPr>
        <p:txBody>
          <a:bodyPr wrap="square">
            <a:spAutoFit/>
          </a:bodyPr>
          <a:lstStyle/>
          <a:p>
            <a:r>
              <a:rPr lang="ru-RU" sz="1400" dirty="0">
                <a:latin typeface="+mj-lt"/>
              </a:rPr>
              <a:t>Правительство Российской Федерации вправе установить дополнительные требования к участникам закупок аудиторских и сопутствующих аудиту услуг, а также консультационных услуг.</a:t>
            </a:r>
          </a:p>
          <a:p>
            <a:r>
              <a:rPr lang="ru-RU" sz="1400" dirty="0">
                <a:latin typeface="+mj-lt"/>
              </a:rPr>
              <a:t>В случае установления Правительством Российской Федерации в соответствии с частями 2 и 2.1 статьи 31 Федерального закона 44-ФЗ</a:t>
            </a:r>
          </a:p>
          <a:p>
            <a:r>
              <a:rPr lang="ru-RU" sz="1400" dirty="0">
                <a:latin typeface="+mj-lt"/>
              </a:rPr>
              <a:t> дополнительных требований к участникам закупок заказчики при определении поставщиков (подрядчиков, исполнителей) обязаны устанавливать такие дополнительные требования</a:t>
            </a:r>
          </a:p>
        </p:txBody>
      </p:sp>
    </p:spTree>
    <p:extLst>
      <p:ext uri="{BB962C8B-B14F-4D97-AF65-F5344CB8AC3E}">
        <p14:creationId xmlns:p14="http://schemas.microsoft.com/office/powerpoint/2010/main" val="13598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20174916"/>
              </p:ext>
            </p:extLst>
          </p:nvPr>
        </p:nvGraphicFramePr>
        <p:xfrm>
          <a:off x="35496" y="0"/>
          <a:ext cx="91085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46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75078678"/>
              </p:ext>
            </p:extLst>
          </p:nvPr>
        </p:nvGraphicFramePr>
        <p:xfrm>
          <a:off x="0" y="1"/>
          <a:ext cx="9144000" cy="54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3">
            <a:extLst>
              <a:ext uri="{FF2B5EF4-FFF2-40B4-BE49-F238E27FC236}">
                <a16:creationId xmlns:a16="http://schemas.microsoft.com/office/drawing/2014/main" id="{1392D1CC-4145-4BF6-A5AB-A1E09F8C7BEE}"/>
              </a:ext>
            </a:extLst>
          </p:cNvPr>
          <p:cNvGraphicFramePr/>
          <p:nvPr>
            <p:extLst>
              <p:ext uri="{D42A27DB-BD31-4B8C-83A1-F6EECF244321}">
                <p14:modId xmlns:p14="http://schemas.microsoft.com/office/powerpoint/2010/main" val="1058907088"/>
              </p:ext>
            </p:extLst>
          </p:nvPr>
        </p:nvGraphicFramePr>
        <p:xfrm>
          <a:off x="0" y="548680"/>
          <a:ext cx="9036496" cy="6309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433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6442453"/>
              </p:ext>
            </p:extLst>
          </p:nvPr>
        </p:nvGraphicFramePr>
        <p:xfrm>
          <a:off x="0" y="1"/>
          <a:ext cx="9108504" cy="54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215FAC05-D0A5-4D4D-B468-E00A6E207C77}"/>
              </a:ext>
            </a:extLst>
          </p:cNvPr>
          <p:cNvGraphicFramePr/>
          <p:nvPr>
            <p:extLst>
              <p:ext uri="{D42A27DB-BD31-4B8C-83A1-F6EECF244321}">
                <p14:modId xmlns:p14="http://schemas.microsoft.com/office/powerpoint/2010/main" val="2396123465"/>
              </p:ext>
            </p:extLst>
          </p:nvPr>
        </p:nvGraphicFramePr>
        <p:xfrm>
          <a:off x="0" y="620688"/>
          <a:ext cx="91085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Схема 1">
            <a:extLst>
              <a:ext uri="{FF2B5EF4-FFF2-40B4-BE49-F238E27FC236}">
                <a16:creationId xmlns:a16="http://schemas.microsoft.com/office/drawing/2014/main" id="{F493574A-C953-4881-8E54-F6999B4E7E00}"/>
              </a:ext>
            </a:extLst>
          </p:cNvPr>
          <p:cNvGraphicFramePr/>
          <p:nvPr>
            <p:extLst>
              <p:ext uri="{D42A27DB-BD31-4B8C-83A1-F6EECF244321}">
                <p14:modId xmlns:p14="http://schemas.microsoft.com/office/powerpoint/2010/main" val="3973736350"/>
              </p:ext>
            </p:extLst>
          </p:nvPr>
        </p:nvGraphicFramePr>
        <p:xfrm>
          <a:off x="107504" y="3645023"/>
          <a:ext cx="9001000" cy="32129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2002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29873970"/>
              </p:ext>
            </p:extLst>
          </p:nvPr>
        </p:nvGraphicFramePr>
        <p:xfrm>
          <a:off x="107504" y="188640"/>
          <a:ext cx="892899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13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C0DD773-6560-4D89-9501-325E0C784F4B}"/>
              </a:ext>
            </a:extLst>
          </p:cNvPr>
          <p:cNvPicPr>
            <a:picLocks noChangeAspect="1"/>
          </p:cNvPicPr>
          <p:nvPr/>
        </p:nvPicPr>
        <p:blipFill>
          <a:blip r:embed="rId2"/>
          <a:stretch>
            <a:fillRect/>
          </a:stretch>
        </p:blipFill>
        <p:spPr>
          <a:xfrm>
            <a:off x="3851920" y="3117309"/>
            <a:ext cx="5076056" cy="3624059"/>
          </a:xfrm>
          <a:prstGeom prst="rect">
            <a:avLst/>
          </a:prstGeom>
        </p:spPr>
      </p:pic>
    </p:spTree>
    <p:extLst>
      <p:ext uri="{BB962C8B-B14F-4D97-AF65-F5344CB8AC3E}">
        <p14:creationId xmlns:p14="http://schemas.microsoft.com/office/powerpoint/2010/main" val="418334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37418134"/>
              </p:ext>
            </p:extLst>
          </p:nvPr>
        </p:nvGraphicFramePr>
        <p:xfrm>
          <a:off x="107504" y="0"/>
          <a:ext cx="8928992" cy="6813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544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43091388"/>
              </p:ext>
            </p:extLst>
          </p:nvPr>
        </p:nvGraphicFramePr>
        <p:xfrm>
          <a:off x="0" y="44624"/>
          <a:ext cx="914400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a:extLst>
              <a:ext uri="{FF2B5EF4-FFF2-40B4-BE49-F238E27FC236}">
                <a16:creationId xmlns:a16="http://schemas.microsoft.com/office/drawing/2014/main" id="{4BE82CC2-8426-4B7D-931E-5E8BF36784BA}"/>
              </a:ext>
            </a:extLst>
          </p:cNvPr>
          <p:cNvGraphicFramePr/>
          <p:nvPr>
            <p:extLst>
              <p:ext uri="{D42A27DB-BD31-4B8C-83A1-F6EECF244321}">
                <p14:modId xmlns:p14="http://schemas.microsoft.com/office/powerpoint/2010/main" val="3863931650"/>
              </p:ext>
            </p:extLst>
          </p:nvPr>
        </p:nvGraphicFramePr>
        <p:xfrm>
          <a:off x="107504" y="2708920"/>
          <a:ext cx="8928992" cy="4104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2435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76A2BA6-D61B-4EFD-9FC4-96F087CF2DB4}"/>
              </a:ext>
            </a:extLst>
          </p:cNvPr>
          <p:cNvPicPr>
            <a:picLocks noChangeAspect="1"/>
          </p:cNvPicPr>
          <p:nvPr/>
        </p:nvPicPr>
        <p:blipFill rotWithShape="1">
          <a:blip r:embed="rId2"/>
          <a:srcRect l="2127" t="7045"/>
          <a:stretch/>
        </p:blipFill>
        <p:spPr>
          <a:xfrm>
            <a:off x="86734" y="260648"/>
            <a:ext cx="3990600" cy="3024336"/>
          </a:xfrm>
          <a:prstGeom prst="rect">
            <a:avLst/>
          </a:prstGeom>
        </p:spPr>
      </p:pic>
      <p:pic>
        <p:nvPicPr>
          <p:cNvPr id="5" name="Рисунок 4">
            <a:extLst>
              <a:ext uri="{FF2B5EF4-FFF2-40B4-BE49-F238E27FC236}">
                <a16:creationId xmlns:a16="http://schemas.microsoft.com/office/drawing/2014/main" id="{E4ADC969-57B2-4981-BB45-A8EC33159AFC}"/>
              </a:ext>
            </a:extLst>
          </p:cNvPr>
          <p:cNvPicPr>
            <a:picLocks noChangeAspect="1"/>
          </p:cNvPicPr>
          <p:nvPr/>
        </p:nvPicPr>
        <p:blipFill>
          <a:blip r:embed="rId3"/>
          <a:stretch>
            <a:fillRect/>
          </a:stretch>
        </p:blipFill>
        <p:spPr>
          <a:xfrm>
            <a:off x="3990600" y="1102432"/>
            <a:ext cx="5220072" cy="4365104"/>
          </a:xfrm>
          <a:prstGeom prst="rect">
            <a:avLst/>
          </a:prstGeom>
        </p:spPr>
      </p:pic>
      <p:pic>
        <p:nvPicPr>
          <p:cNvPr id="17" name="Рисунок 16">
            <a:extLst>
              <a:ext uri="{FF2B5EF4-FFF2-40B4-BE49-F238E27FC236}">
                <a16:creationId xmlns:a16="http://schemas.microsoft.com/office/drawing/2014/main" id="{5CE4A505-BED4-42AB-8266-8E26AF6200FD}"/>
              </a:ext>
            </a:extLst>
          </p:cNvPr>
          <p:cNvPicPr>
            <a:picLocks noChangeAspect="1"/>
          </p:cNvPicPr>
          <p:nvPr/>
        </p:nvPicPr>
        <p:blipFill>
          <a:blip r:embed="rId4"/>
          <a:stretch>
            <a:fillRect/>
          </a:stretch>
        </p:blipFill>
        <p:spPr>
          <a:xfrm>
            <a:off x="-66672" y="3284984"/>
            <a:ext cx="3990600" cy="3456384"/>
          </a:xfrm>
          <a:prstGeom prst="rect">
            <a:avLst/>
          </a:prstGeom>
        </p:spPr>
      </p:pic>
      <p:sp>
        <p:nvSpPr>
          <p:cNvPr id="19" name="TextBox 18">
            <a:extLst>
              <a:ext uri="{FF2B5EF4-FFF2-40B4-BE49-F238E27FC236}">
                <a16:creationId xmlns:a16="http://schemas.microsoft.com/office/drawing/2014/main" id="{C0EEF29F-B66D-490A-B86E-795E1422623F}"/>
              </a:ext>
            </a:extLst>
          </p:cNvPr>
          <p:cNvSpPr txBox="1"/>
          <p:nvPr/>
        </p:nvSpPr>
        <p:spPr>
          <a:xfrm>
            <a:off x="86734" y="-108684"/>
            <a:ext cx="9057265" cy="369332"/>
          </a:xfrm>
          <a:prstGeom prst="rect">
            <a:avLst/>
          </a:prstGeom>
          <a:solidFill>
            <a:srgbClr val="7030A0"/>
          </a:solidFill>
        </p:spPr>
        <p:txBody>
          <a:bodyPr wrap="square">
            <a:spAutoFit/>
          </a:bodyPr>
          <a:lstStyle/>
          <a:p>
            <a:pPr algn="ctr"/>
            <a:r>
              <a:rPr lang="ru-RU" dirty="0">
                <a:latin typeface="+mj-lt"/>
              </a:rPr>
              <a:t>Осуществление закупок</a:t>
            </a:r>
          </a:p>
        </p:txBody>
      </p:sp>
    </p:spTree>
    <p:extLst>
      <p:ext uri="{BB962C8B-B14F-4D97-AF65-F5344CB8AC3E}">
        <p14:creationId xmlns:p14="http://schemas.microsoft.com/office/powerpoint/2010/main" val="390987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95169623"/>
              </p:ext>
            </p:extLst>
          </p:nvPr>
        </p:nvGraphicFramePr>
        <p:xfrm>
          <a:off x="107504"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51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998D10B0-B8B1-4A14-B252-8982DA9B1AAB}"/>
              </a:ext>
            </a:extLst>
          </p:cNvPr>
          <p:cNvGraphicFramePr/>
          <p:nvPr>
            <p:extLst>
              <p:ext uri="{D42A27DB-BD31-4B8C-83A1-F6EECF244321}">
                <p14:modId xmlns:p14="http://schemas.microsoft.com/office/powerpoint/2010/main" val="2210656449"/>
              </p:ext>
            </p:extLst>
          </p:nvPr>
        </p:nvGraphicFramePr>
        <p:xfrm>
          <a:off x="179512" y="0"/>
          <a:ext cx="8856984"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082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88752333"/>
              </p:ext>
            </p:extLst>
          </p:nvPr>
        </p:nvGraphicFramePr>
        <p:xfrm>
          <a:off x="107504" y="0"/>
          <a:ext cx="8928992"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25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87471125"/>
              </p:ext>
            </p:extLst>
          </p:nvPr>
        </p:nvGraphicFramePr>
        <p:xfrm>
          <a:off x="92364" y="55418"/>
          <a:ext cx="9051636" cy="70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a:extLst>
              <a:ext uri="{FF2B5EF4-FFF2-40B4-BE49-F238E27FC236}">
                <a16:creationId xmlns:a16="http://schemas.microsoft.com/office/drawing/2014/main" id="{0E8AA7BB-CCEF-47BC-8036-406F2C959AE3}"/>
              </a:ext>
            </a:extLst>
          </p:cNvPr>
          <p:cNvPicPr>
            <a:picLocks noChangeAspect="1"/>
          </p:cNvPicPr>
          <p:nvPr/>
        </p:nvPicPr>
        <p:blipFill>
          <a:blip r:embed="rId7"/>
          <a:stretch>
            <a:fillRect/>
          </a:stretch>
        </p:blipFill>
        <p:spPr>
          <a:xfrm>
            <a:off x="107504" y="764704"/>
            <a:ext cx="4668007" cy="3600400"/>
          </a:xfrm>
          <a:prstGeom prst="rect">
            <a:avLst/>
          </a:prstGeom>
        </p:spPr>
      </p:pic>
      <p:pic>
        <p:nvPicPr>
          <p:cNvPr id="88" name="Рисунок 87">
            <a:extLst>
              <a:ext uri="{FF2B5EF4-FFF2-40B4-BE49-F238E27FC236}">
                <a16:creationId xmlns:a16="http://schemas.microsoft.com/office/drawing/2014/main" id="{D2C1CBF9-EC06-48BF-BF4E-CA5CF43C8FC0}"/>
              </a:ext>
            </a:extLst>
          </p:cNvPr>
          <p:cNvPicPr>
            <a:picLocks noChangeAspect="1"/>
          </p:cNvPicPr>
          <p:nvPr/>
        </p:nvPicPr>
        <p:blipFill rotWithShape="1">
          <a:blip r:embed="rId8"/>
          <a:srcRect r="14667"/>
          <a:stretch/>
        </p:blipFill>
        <p:spPr>
          <a:xfrm>
            <a:off x="4475992" y="3068960"/>
            <a:ext cx="4668007" cy="3789040"/>
          </a:xfrm>
          <a:prstGeom prst="rect">
            <a:avLst/>
          </a:prstGeom>
        </p:spPr>
      </p:pic>
    </p:spTree>
    <p:extLst>
      <p:ext uri="{BB962C8B-B14F-4D97-AF65-F5344CB8AC3E}">
        <p14:creationId xmlns:p14="http://schemas.microsoft.com/office/powerpoint/2010/main" val="283629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16470196"/>
              </p:ext>
            </p:extLst>
          </p:nvPr>
        </p:nvGraphicFramePr>
        <p:xfrm>
          <a:off x="0" y="1"/>
          <a:ext cx="9144000" cy="666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920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AD296FE8-FB4B-4A34-BDA0-B5A03874EB0A}"/>
              </a:ext>
            </a:extLst>
          </p:cNvPr>
          <p:cNvGraphicFramePr/>
          <p:nvPr>
            <p:extLst>
              <p:ext uri="{D42A27DB-BD31-4B8C-83A1-F6EECF244321}">
                <p14:modId xmlns:p14="http://schemas.microsoft.com/office/powerpoint/2010/main" val="52165505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15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6DF847C-DB0D-4C11-BCCD-211181DBE9B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369332"/>
            <a:ext cx="6300192" cy="3423384"/>
          </a:xfrm>
          <a:prstGeom prst="rect">
            <a:avLst/>
          </a:prstGeom>
        </p:spPr>
      </p:pic>
      <p:sp>
        <p:nvSpPr>
          <p:cNvPr id="5" name="TextBox 4">
            <a:extLst>
              <a:ext uri="{FF2B5EF4-FFF2-40B4-BE49-F238E27FC236}">
                <a16:creationId xmlns:a16="http://schemas.microsoft.com/office/drawing/2014/main" id="{73658CA4-8A1C-4360-9210-5A13E6DA072C}"/>
              </a:ext>
            </a:extLst>
          </p:cNvPr>
          <p:cNvSpPr txBox="1"/>
          <p:nvPr/>
        </p:nvSpPr>
        <p:spPr>
          <a:xfrm>
            <a:off x="0" y="0"/>
            <a:ext cx="6300192" cy="369332"/>
          </a:xfrm>
          <a:prstGeom prst="rect">
            <a:avLst/>
          </a:prstGeom>
          <a:solidFill>
            <a:srgbClr val="FFC000"/>
          </a:solidFill>
        </p:spPr>
        <p:txBody>
          <a:bodyPr wrap="square">
            <a:spAutoFit/>
          </a:bodyPr>
          <a:lstStyle/>
          <a:p>
            <a:pPr algn="ctr"/>
            <a:r>
              <a:rPr lang="ru-RU" dirty="0">
                <a:solidFill>
                  <a:schemeClr val="accent2">
                    <a:lumMod val="50000"/>
                  </a:schemeClr>
                </a:solidFill>
                <a:latin typeface="+mj-lt"/>
              </a:rPr>
              <a:t>ЭТАПЫ АВТОМАТИЗИРУЕМОГО ПРОЦЕССА</a:t>
            </a:r>
          </a:p>
        </p:txBody>
      </p:sp>
      <p:pic>
        <p:nvPicPr>
          <p:cNvPr id="7" name="Рисунок 6">
            <a:extLst>
              <a:ext uri="{FF2B5EF4-FFF2-40B4-BE49-F238E27FC236}">
                <a16:creationId xmlns:a16="http://schemas.microsoft.com/office/drawing/2014/main" id="{F10C6B9F-6B39-43CE-8062-248335DE905F}"/>
              </a:ext>
            </a:extLst>
          </p:cNvPr>
          <p:cNvPicPr>
            <a:picLocks noChangeAspect="1"/>
          </p:cNvPicPr>
          <p:nvPr/>
        </p:nvPicPr>
        <p:blipFill>
          <a:blip r:embed="rId4"/>
          <a:stretch>
            <a:fillRect/>
          </a:stretch>
        </p:blipFill>
        <p:spPr>
          <a:xfrm>
            <a:off x="4269103" y="2348880"/>
            <a:ext cx="4874897" cy="4392487"/>
          </a:xfrm>
          <a:prstGeom prst="rect">
            <a:avLst/>
          </a:prstGeom>
        </p:spPr>
      </p:pic>
    </p:spTree>
    <p:extLst>
      <p:ext uri="{BB962C8B-B14F-4D97-AF65-F5344CB8AC3E}">
        <p14:creationId xmlns:p14="http://schemas.microsoft.com/office/powerpoint/2010/main" val="255381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11696505"/>
              </p:ext>
            </p:extLst>
          </p:nvPr>
        </p:nvGraphicFramePr>
        <p:xfrm>
          <a:off x="0" y="0"/>
          <a:ext cx="9144000" cy="1988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Схема 1">
            <a:extLst>
              <a:ext uri="{FF2B5EF4-FFF2-40B4-BE49-F238E27FC236}">
                <a16:creationId xmlns:a16="http://schemas.microsoft.com/office/drawing/2014/main" id="{C98EAB75-39D8-446C-9E66-2A25BC4283B5}"/>
              </a:ext>
            </a:extLst>
          </p:cNvPr>
          <p:cNvGraphicFramePr/>
          <p:nvPr>
            <p:extLst>
              <p:ext uri="{D42A27DB-BD31-4B8C-83A1-F6EECF244321}">
                <p14:modId xmlns:p14="http://schemas.microsoft.com/office/powerpoint/2010/main" val="2075807232"/>
              </p:ext>
            </p:extLst>
          </p:nvPr>
        </p:nvGraphicFramePr>
        <p:xfrm>
          <a:off x="0" y="1988840"/>
          <a:ext cx="9036496" cy="4752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5754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99513688"/>
              </p:ext>
            </p:extLst>
          </p:nvPr>
        </p:nvGraphicFramePr>
        <p:xfrm>
          <a:off x="0" y="0"/>
          <a:ext cx="9144000" cy="220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Схема 1">
            <a:extLst>
              <a:ext uri="{FF2B5EF4-FFF2-40B4-BE49-F238E27FC236}">
                <a16:creationId xmlns:a16="http://schemas.microsoft.com/office/drawing/2014/main" id="{384A0F3C-C746-4C6C-9B70-F878906C8373}"/>
              </a:ext>
            </a:extLst>
          </p:cNvPr>
          <p:cNvGraphicFramePr/>
          <p:nvPr>
            <p:extLst>
              <p:ext uri="{D42A27DB-BD31-4B8C-83A1-F6EECF244321}">
                <p14:modId xmlns:p14="http://schemas.microsoft.com/office/powerpoint/2010/main" val="1136282627"/>
              </p:ext>
            </p:extLst>
          </p:nvPr>
        </p:nvGraphicFramePr>
        <p:xfrm>
          <a:off x="0" y="1628802"/>
          <a:ext cx="9036496" cy="1944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2">
            <a:extLst>
              <a:ext uri="{FF2B5EF4-FFF2-40B4-BE49-F238E27FC236}">
                <a16:creationId xmlns:a16="http://schemas.microsoft.com/office/drawing/2014/main" id="{0E72E17E-796A-48A3-BF3B-BD92AA82899F}"/>
              </a:ext>
            </a:extLst>
          </p:cNvPr>
          <p:cNvGraphicFramePr/>
          <p:nvPr>
            <p:extLst>
              <p:ext uri="{D42A27DB-BD31-4B8C-83A1-F6EECF244321}">
                <p14:modId xmlns:p14="http://schemas.microsoft.com/office/powerpoint/2010/main" val="2232016422"/>
              </p:ext>
            </p:extLst>
          </p:nvPr>
        </p:nvGraphicFramePr>
        <p:xfrm>
          <a:off x="107504" y="3573016"/>
          <a:ext cx="8928992" cy="32849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2913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82797739"/>
              </p:ext>
            </p:extLst>
          </p:nvPr>
        </p:nvGraphicFramePr>
        <p:xfrm>
          <a:off x="0" y="1"/>
          <a:ext cx="9144000" cy="764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BBC6803A-E71B-4BA3-B6D5-41BDDD08C626}"/>
              </a:ext>
            </a:extLst>
          </p:cNvPr>
          <p:cNvGraphicFramePr/>
          <p:nvPr>
            <p:extLst>
              <p:ext uri="{D42A27DB-BD31-4B8C-83A1-F6EECF244321}">
                <p14:modId xmlns:p14="http://schemas.microsoft.com/office/powerpoint/2010/main" val="2334636949"/>
              </p:ext>
            </p:extLst>
          </p:nvPr>
        </p:nvGraphicFramePr>
        <p:xfrm>
          <a:off x="0" y="836712"/>
          <a:ext cx="9144000"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6475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32C980BA-651B-4AF5-A2F4-6E2EB22F6A8D}"/>
              </a:ext>
            </a:extLst>
          </p:cNvPr>
          <p:cNvGraphicFramePr/>
          <p:nvPr>
            <p:extLst>
              <p:ext uri="{D42A27DB-BD31-4B8C-83A1-F6EECF244321}">
                <p14:modId xmlns:p14="http://schemas.microsoft.com/office/powerpoint/2010/main" val="3022801124"/>
              </p:ext>
            </p:extLst>
          </p:nvPr>
        </p:nvGraphicFramePr>
        <p:xfrm>
          <a:off x="0" y="44624"/>
          <a:ext cx="90364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8" name="Diagram 2">
            <a:extLst>
              <a:ext uri="{FF2B5EF4-FFF2-40B4-BE49-F238E27FC236}">
                <a16:creationId xmlns:a16="http://schemas.microsoft.com/office/drawing/2014/main" id="{1CE041E8-C31B-40FA-A8C9-4A33091100F2}"/>
              </a:ext>
            </a:extLst>
          </p:cNvPr>
          <p:cNvGraphicFramePr/>
          <p:nvPr>
            <p:extLst>
              <p:ext uri="{D42A27DB-BD31-4B8C-83A1-F6EECF244321}">
                <p14:modId xmlns:p14="http://schemas.microsoft.com/office/powerpoint/2010/main" val="1876487474"/>
              </p:ext>
            </p:extLst>
          </p:nvPr>
        </p:nvGraphicFramePr>
        <p:xfrm>
          <a:off x="0" y="5157192"/>
          <a:ext cx="9036496"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172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023506E4-E6D9-4B2C-BB39-33D74E184398}"/>
              </a:ext>
            </a:extLst>
          </p:cNvPr>
          <p:cNvGraphicFramePr/>
          <p:nvPr>
            <p:extLst>
              <p:ext uri="{D42A27DB-BD31-4B8C-83A1-F6EECF244321}">
                <p14:modId xmlns:p14="http://schemas.microsoft.com/office/powerpoint/2010/main" val="3381872636"/>
              </p:ext>
            </p:extLst>
          </p:nvPr>
        </p:nvGraphicFramePr>
        <p:xfrm>
          <a:off x="0" y="0"/>
          <a:ext cx="9144000" cy="35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3">
            <a:extLst>
              <a:ext uri="{FF2B5EF4-FFF2-40B4-BE49-F238E27FC236}">
                <a16:creationId xmlns:a16="http://schemas.microsoft.com/office/drawing/2014/main" id="{5E9197B0-3E50-4E82-BE91-F475D98B9591}"/>
              </a:ext>
            </a:extLst>
          </p:cNvPr>
          <p:cNvGraphicFramePr/>
          <p:nvPr>
            <p:extLst>
              <p:ext uri="{D42A27DB-BD31-4B8C-83A1-F6EECF244321}">
                <p14:modId xmlns:p14="http://schemas.microsoft.com/office/powerpoint/2010/main" val="1734178732"/>
              </p:ext>
            </p:extLst>
          </p:nvPr>
        </p:nvGraphicFramePr>
        <p:xfrm>
          <a:off x="101600" y="3407087"/>
          <a:ext cx="9042400" cy="2830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806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38563417"/>
              </p:ext>
            </p:extLst>
          </p:nvPr>
        </p:nvGraphicFramePr>
        <p:xfrm>
          <a:off x="107504" y="0"/>
          <a:ext cx="903649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388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янец">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Контур</Template>
  <TotalTime>10273</TotalTime>
  <Words>3975</Words>
  <Application>Microsoft Office PowerPoint</Application>
  <PresentationFormat>Экран (4:3)</PresentationFormat>
  <Paragraphs>177</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Calibri</vt:lpstr>
      <vt:lpstr>Times New Roman</vt:lpstr>
      <vt:lpstr>Контур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n0ak95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n0ak95</dc:creator>
  <cp:lastModifiedBy>Бобкова Елена Юрьевна</cp:lastModifiedBy>
  <cp:revision>91</cp:revision>
  <dcterms:created xsi:type="dcterms:W3CDTF">2017-03-21T14:19:10Z</dcterms:created>
  <dcterms:modified xsi:type="dcterms:W3CDTF">2021-06-15T10:04:53Z</dcterms:modified>
</cp:coreProperties>
</file>