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338" r:id="rId3"/>
    <p:sldId id="339" r:id="rId4"/>
    <p:sldId id="340" r:id="rId5"/>
    <p:sldId id="341" r:id="rId6"/>
    <p:sldId id="342" r:id="rId7"/>
    <p:sldId id="343" r:id="rId8"/>
    <p:sldId id="345" r:id="rId9"/>
    <p:sldId id="344" r:id="rId10"/>
    <p:sldId id="346" r:id="rId11"/>
    <p:sldId id="347" r:id="rId12"/>
    <p:sldId id="353" r:id="rId13"/>
    <p:sldId id="354" r:id="rId14"/>
    <p:sldId id="355" r:id="rId15"/>
    <p:sldId id="356" r:id="rId16"/>
    <p:sldId id="348" r:id="rId17"/>
    <p:sldId id="349" r:id="rId18"/>
    <p:sldId id="350" r:id="rId19"/>
    <p:sldId id="351" r:id="rId20"/>
    <p:sldId id="352"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snapToGrid="0">
      <p:cViewPr varScale="1">
        <p:scale>
          <a:sx n="104" d="100"/>
          <a:sy n="104" d="100"/>
        </p:scale>
        <p:origin x="89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4.xml.rels><?xml version="1.0" encoding="UTF-8" standalone="yes"?>
<Relationships xmlns="http://schemas.openxmlformats.org/package/2006/relationships"><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26957-5097-403B-9839-72131F0FF7A0}"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ru-RU"/>
        </a:p>
      </dgm:t>
    </dgm:pt>
    <dgm:pt modelId="{A55A9D05-1A09-4FF7-BF9C-929D6D89413C}">
      <dgm:prSet/>
      <dgm:spPr/>
      <dgm:t>
        <a:bodyPr/>
        <a:lstStyle/>
        <a:p>
          <a:pPr algn="ctr" rtl="0"/>
          <a:r>
            <a:rPr lang="ru-RU" b="1" dirty="0"/>
            <a:t>Планы закупок </a:t>
          </a:r>
          <a:r>
            <a:rPr lang="ru-RU" dirty="0"/>
            <a:t>формируются заказчиками исходя из:</a:t>
          </a:r>
        </a:p>
      </dgm:t>
    </dgm:pt>
    <dgm:pt modelId="{75276355-844E-43E3-B58D-99F44D113D56}" type="parTrans" cxnId="{4C3D4CD4-0A66-4057-BBF0-BB33A1AB8C97}">
      <dgm:prSet/>
      <dgm:spPr/>
      <dgm:t>
        <a:bodyPr/>
        <a:lstStyle/>
        <a:p>
          <a:endParaRPr lang="ru-RU"/>
        </a:p>
      </dgm:t>
    </dgm:pt>
    <dgm:pt modelId="{38E264B7-F1B0-48BE-84EC-CD36241B2BB7}" type="sibTrans" cxnId="{4C3D4CD4-0A66-4057-BBF0-BB33A1AB8C97}">
      <dgm:prSet/>
      <dgm:spPr/>
      <dgm:t>
        <a:bodyPr/>
        <a:lstStyle/>
        <a:p>
          <a:endParaRPr lang="ru-RU"/>
        </a:p>
      </dgm:t>
    </dgm:pt>
    <dgm:pt modelId="{648D4610-28BA-40C2-B6DB-1CECE40DEC3A}">
      <dgm:prSet/>
      <dgm:spPr/>
      <dgm:t>
        <a:bodyPr/>
        <a:lstStyle/>
        <a:p>
          <a:pPr algn="ctr" rtl="0"/>
          <a:r>
            <a:rPr lang="ru-RU" dirty="0"/>
            <a:t> </a:t>
          </a:r>
          <a:r>
            <a:rPr lang="ru-RU" b="1" dirty="0"/>
            <a:t>целей</a:t>
          </a:r>
          <a:r>
            <a:rPr lang="ru-RU" dirty="0"/>
            <a:t> осуществления закупок</a:t>
          </a:r>
        </a:p>
      </dgm:t>
    </dgm:pt>
    <dgm:pt modelId="{A9721037-B1AF-4430-A207-1782D26C5539}" type="parTrans" cxnId="{050E855B-8405-4E44-AF5A-684760C62BA2}">
      <dgm:prSet/>
      <dgm:spPr/>
      <dgm:t>
        <a:bodyPr/>
        <a:lstStyle/>
        <a:p>
          <a:endParaRPr lang="ru-RU"/>
        </a:p>
      </dgm:t>
    </dgm:pt>
    <dgm:pt modelId="{C63CE378-CB42-437A-BDD8-93045ACC66FC}" type="sibTrans" cxnId="{050E855B-8405-4E44-AF5A-684760C62BA2}">
      <dgm:prSet/>
      <dgm:spPr/>
      <dgm:t>
        <a:bodyPr/>
        <a:lstStyle/>
        <a:p>
          <a:endParaRPr lang="ru-RU"/>
        </a:p>
      </dgm:t>
    </dgm:pt>
    <dgm:pt modelId="{4832C433-B5CF-4533-A913-8647C71344AA}">
      <dgm:prSet/>
      <dgm:spPr/>
      <dgm:t>
        <a:bodyPr/>
        <a:lstStyle/>
        <a:p>
          <a:pPr algn="ctr" rtl="0"/>
          <a:r>
            <a:rPr lang="ru-RU" b="1" dirty="0"/>
            <a:t>требований</a:t>
          </a:r>
          <a:r>
            <a:rPr lang="ru-RU" dirty="0"/>
            <a:t> к закупаемым заказчиками товарам, работам, услугам (в том числе предельной цены товаров, работ, услуг) и (или)</a:t>
          </a:r>
        </a:p>
      </dgm:t>
    </dgm:pt>
    <dgm:pt modelId="{47410DA3-BE65-441F-B0D5-A086394CC7DC}" type="parTrans" cxnId="{6E9F758D-EEC2-439E-90E8-4025D659C35C}">
      <dgm:prSet/>
      <dgm:spPr/>
      <dgm:t>
        <a:bodyPr/>
        <a:lstStyle/>
        <a:p>
          <a:endParaRPr lang="ru-RU"/>
        </a:p>
      </dgm:t>
    </dgm:pt>
    <dgm:pt modelId="{FEB7C1DF-BC77-492C-B30E-73C060FAC8C2}" type="sibTrans" cxnId="{6E9F758D-EEC2-439E-90E8-4025D659C35C}">
      <dgm:prSet/>
      <dgm:spPr/>
      <dgm:t>
        <a:bodyPr/>
        <a:lstStyle/>
        <a:p>
          <a:endParaRPr lang="ru-RU"/>
        </a:p>
      </dgm:t>
    </dgm:pt>
    <dgm:pt modelId="{94476CE7-C7F4-4FF8-BDCD-34C4C7D3374C}">
      <dgm:prSet/>
      <dgm:spPr/>
      <dgm:t>
        <a:bodyPr/>
        <a:lstStyle/>
        <a:p>
          <a:pPr algn="ctr" rtl="0"/>
          <a:r>
            <a:rPr lang="ru-RU" b="1" dirty="0"/>
            <a:t>нормативных затрат </a:t>
          </a:r>
          <a:r>
            <a:rPr lang="ru-RU" dirty="0"/>
            <a:t>на обеспечение функций государственных органов, органов управления государственными внебюджетными фондами, муниципальных органов.</a:t>
          </a:r>
        </a:p>
      </dgm:t>
    </dgm:pt>
    <dgm:pt modelId="{86F2C3B7-F618-4A79-9143-33DAC181501D}" type="parTrans" cxnId="{359E550D-7451-410A-9259-965048331BA4}">
      <dgm:prSet/>
      <dgm:spPr/>
      <dgm:t>
        <a:bodyPr/>
        <a:lstStyle/>
        <a:p>
          <a:endParaRPr lang="ru-RU"/>
        </a:p>
      </dgm:t>
    </dgm:pt>
    <dgm:pt modelId="{6FEF64C2-A18C-4B85-A038-586CA6694A9A}" type="sibTrans" cxnId="{359E550D-7451-410A-9259-965048331BA4}">
      <dgm:prSet/>
      <dgm:spPr/>
      <dgm:t>
        <a:bodyPr/>
        <a:lstStyle/>
        <a:p>
          <a:endParaRPr lang="ru-RU"/>
        </a:p>
      </dgm:t>
    </dgm:pt>
    <dgm:pt modelId="{C1630689-B0A2-45B5-8D7C-521552168BAB}" type="pres">
      <dgm:prSet presAssocID="{B7926957-5097-403B-9839-72131F0FF7A0}" presName="composite" presStyleCnt="0">
        <dgm:presLayoutVars>
          <dgm:chMax val="1"/>
          <dgm:dir/>
          <dgm:resizeHandles val="exact"/>
        </dgm:presLayoutVars>
      </dgm:prSet>
      <dgm:spPr/>
    </dgm:pt>
    <dgm:pt modelId="{2E4C90E9-F758-43C0-96F5-E3AAA061C928}" type="pres">
      <dgm:prSet presAssocID="{A55A9D05-1A09-4FF7-BF9C-929D6D89413C}" presName="roof" presStyleLbl="dkBgShp" presStyleIdx="0" presStyleCnt="2"/>
      <dgm:spPr/>
    </dgm:pt>
    <dgm:pt modelId="{22A03FD8-4B0D-473D-97B5-40402C051F51}" type="pres">
      <dgm:prSet presAssocID="{A55A9D05-1A09-4FF7-BF9C-929D6D89413C}" presName="pillars" presStyleCnt="0"/>
      <dgm:spPr/>
    </dgm:pt>
    <dgm:pt modelId="{2FFBD09D-41B4-4D45-91A3-958724D10EAD}" type="pres">
      <dgm:prSet presAssocID="{A55A9D05-1A09-4FF7-BF9C-929D6D89413C}" presName="pillar1" presStyleLbl="node1" presStyleIdx="0" presStyleCnt="3">
        <dgm:presLayoutVars>
          <dgm:bulletEnabled val="1"/>
        </dgm:presLayoutVars>
      </dgm:prSet>
      <dgm:spPr/>
    </dgm:pt>
    <dgm:pt modelId="{BB2C32C1-80DA-4822-90FD-8F656AB4DA65}" type="pres">
      <dgm:prSet presAssocID="{4832C433-B5CF-4533-A913-8647C71344AA}" presName="pillarX" presStyleLbl="node1" presStyleIdx="1" presStyleCnt="3">
        <dgm:presLayoutVars>
          <dgm:bulletEnabled val="1"/>
        </dgm:presLayoutVars>
      </dgm:prSet>
      <dgm:spPr/>
    </dgm:pt>
    <dgm:pt modelId="{568CEA98-A552-49E2-9A8D-BA1CE8BE8DBD}" type="pres">
      <dgm:prSet presAssocID="{94476CE7-C7F4-4FF8-BDCD-34C4C7D3374C}" presName="pillarX" presStyleLbl="node1" presStyleIdx="2" presStyleCnt="3">
        <dgm:presLayoutVars>
          <dgm:bulletEnabled val="1"/>
        </dgm:presLayoutVars>
      </dgm:prSet>
      <dgm:spPr/>
    </dgm:pt>
    <dgm:pt modelId="{FA2E26A3-AE15-4CE1-971E-546C476E465F}" type="pres">
      <dgm:prSet presAssocID="{A55A9D05-1A09-4FF7-BF9C-929D6D89413C}" presName="base" presStyleLbl="dkBgShp" presStyleIdx="1" presStyleCnt="2"/>
      <dgm:spPr/>
    </dgm:pt>
  </dgm:ptLst>
  <dgm:cxnLst>
    <dgm:cxn modelId="{359E550D-7451-410A-9259-965048331BA4}" srcId="{A55A9D05-1A09-4FF7-BF9C-929D6D89413C}" destId="{94476CE7-C7F4-4FF8-BDCD-34C4C7D3374C}" srcOrd="2" destOrd="0" parTransId="{86F2C3B7-F618-4A79-9143-33DAC181501D}" sibTransId="{6FEF64C2-A18C-4B85-A038-586CA6694A9A}"/>
    <dgm:cxn modelId="{F5E10E33-4C76-4A60-8333-D57A2893468E}" type="presOf" srcId="{648D4610-28BA-40C2-B6DB-1CECE40DEC3A}" destId="{2FFBD09D-41B4-4D45-91A3-958724D10EAD}" srcOrd="0" destOrd="0" presId="urn:microsoft.com/office/officeart/2005/8/layout/hList3"/>
    <dgm:cxn modelId="{050E855B-8405-4E44-AF5A-684760C62BA2}" srcId="{A55A9D05-1A09-4FF7-BF9C-929D6D89413C}" destId="{648D4610-28BA-40C2-B6DB-1CECE40DEC3A}" srcOrd="0" destOrd="0" parTransId="{A9721037-B1AF-4430-A207-1782D26C5539}" sibTransId="{C63CE378-CB42-437A-BDD8-93045ACC66FC}"/>
    <dgm:cxn modelId="{45237B47-9D10-4610-83D9-BBFE400BCD0D}" type="presOf" srcId="{B7926957-5097-403B-9839-72131F0FF7A0}" destId="{C1630689-B0A2-45B5-8D7C-521552168BAB}" srcOrd="0" destOrd="0" presId="urn:microsoft.com/office/officeart/2005/8/layout/hList3"/>
    <dgm:cxn modelId="{A850995A-8818-4F14-851D-803A4465A9DD}" type="presOf" srcId="{94476CE7-C7F4-4FF8-BDCD-34C4C7D3374C}" destId="{568CEA98-A552-49E2-9A8D-BA1CE8BE8DBD}" srcOrd="0" destOrd="0" presId="urn:microsoft.com/office/officeart/2005/8/layout/hList3"/>
    <dgm:cxn modelId="{B8E5627E-6627-47FD-9D67-5FD689679A0B}" type="presOf" srcId="{4832C433-B5CF-4533-A913-8647C71344AA}" destId="{BB2C32C1-80DA-4822-90FD-8F656AB4DA65}" srcOrd="0" destOrd="0" presId="urn:microsoft.com/office/officeart/2005/8/layout/hList3"/>
    <dgm:cxn modelId="{6E9F758D-EEC2-439E-90E8-4025D659C35C}" srcId="{A55A9D05-1A09-4FF7-BF9C-929D6D89413C}" destId="{4832C433-B5CF-4533-A913-8647C71344AA}" srcOrd="1" destOrd="0" parTransId="{47410DA3-BE65-441F-B0D5-A086394CC7DC}" sibTransId="{FEB7C1DF-BC77-492C-B30E-73C060FAC8C2}"/>
    <dgm:cxn modelId="{DFC136C7-D9E6-4742-BB57-8751A1F94E48}" type="presOf" srcId="{A55A9D05-1A09-4FF7-BF9C-929D6D89413C}" destId="{2E4C90E9-F758-43C0-96F5-E3AAA061C928}" srcOrd="0" destOrd="0" presId="urn:microsoft.com/office/officeart/2005/8/layout/hList3"/>
    <dgm:cxn modelId="{4C3D4CD4-0A66-4057-BBF0-BB33A1AB8C97}" srcId="{B7926957-5097-403B-9839-72131F0FF7A0}" destId="{A55A9D05-1A09-4FF7-BF9C-929D6D89413C}" srcOrd="0" destOrd="0" parTransId="{75276355-844E-43E3-B58D-99F44D113D56}" sibTransId="{38E264B7-F1B0-48BE-84EC-CD36241B2BB7}"/>
    <dgm:cxn modelId="{19111DD0-F006-4648-9623-A27E894AD336}" type="presParOf" srcId="{C1630689-B0A2-45B5-8D7C-521552168BAB}" destId="{2E4C90E9-F758-43C0-96F5-E3AAA061C928}" srcOrd="0" destOrd="0" presId="urn:microsoft.com/office/officeart/2005/8/layout/hList3"/>
    <dgm:cxn modelId="{CD29EBC0-0FA5-40B1-AA3F-EDF737738FD7}" type="presParOf" srcId="{C1630689-B0A2-45B5-8D7C-521552168BAB}" destId="{22A03FD8-4B0D-473D-97B5-40402C051F51}" srcOrd="1" destOrd="0" presId="urn:microsoft.com/office/officeart/2005/8/layout/hList3"/>
    <dgm:cxn modelId="{56A7B016-7225-4A75-B80A-FC5732C9C034}" type="presParOf" srcId="{22A03FD8-4B0D-473D-97B5-40402C051F51}" destId="{2FFBD09D-41B4-4D45-91A3-958724D10EAD}" srcOrd="0" destOrd="0" presId="urn:microsoft.com/office/officeart/2005/8/layout/hList3"/>
    <dgm:cxn modelId="{F9C02DCC-DB49-41D1-B435-A3B747BF74A7}" type="presParOf" srcId="{22A03FD8-4B0D-473D-97B5-40402C051F51}" destId="{BB2C32C1-80DA-4822-90FD-8F656AB4DA65}" srcOrd="1" destOrd="0" presId="urn:microsoft.com/office/officeart/2005/8/layout/hList3"/>
    <dgm:cxn modelId="{9F590A88-95F3-4888-A803-1C8D6CDE672E}" type="presParOf" srcId="{22A03FD8-4B0D-473D-97B5-40402C051F51}" destId="{568CEA98-A552-49E2-9A8D-BA1CE8BE8DBD}" srcOrd="2" destOrd="0" presId="urn:microsoft.com/office/officeart/2005/8/layout/hList3"/>
    <dgm:cxn modelId="{E55A9325-2A0D-43C5-A847-0679E0164786}" type="presParOf" srcId="{C1630689-B0A2-45B5-8D7C-521552168BAB}" destId="{FA2E26A3-AE15-4CE1-971E-546C476E465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CD7B38-78FB-414B-BAFE-B2094AE24064}" type="doc">
      <dgm:prSet loTypeId="urn:microsoft.com/office/officeart/2005/8/layout/hProcess9" loCatId="process" qsTypeId="urn:microsoft.com/office/officeart/2005/8/quickstyle/3d2" qsCatId="3D" csTypeId="urn:microsoft.com/office/officeart/2005/8/colors/colorful1" csCatId="colorful" phldr="1"/>
      <dgm:spPr/>
    </dgm:pt>
    <dgm:pt modelId="{1F447BE4-967A-4D80-8BB1-B448767EFAC3}">
      <dgm:prSet phldrT="[Текст]" custT="1"/>
      <dgm:spPr/>
      <dgm:t>
        <a:bodyPr/>
        <a:lstStyle/>
        <a:p>
          <a:r>
            <a:rPr lang="ru-RU" sz="1800" dirty="0">
              <a:latin typeface="+mj-lt"/>
            </a:rPr>
            <a:t>Проектно-сметный метод заключается в определении начальной (максимальной) цены контракта, цены контракта, заключаемого с единственным поставщиком (подрядчиком, исполнителем), на:</a:t>
          </a:r>
        </a:p>
      </dgm:t>
    </dgm:pt>
    <dgm:pt modelId="{D488FB75-B135-4C0A-A480-899D2E25ABF4}" type="parTrans" cxnId="{113B7982-89F4-4FC8-9A23-10C958B3043F}">
      <dgm:prSet/>
      <dgm:spPr/>
      <dgm:t>
        <a:bodyPr/>
        <a:lstStyle/>
        <a:p>
          <a:endParaRPr lang="ru-RU" sz="1400">
            <a:latin typeface="+mj-lt"/>
          </a:endParaRPr>
        </a:p>
      </dgm:t>
    </dgm:pt>
    <dgm:pt modelId="{E63CC5E5-9A3F-4FA3-B534-534B7EDEB9DD}" type="sibTrans" cxnId="{113B7982-89F4-4FC8-9A23-10C958B3043F}">
      <dgm:prSet/>
      <dgm:spPr/>
      <dgm:t>
        <a:bodyPr/>
        <a:lstStyle/>
        <a:p>
          <a:endParaRPr lang="ru-RU" sz="1400">
            <a:latin typeface="+mj-lt"/>
          </a:endParaRPr>
        </a:p>
      </dgm:t>
    </dgm:pt>
    <dgm:pt modelId="{1A70FA04-DBAC-43B3-B75C-0A0C2ABE63EF}">
      <dgm:prSet custT="1"/>
      <dgm:spPr/>
      <dgm:t>
        <a:bodyPr/>
        <a:lstStyle/>
        <a:p>
          <a:r>
            <a:rPr lang="ru-RU" sz="1400" dirty="0">
              <a:latin typeface="+mj-lt"/>
            </a:rPr>
            <a:t>1) строительство, реконструкцию, капитальный ремонт, снос объекта капитального строительства на основании проектной документации в соответствии с методиками и нормативами (государственными элементными сметными нормами) строительных работ и специальных строительных работ, утвержденными в соответствии с компетенцией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строительства, или органом исполнительной власти субъекта Российской Федерации; (в ред. Федеральных законов от 28.12.2013 N 396-ФЗ, от 01.05.2019 N 71-ФЗ)</a:t>
          </a:r>
        </a:p>
      </dgm:t>
    </dgm:pt>
    <dgm:pt modelId="{616DE59C-F794-4F44-A8F3-7DDBCC967930}" type="parTrans" cxnId="{9F3F2FDE-DCFF-458C-86CA-E5022CF03CEC}">
      <dgm:prSet/>
      <dgm:spPr/>
      <dgm:t>
        <a:bodyPr/>
        <a:lstStyle/>
        <a:p>
          <a:endParaRPr lang="ru-RU" sz="1400">
            <a:latin typeface="+mj-lt"/>
          </a:endParaRPr>
        </a:p>
      </dgm:t>
    </dgm:pt>
    <dgm:pt modelId="{120C5872-6EB3-4833-821B-498D8B47E057}" type="sibTrans" cxnId="{9F3F2FDE-DCFF-458C-86CA-E5022CF03CEC}">
      <dgm:prSet/>
      <dgm:spPr/>
      <dgm:t>
        <a:bodyPr/>
        <a:lstStyle/>
        <a:p>
          <a:endParaRPr lang="ru-RU" sz="1400">
            <a:latin typeface="+mj-lt"/>
          </a:endParaRPr>
        </a:p>
      </dgm:t>
    </dgm:pt>
    <dgm:pt modelId="{B9A45FB7-D862-49ED-AA41-C06F0AB0402B}">
      <dgm:prSet custT="1"/>
      <dgm:spPr/>
      <dgm:t>
        <a:bodyPr/>
        <a:lstStyle/>
        <a:p>
          <a:r>
            <a:rPr lang="ru-RU" sz="1400" dirty="0">
              <a:latin typeface="+mj-lt"/>
            </a:rPr>
            <a:t>2) проведение работ по сохранению объектов культурного наследия (памятников истории и культуры) народов Российской Федерации, за исключением научно-методического руководства, технического и авторского надзора, на основании согласованной в порядке, установленном законодательством Российской Федерации, проектной документации на проведение работ по сохранению объектов культурного наследия и в соответствии с реставрационными нормами и правилами, утвержденными федеральным органом исполнительной власти, уполномоченным Правительством Российской Федерации в области государственной охраны объектов культурного наследия.</a:t>
          </a:r>
        </a:p>
      </dgm:t>
    </dgm:pt>
    <dgm:pt modelId="{3CADD9AC-B642-4433-990D-8100078A3E02}" type="parTrans" cxnId="{7E47D59A-55DE-49D1-9F43-F1DE84B7B250}">
      <dgm:prSet/>
      <dgm:spPr/>
      <dgm:t>
        <a:bodyPr/>
        <a:lstStyle/>
        <a:p>
          <a:endParaRPr lang="ru-RU" sz="1400">
            <a:latin typeface="+mj-lt"/>
          </a:endParaRPr>
        </a:p>
      </dgm:t>
    </dgm:pt>
    <dgm:pt modelId="{9CD8911D-2C8A-4F0D-8C69-7485794018A2}" type="sibTrans" cxnId="{7E47D59A-55DE-49D1-9F43-F1DE84B7B250}">
      <dgm:prSet/>
      <dgm:spPr/>
      <dgm:t>
        <a:bodyPr/>
        <a:lstStyle/>
        <a:p>
          <a:endParaRPr lang="ru-RU" sz="1400">
            <a:latin typeface="+mj-lt"/>
          </a:endParaRPr>
        </a:p>
      </dgm:t>
    </dgm:pt>
    <dgm:pt modelId="{815BB0B8-DA96-47EA-A2E8-63A603E63D09}" type="pres">
      <dgm:prSet presAssocID="{0DCD7B38-78FB-414B-BAFE-B2094AE24064}" presName="CompostProcess" presStyleCnt="0">
        <dgm:presLayoutVars>
          <dgm:dir/>
          <dgm:resizeHandles val="exact"/>
        </dgm:presLayoutVars>
      </dgm:prSet>
      <dgm:spPr/>
    </dgm:pt>
    <dgm:pt modelId="{A47E6AD3-7F2A-4896-A863-757C2B985D15}" type="pres">
      <dgm:prSet presAssocID="{0DCD7B38-78FB-414B-BAFE-B2094AE24064}" presName="arrow" presStyleLbl="bgShp" presStyleIdx="0" presStyleCnt="1" custLinFactNeighborY="-698"/>
      <dgm:spPr>
        <a:solidFill>
          <a:srgbClr val="B07BD7"/>
        </a:solidFill>
      </dgm:spPr>
    </dgm:pt>
    <dgm:pt modelId="{F1999347-05F0-45A5-8239-78D6687148B2}" type="pres">
      <dgm:prSet presAssocID="{0DCD7B38-78FB-414B-BAFE-B2094AE24064}" presName="linearProcess" presStyleCnt="0"/>
      <dgm:spPr/>
    </dgm:pt>
    <dgm:pt modelId="{E2CE7108-4B06-4C57-B720-95A5C843B087}" type="pres">
      <dgm:prSet presAssocID="{1F447BE4-967A-4D80-8BB1-B448767EFAC3}" presName="textNode" presStyleLbl="node1" presStyleIdx="0" presStyleCnt="3" custScaleX="157480" custScaleY="92059">
        <dgm:presLayoutVars>
          <dgm:bulletEnabled val="1"/>
        </dgm:presLayoutVars>
      </dgm:prSet>
      <dgm:spPr>
        <a:prstGeom prst="homePlate">
          <a:avLst/>
        </a:prstGeom>
      </dgm:spPr>
    </dgm:pt>
    <dgm:pt modelId="{15BC9C2F-D1AB-4600-9B55-99D1D338B637}" type="pres">
      <dgm:prSet presAssocID="{E63CC5E5-9A3F-4FA3-B534-534B7EDEB9DD}" presName="sibTrans" presStyleCnt="0"/>
      <dgm:spPr/>
    </dgm:pt>
    <dgm:pt modelId="{05A8A3AB-2136-436D-ADAC-553A908BA667}" type="pres">
      <dgm:prSet presAssocID="{1A70FA04-DBAC-43B3-B75C-0A0C2ABE63EF}" presName="textNode" presStyleLbl="node1" presStyleIdx="1" presStyleCnt="3" custScaleX="134589" custScaleY="186300">
        <dgm:presLayoutVars>
          <dgm:bulletEnabled val="1"/>
        </dgm:presLayoutVars>
      </dgm:prSet>
      <dgm:spPr/>
    </dgm:pt>
    <dgm:pt modelId="{1E5FDDF8-E7D5-4D06-98F5-35E31851B756}" type="pres">
      <dgm:prSet presAssocID="{120C5872-6EB3-4833-821B-498D8B47E057}" presName="sibTrans" presStyleCnt="0"/>
      <dgm:spPr/>
    </dgm:pt>
    <dgm:pt modelId="{7AD95F19-316D-4E61-A4BE-C6E40BCFC37C}" type="pres">
      <dgm:prSet presAssocID="{B9A45FB7-D862-49ED-AA41-C06F0AB0402B}" presName="textNode" presStyleLbl="node1" presStyleIdx="2" presStyleCnt="3" custScaleX="147068" custScaleY="174084">
        <dgm:presLayoutVars>
          <dgm:bulletEnabled val="1"/>
        </dgm:presLayoutVars>
      </dgm:prSet>
      <dgm:spPr/>
    </dgm:pt>
  </dgm:ptLst>
  <dgm:cxnLst>
    <dgm:cxn modelId="{46EE712A-74DD-47AB-92CA-0F1FF81EA918}" type="presOf" srcId="{B9A45FB7-D862-49ED-AA41-C06F0AB0402B}" destId="{7AD95F19-316D-4E61-A4BE-C6E40BCFC37C}" srcOrd="0" destOrd="0" presId="urn:microsoft.com/office/officeart/2005/8/layout/hProcess9"/>
    <dgm:cxn modelId="{83AA1D5D-5188-43AF-9003-8315C2836EDF}" type="presOf" srcId="{1A70FA04-DBAC-43B3-B75C-0A0C2ABE63EF}" destId="{05A8A3AB-2136-436D-ADAC-553A908BA667}" srcOrd="0" destOrd="0" presId="urn:microsoft.com/office/officeart/2005/8/layout/hProcess9"/>
    <dgm:cxn modelId="{113B7982-89F4-4FC8-9A23-10C958B3043F}" srcId="{0DCD7B38-78FB-414B-BAFE-B2094AE24064}" destId="{1F447BE4-967A-4D80-8BB1-B448767EFAC3}" srcOrd="0" destOrd="0" parTransId="{D488FB75-B135-4C0A-A480-899D2E25ABF4}" sibTransId="{E63CC5E5-9A3F-4FA3-B534-534B7EDEB9DD}"/>
    <dgm:cxn modelId="{20DBA993-5351-461F-B23A-08628B531FD8}" type="presOf" srcId="{0DCD7B38-78FB-414B-BAFE-B2094AE24064}" destId="{815BB0B8-DA96-47EA-A2E8-63A603E63D09}" srcOrd="0" destOrd="0" presId="urn:microsoft.com/office/officeart/2005/8/layout/hProcess9"/>
    <dgm:cxn modelId="{7E47D59A-55DE-49D1-9F43-F1DE84B7B250}" srcId="{0DCD7B38-78FB-414B-BAFE-B2094AE24064}" destId="{B9A45FB7-D862-49ED-AA41-C06F0AB0402B}" srcOrd="2" destOrd="0" parTransId="{3CADD9AC-B642-4433-990D-8100078A3E02}" sibTransId="{9CD8911D-2C8A-4F0D-8C69-7485794018A2}"/>
    <dgm:cxn modelId="{AF6CC2BB-B8A4-4148-84BC-27E7576B7EB0}" type="presOf" srcId="{1F447BE4-967A-4D80-8BB1-B448767EFAC3}" destId="{E2CE7108-4B06-4C57-B720-95A5C843B087}" srcOrd="0" destOrd="0" presId="urn:microsoft.com/office/officeart/2005/8/layout/hProcess9"/>
    <dgm:cxn modelId="{9F3F2FDE-DCFF-458C-86CA-E5022CF03CEC}" srcId="{0DCD7B38-78FB-414B-BAFE-B2094AE24064}" destId="{1A70FA04-DBAC-43B3-B75C-0A0C2ABE63EF}" srcOrd="1" destOrd="0" parTransId="{616DE59C-F794-4F44-A8F3-7DDBCC967930}" sibTransId="{120C5872-6EB3-4833-821B-498D8B47E057}"/>
    <dgm:cxn modelId="{7D3824B0-A21A-4E50-9DD8-75BF209CABDE}" type="presParOf" srcId="{815BB0B8-DA96-47EA-A2E8-63A603E63D09}" destId="{A47E6AD3-7F2A-4896-A863-757C2B985D15}" srcOrd="0" destOrd="0" presId="urn:microsoft.com/office/officeart/2005/8/layout/hProcess9"/>
    <dgm:cxn modelId="{122E0088-13E0-497F-AB3A-9B5FD75EE94D}" type="presParOf" srcId="{815BB0B8-DA96-47EA-A2E8-63A603E63D09}" destId="{F1999347-05F0-45A5-8239-78D6687148B2}" srcOrd="1" destOrd="0" presId="urn:microsoft.com/office/officeart/2005/8/layout/hProcess9"/>
    <dgm:cxn modelId="{DE60FF72-89B6-4362-BACB-4F8AED9D6B85}" type="presParOf" srcId="{F1999347-05F0-45A5-8239-78D6687148B2}" destId="{E2CE7108-4B06-4C57-B720-95A5C843B087}" srcOrd="0" destOrd="0" presId="urn:microsoft.com/office/officeart/2005/8/layout/hProcess9"/>
    <dgm:cxn modelId="{7BDBD9F5-0034-4446-8238-4A2C224E7D10}" type="presParOf" srcId="{F1999347-05F0-45A5-8239-78D6687148B2}" destId="{15BC9C2F-D1AB-4600-9B55-99D1D338B637}" srcOrd="1" destOrd="0" presId="urn:microsoft.com/office/officeart/2005/8/layout/hProcess9"/>
    <dgm:cxn modelId="{A48D8C62-7B35-4620-8654-658B422EE6E6}" type="presParOf" srcId="{F1999347-05F0-45A5-8239-78D6687148B2}" destId="{05A8A3AB-2136-436D-ADAC-553A908BA667}" srcOrd="2" destOrd="0" presId="urn:microsoft.com/office/officeart/2005/8/layout/hProcess9"/>
    <dgm:cxn modelId="{6DF18408-D973-41F5-A694-31C1343A304C}" type="presParOf" srcId="{F1999347-05F0-45A5-8239-78D6687148B2}" destId="{1E5FDDF8-E7D5-4D06-98F5-35E31851B756}" srcOrd="3" destOrd="0" presId="urn:microsoft.com/office/officeart/2005/8/layout/hProcess9"/>
    <dgm:cxn modelId="{340D816E-5D19-4773-8019-1763AD8148DF}" type="presParOf" srcId="{F1999347-05F0-45A5-8239-78D6687148B2}" destId="{7AD95F19-316D-4E61-A4BE-C6E40BCFC3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358733-205D-477B-BB9A-56620DD7F6CF}"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ru-RU"/>
        </a:p>
      </dgm:t>
    </dgm:pt>
    <dgm:pt modelId="{19535A6F-7EB2-4F73-9F4E-4466B360F735}">
      <dgm:prSet phldrT="[Текст]" custT="1"/>
      <dgm:spPr>
        <a:solidFill>
          <a:schemeClr val="accent2">
            <a:lumMod val="50000"/>
          </a:schemeClr>
        </a:solidFill>
      </dgm:spPr>
      <dgm:t>
        <a:bodyPr/>
        <a:lstStyle/>
        <a:p>
          <a:r>
            <a:rPr lang="ru-RU" sz="1400" dirty="0">
              <a:latin typeface="+mj-lt"/>
            </a:rPr>
            <a:t>В случае невозможности применения для определения начальной (максимальной) цены контракта, цены контракта, заключаемого с единственным поставщиком (подрядчиком, исполнителем), методов, указанных в части 1 настоящей статьи, заказчик вправе применить иные методы. В этом случае в обоснование начальной (максимальной) цены контракта, цены контракта, заключаемого с единственным поставщиком (подрядчиком, исполнителем), заказчик обязан включить обоснование невозможности применения указанных методов.</a:t>
          </a:r>
        </a:p>
      </dgm:t>
    </dgm:pt>
    <dgm:pt modelId="{D0C4DC05-F1B6-4D66-9214-62D399D269C6}" type="parTrans" cxnId="{482612E8-5517-4F33-B921-B6871C6390C7}">
      <dgm:prSet/>
      <dgm:spPr/>
      <dgm:t>
        <a:bodyPr/>
        <a:lstStyle/>
        <a:p>
          <a:endParaRPr lang="ru-RU" sz="1400">
            <a:latin typeface="+mj-lt"/>
          </a:endParaRPr>
        </a:p>
      </dgm:t>
    </dgm:pt>
    <dgm:pt modelId="{497D659C-2C40-4051-AE2B-054403DBC20B}" type="sibTrans" cxnId="{482612E8-5517-4F33-B921-B6871C6390C7}">
      <dgm:prSet/>
      <dgm:spPr/>
      <dgm:t>
        <a:bodyPr/>
        <a:lstStyle/>
        <a:p>
          <a:endParaRPr lang="ru-RU" sz="1400">
            <a:latin typeface="+mj-lt"/>
          </a:endParaRPr>
        </a:p>
      </dgm:t>
    </dgm:pt>
    <dgm:pt modelId="{93AF936F-E511-4AAA-BE34-C98B2B63D59C}">
      <dgm:prSet custT="1"/>
      <dgm:spPr>
        <a:solidFill>
          <a:schemeClr val="accent3">
            <a:lumMod val="75000"/>
          </a:schemeClr>
        </a:solidFill>
      </dgm:spPr>
      <dgm:t>
        <a:bodyPr/>
        <a:lstStyle/>
        <a:p>
          <a:r>
            <a:rPr lang="ru-RU" sz="1400" dirty="0">
              <a:latin typeface="+mj-lt"/>
            </a:rPr>
            <a:t> Идентичными товарами, работами, услугами признаются товары, работы, услуги, имеющие одинаковые характерные для них основные признаки. При определении идентичности товаров незначительные различия во внешнем виде таких товаров могут не учитываться. При определении идентичности работ, услуг учитываются характеристики подрядчика, исполнителя, их деловая репутация на рынке.</a:t>
          </a:r>
        </a:p>
      </dgm:t>
    </dgm:pt>
    <dgm:pt modelId="{23E597B3-D029-4072-AD54-01335BAD62E6}" type="parTrans" cxnId="{1678A083-55A7-474B-9097-997C0D45ED06}">
      <dgm:prSet/>
      <dgm:spPr/>
      <dgm:t>
        <a:bodyPr/>
        <a:lstStyle/>
        <a:p>
          <a:endParaRPr lang="ru-RU" sz="1400">
            <a:latin typeface="+mj-lt"/>
          </a:endParaRPr>
        </a:p>
      </dgm:t>
    </dgm:pt>
    <dgm:pt modelId="{08F992F7-198E-436A-A9A4-39150039D319}" type="sibTrans" cxnId="{1678A083-55A7-474B-9097-997C0D45ED06}">
      <dgm:prSet/>
      <dgm:spPr/>
      <dgm:t>
        <a:bodyPr/>
        <a:lstStyle/>
        <a:p>
          <a:endParaRPr lang="ru-RU" sz="1400">
            <a:latin typeface="+mj-lt"/>
          </a:endParaRPr>
        </a:p>
      </dgm:t>
    </dgm:pt>
    <dgm:pt modelId="{28E51A34-3A42-4F7E-AF9E-D4F02C029318}">
      <dgm:prSet custT="1"/>
      <dgm:spPr>
        <a:solidFill>
          <a:schemeClr val="accent4">
            <a:lumMod val="75000"/>
          </a:schemeClr>
        </a:solidFill>
      </dgm:spPr>
      <dgm:t>
        <a:bodyPr/>
        <a:lstStyle/>
        <a:p>
          <a:r>
            <a:rPr lang="ru-RU" sz="1400" dirty="0">
              <a:latin typeface="+mj-lt"/>
            </a:rPr>
            <a:t>Однородными товарами признаются товары, которые, не являясь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 При определении однородности товаров учитываются их качество, репутация на рынке, страна происхождения.</a:t>
          </a:r>
        </a:p>
      </dgm:t>
    </dgm:pt>
    <dgm:pt modelId="{A26427BE-7990-4BF7-8E03-6F163C41FC12}" type="parTrans" cxnId="{FC7D7DD7-7B7F-456E-8BB3-B0773498453C}">
      <dgm:prSet/>
      <dgm:spPr/>
      <dgm:t>
        <a:bodyPr/>
        <a:lstStyle/>
        <a:p>
          <a:endParaRPr lang="ru-RU" sz="1400">
            <a:latin typeface="+mj-lt"/>
          </a:endParaRPr>
        </a:p>
      </dgm:t>
    </dgm:pt>
    <dgm:pt modelId="{1AB0A6AB-CDC5-4FF3-B27E-930DE5258184}" type="sibTrans" cxnId="{FC7D7DD7-7B7F-456E-8BB3-B0773498453C}">
      <dgm:prSet/>
      <dgm:spPr/>
      <dgm:t>
        <a:bodyPr/>
        <a:lstStyle/>
        <a:p>
          <a:endParaRPr lang="ru-RU" sz="1400">
            <a:latin typeface="+mj-lt"/>
          </a:endParaRPr>
        </a:p>
      </dgm:t>
    </dgm:pt>
    <dgm:pt modelId="{FAA08698-BF50-4A03-A7E7-E229CD7CF324}">
      <dgm:prSet custT="1"/>
      <dgm:spPr>
        <a:solidFill>
          <a:schemeClr val="accent5">
            <a:lumMod val="75000"/>
          </a:schemeClr>
        </a:solidFill>
      </dgm:spPr>
      <dgm:t>
        <a:bodyPr/>
        <a:lstStyle/>
        <a:p>
          <a:r>
            <a:rPr lang="ru-RU" sz="1400" dirty="0">
              <a:latin typeface="+mj-lt"/>
            </a:rPr>
            <a:t> Однородными работами, услугами признаются работы, услуги, которые, не являясь идентичными, имеют сходные характеристики, что позволяет им быть коммерчески и (или) функционально взаимозаменяемыми. При определении однородности работ, услуг учитываются их качество, репутация на рынке, а также вид работ, услуг, их объем, уникальность и коммерческая взаимозаменяемость</a:t>
          </a:r>
        </a:p>
      </dgm:t>
    </dgm:pt>
    <dgm:pt modelId="{2F7C28FF-53BC-4642-8B1A-84FDF6385878}" type="parTrans" cxnId="{D1B560B9-8673-4CDF-A5AE-0558B08CC2EE}">
      <dgm:prSet/>
      <dgm:spPr/>
      <dgm:t>
        <a:bodyPr/>
        <a:lstStyle/>
        <a:p>
          <a:endParaRPr lang="ru-RU" sz="1400">
            <a:latin typeface="+mj-lt"/>
          </a:endParaRPr>
        </a:p>
      </dgm:t>
    </dgm:pt>
    <dgm:pt modelId="{FFE83DD6-ED30-455E-9B73-F5297C818349}" type="sibTrans" cxnId="{D1B560B9-8673-4CDF-A5AE-0558B08CC2EE}">
      <dgm:prSet/>
      <dgm:spPr/>
      <dgm:t>
        <a:bodyPr/>
        <a:lstStyle/>
        <a:p>
          <a:endParaRPr lang="ru-RU" sz="1400">
            <a:latin typeface="+mj-lt"/>
          </a:endParaRPr>
        </a:p>
      </dgm:t>
    </dgm:pt>
    <dgm:pt modelId="{E6380865-4C30-40C6-BC38-12941661EFAC}" type="pres">
      <dgm:prSet presAssocID="{99358733-205D-477B-BB9A-56620DD7F6CF}" presName="Name0" presStyleCnt="0">
        <dgm:presLayoutVars>
          <dgm:dir/>
          <dgm:resizeHandles val="exact"/>
        </dgm:presLayoutVars>
      </dgm:prSet>
      <dgm:spPr/>
    </dgm:pt>
    <dgm:pt modelId="{1B3DE96B-D8CB-4DD5-8D33-3584C2AA94D6}" type="pres">
      <dgm:prSet presAssocID="{19535A6F-7EB2-4F73-9F4E-4466B360F735}" presName="node" presStyleLbl="node1" presStyleIdx="0" presStyleCnt="4">
        <dgm:presLayoutVars>
          <dgm:bulletEnabled val="1"/>
        </dgm:presLayoutVars>
      </dgm:prSet>
      <dgm:spPr/>
    </dgm:pt>
    <dgm:pt modelId="{B4BAD425-D322-44B8-912E-B2F932DFCDB9}" type="pres">
      <dgm:prSet presAssocID="{497D659C-2C40-4051-AE2B-054403DBC20B}" presName="sibTrans" presStyleCnt="0"/>
      <dgm:spPr/>
    </dgm:pt>
    <dgm:pt modelId="{E19FE0D8-AEEA-44D0-8B85-67601EF5DB9F}" type="pres">
      <dgm:prSet presAssocID="{93AF936F-E511-4AAA-BE34-C98B2B63D59C}" presName="node" presStyleLbl="node1" presStyleIdx="1" presStyleCnt="4">
        <dgm:presLayoutVars>
          <dgm:bulletEnabled val="1"/>
        </dgm:presLayoutVars>
      </dgm:prSet>
      <dgm:spPr/>
    </dgm:pt>
    <dgm:pt modelId="{166D3061-BA12-4614-854B-CC0CCA69EE7B}" type="pres">
      <dgm:prSet presAssocID="{08F992F7-198E-436A-A9A4-39150039D319}" presName="sibTrans" presStyleCnt="0"/>
      <dgm:spPr/>
    </dgm:pt>
    <dgm:pt modelId="{C27CD59E-5E65-4FE1-A8FA-E56C26859714}" type="pres">
      <dgm:prSet presAssocID="{28E51A34-3A42-4F7E-AF9E-D4F02C029318}" presName="node" presStyleLbl="node1" presStyleIdx="2" presStyleCnt="4">
        <dgm:presLayoutVars>
          <dgm:bulletEnabled val="1"/>
        </dgm:presLayoutVars>
      </dgm:prSet>
      <dgm:spPr/>
    </dgm:pt>
    <dgm:pt modelId="{6AE90AD0-1083-4035-BF27-F98079BC5FD1}" type="pres">
      <dgm:prSet presAssocID="{1AB0A6AB-CDC5-4FF3-B27E-930DE5258184}" presName="sibTrans" presStyleCnt="0"/>
      <dgm:spPr/>
    </dgm:pt>
    <dgm:pt modelId="{0B7459C4-B1A1-46AF-9585-895BED2F4601}" type="pres">
      <dgm:prSet presAssocID="{FAA08698-BF50-4A03-A7E7-E229CD7CF324}" presName="node" presStyleLbl="node1" presStyleIdx="3" presStyleCnt="4">
        <dgm:presLayoutVars>
          <dgm:bulletEnabled val="1"/>
        </dgm:presLayoutVars>
      </dgm:prSet>
      <dgm:spPr/>
    </dgm:pt>
  </dgm:ptLst>
  <dgm:cxnLst>
    <dgm:cxn modelId="{AE052D51-750A-46AD-B0E7-0B56446901F2}" type="presOf" srcId="{FAA08698-BF50-4A03-A7E7-E229CD7CF324}" destId="{0B7459C4-B1A1-46AF-9585-895BED2F4601}" srcOrd="0" destOrd="0" presId="urn:microsoft.com/office/officeart/2005/8/layout/hList6"/>
    <dgm:cxn modelId="{ACFCF082-0961-4EC3-BC38-3BC914AAC302}" type="presOf" srcId="{28E51A34-3A42-4F7E-AF9E-D4F02C029318}" destId="{C27CD59E-5E65-4FE1-A8FA-E56C26859714}" srcOrd="0" destOrd="0" presId="urn:microsoft.com/office/officeart/2005/8/layout/hList6"/>
    <dgm:cxn modelId="{1678A083-55A7-474B-9097-997C0D45ED06}" srcId="{99358733-205D-477B-BB9A-56620DD7F6CF}" destId="{93AF936F-E511-4AAA-BE34-C98B2B63D59C}" srcOrd="1" destOrd="0" parTransId="{23E597B3-D029-4072-AD54-01335BAD62E6}" sibTransId="{08F992F7-198E-436A-A9A4-39150039D319}"/>
    <dgm:cxn modelId="{647BD087-848F-4FD6-9D6C-5C5C293976AC}" type="presOf" srcId="{19535A6F-7EB2-4F73-9F4E-4466B360F735}" destId="{1B3DE96B-D8CB-4DD5-8D33-3584C2AA94D6}" srcOrd="0" destOrd="0" presId="urn:microsoft.com/office/officeart/2005/8/layout/hList6"/>
    <dgm:cxn modelId="{D1B560B9-8673-4CDF-A5AE-0558B08CC2EE}" srcId="{99358733-205D-477B-BB9A-56620DD7F6CF}" destId="{FAA08698-BF50-4A03-A7E7-E229CD7CF324}" srcOrd="3" destOrd="0" parTransId="{2F7C28FF-53BC-4642-8B1A-84FDF6385878}" sibTransId="{FFE83DD6-ED30-455E-9B73-F5297C818349}"/>
    <dgm:cxn modelId="{8CD67FCC-D262-4C99-9E90-AC13C0CFC347}" type="presOf" srcId="{93AF936F-E511-4AAA-BE34-C98B2B63D59C}" destId="{E19FE0D8-AEEA-44D0-8B85-67601EF5DB9F}" srcOrd="0" destOrd="0" presId="urn:microsoft.com/office/officeart/2005/8/layout/hList6"/>
    <dgm:cxn modelId="{FC7D7DD7-7B7F-456E-8BB3-B0773498453C}" srcId="{99358733-205D-477B-BB9A-56620DD7F6CF}" destId="{28E51A34-3A42-4F7E-AF9E-D4F02C029318}" srcOrd="2" destOrd="0" parTransId="{A26427BE-7990-4BF7-8E03-6F163C41FC12}" sibTransId="{1AB0A6AB-CDC5-4FF3-B27E-930DE5258184}"/>
    <dgm:cxn modelId="{482612E8-5517-4F33-B921-B6871C6390C7}" srcId="{99358733-205D-477B-BB9A-56620DD7F6CF}" destId="{19535A6F-7EB2-4F73-9F4E-4466B360F735}" srcOrd="0" destOrd="0" parTransId="{D0C4DC05-F1B6-4D66-9214-62D399D269C6}" sibTransId="{497D659C-2C40-4051-AE2B-054403DBC20B}"/>
    <dgm:cxn modelId="{A364CEF9-A4C5-4288-879A-DCE21501C06E}" type="presOf" srcId="{99358733-205D-477B-BB9A-56620DD7F6CF}" destId="{E6380865-4C30-40C6-BC38-12941661EFAC}" srcOrd="0" destOrd="0" presId="urn:microsoft.com/office/officeart/2005/8/layout/hList6"/>
    <dgm:cxn modelId="{5E03EE9E-4579-456C-A433-637AF8F0BC16}" type="presParOf" srcId="{E6380865-4C30-40C6-BC38-12941661EFAC}" destId="{1B3DE96B-D8CB-4DD5-8D33-3584C2AA94D6}" srcOrd="0" destOrd="0" presId="urn:microsoft.com/office/officeart/2005/8/layout/hList6"/>
    <dgm:cxn modelId="{E5696189-5814-4783-9046-A1387A7E19E8}" type="presParOf" srcId="{E6380865-4C30-40C6-BC38-12941661EFAC}" destId="{B4BAD425-D322-44B8-912E-B2F932DFCDB9}" srcOrd="1" destOrd="0" presId="urn:microsoft.com/office/officeart/2005/8/layout/hList6"/>
    <dgm:cxn modelId="{640C3A94-2B35-4501-98E2-1EA79C534226}" type="presParOf" srcId="{E6380865-4C30-40C6-BC38-12941661EFAC}" destId="{E19FE0D8-AEEA-44D0-8B85-67601EF5DB9F}" srcOrd="2" destOrd="0" presId="urn:microsoft.com/office/officeart/2005/8/layout/hList6"/>
    <dgm:cxn modelId="{4F39F231-03FF-42FA-8F05-6CC369936779}" type="presParOf" srcId="{E6380865-4C30-40C6-BC38-12941661EFAC}" destId="{166D3061-BA12-4614-854B-CC0CCA69EE7B}" srcOrd="3" destOrd="0" presId="urn:microsoft.com/office/officeart/2005/8/layout/hList6"/>
    <dgm:cxn modelId="{E5E9F058-F24F-47BB-8E05-49269C609056}" type="presParOf" srcId="{E6380865-4C30-40C6-BC38-12941661EFAC}" destId="{C27CD59E-5E65-4FE1-A8FA-E56C26859714}" srcOrd="4" destOrd="0" presId="urn:microsoft.com/office/officeart/2005/8/layout/hList6"/>
    <dgm:cxn modelId="{10F4D37C-F661-40E2-BF7F-7C3A150824C0}" type="presParOf" srcId="{E6380865-4C30-40C6-BC38-12941661EFAC}" destId="{6AE90AD0-1083-4035-BF27-F98079BC5FD1}" srcOrd="5" destOrd="0" presId="urn:microsoft.com/office/officeart/2005/8/layout/hList6"/>
    <dgm:cxn modelId="{0BADE6A0-34F1-4D15-9EDF-F2338A60AC48}" type="presParOf" srcId="{E6380865-4C30-40C6-BC38-12941661EFAC}" destId="{0B7459C4-B1A1-46AF-9585-895BED2F460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F21DF8-5D38-45C7-9A88-C5E06FF093F9}" type="doc">
      <dgm:prSet loTypeId="urn:microsoft.com/office/officeart/2009/layout/CircleArrowProcess" loCatId="process" qsTypeId="urn:microsoft.com/office/officeart/2005/8/quickstyle/3d5" qsCatId="3D" csTypeId="urn:microsoft.com/office/officeart/2005/8/colors/colorful1" csCatId="colorful" phldr="1"/>
      <dgm:spPr/>
      <dgm:t>
        <a:bodyPr/>
        <a:lstStyle/>
        <a:p>
          <a:endParaRPr lang="ru-RU"/>
        </a:p>
      </dgm:t>
    </dgm:pt>
    <dgm:pt modelId="{7396516A-8703-4363-9B3C-E754E50D1879}">
      <dgm:prSet phldrT="[Текст]" custT="1"/>
      <dgm:spPr>
        <a:solidFill>
          <a:schemeClr val="accent2">
            <a:lumMod val="75000"/>
          </a:schemeClr>
        </a:solidFill>
      </dgm:spPr>
      <dgm:t>
        <a:bodyPr/>
        <a:lstStyle/>
        <a:p>
          <a:r>
            <a:rPr lang="ru-RU" sz="1400" dirty="0">
              <a:latin typeface="+mj-lt"/>
            </a:rPr>
            <a:t>Коммерческие и (или) финансовые условия поставок товаров, выполнения работ, оказания услуг признаются сопоставимыми, если различия между такими условиями не оказывают существенного влияния на соответствующие результаты или эти различия могут быть учтены с применением соответствующих корректировок таких условий.</a:t>
          </a:r>
        </a:p>
      </dgm:t>
    </dgm:pt>
    <dgm:pt modelId="{01458A86-9334-4B3D-98A4-7CF0CDF9761C}" type="parTrans" cxnId="{2DA7E2C1-3293-4D9A-A517-8A5365207413}">
      <dgm:prSet/>
      <dgm:spPr/>
      <dgm:t>
        <a:bodyPr/>
        <a:lstStyle/>
        <a:p>
          <a:endParaRPr lang="ru-RU" sz="1400">
            <a:latin typeface="+mj-lt"/>
          </a:endParaRPr>
        </a:p>
      </dgm:t>
    </dgm:pt>
    <dgm:pt modelId="{7AED16CB-8AA6-4101-82A7-6FDCA4EB23E6}" type="sibTrans" cxnId="{2DA7E2C1-3293-4D9A-A517-8A5365207413}">
      <dgm:prSet/>
      <dgm:spPr/>
      <dgm:t>
        <a:bodyPr/>
        <a:lstStyle/>
        <a:p>
          <a:endParaRPr lang="ru-RU" sz="1400">
            <a:latin typeface="+mj-lt"/>
          </a:endParaRPr>
        </a:p>
      </dgm:t>
    </dgm:pt>
    <dgm:pt modelId="{BB3B8D0F-753C-413F-8F06-46DA24B57E04}">
      <dgm:prSet custT="1"/>
      <dgm:spPr>
        <a:solidFill>
          <a:schemeClr val="accent3">
            <a:lumMod val="75000"/>
          </a:schemeClr>
        </a:solidFill>
      </dgm:spPr>
      <dgm:t>
        <a:bodyPr/>
        <a:lstStyle/>
        <a:p>
          <a:r>
            <a:rPr lang="ru-RU" sz="1400" dirty="0">
              <a:latin typeface="+mj-lt"/>
            </a:rPr>
            <a:t>Определение идентичности и однородности товаров, работ, услуг для обеспечения государственных и муниципальных нужд, сопоставимости коммерческих и (или) финансовых условий поставок товаров, выполнения работ, оказания услуг осуществляется в соответствии с методическими рекомендациями, предусмотренными частью 20 настоящей статьи.</a:t>
          </a:r>
        </a:p>
      </dgm:t>
    </dgm:pt>
    <dgm:pt modelId="{C26C310C-CAC3-4C71-B404-CA7C0457766A}" type="parTrans" cxnId="{F87DAFB9-8260-4CD9-B9E7-0DC897CA0B79}">
      <dgm:prSet/>
      <dgm:spPr/>
      <dgm:t>
        <a:bodyPr/>
        <a:lstStyle/>
        <a:p>
          <a:endParaRPr lang="ru-RU" sz="1400">
            <a:latin typeface="+mj-lt"/>
          </a:endParaRPr>
        </a:p>
      </dgm:t>
    </dgm:pt>
    <dgm:pt modelId="{F3B41F7B-46F4-47A1-9B14-DB9754FB493E}" type="sibTrans" cxnId="{F87DAFB9-8260-4CD9-B9E7-0DC897CA0B79}">
      <dgm:prSet/>
      <dgm:spPr/>
      <dgm:t>
        <a:bodyPr/>
        <a:lstStyle/>
        <a:p>
          <a:endParaRPr lang="ru-RU" sz="1400">
            <a:latin typeface="+mj-lt"/>
          </a:endParaRPr>
        </a:p>
      </dgm:t>
    </dgm:pt>
    <dgm:pt modelId="{7F343630-D925-42EA-A12C-33C441CAAF94}" type="pres">
      <dgm:prSet presAssocID="{2BF21DF8-5D38-45C7-9A88-C5E06FF093F9}" presName="Name0" presStyleCnt="0">
        <dgm:presLayoutVars>
          <dgm:chMax val="7"/>
          <dgm:chPref val="7"/>
          <dgm:dir/>
          <dgm:animLvl val="lvl"/>
        </dgm:presLayoutVars>
      </dgm:prSet>
      <dgm:spPr/>
    </dgm:pt>
    <dgm:pt modelId="{35B3168D-BF3D-4D46-92F6-D6DD6B65517F}" type="pres">
      <dgm:prSet presAssocID="{7396516A-8703-4363-9B3C-E754E50D1879}" presName="Accent1" presStyleCnt="0"/>
      <dgm:spPr/>
    </dgm:pt>
    <dgm:pt modelId="{6490416F-A0DC-489F-909C-3D8518D81026}" type="pres">
      <dgm:prSet presAssocID="{7396516A-8703-4363-9B3C-E754E50D1879}" presName="Accent" presStyleLbl="node1" presStyleIdx="0" presStyleCnt="2" custScaleX="164016"/>
      <dgm:spPr/>
    </dgm:pt>
    <dgm:pt modelId="{D5396053-BF68-4C63-AC80-8A65FEBBD769}" type="pres">
      <dgm:prSet presAssocID="{7396516A-8703-4363-9B3C-E754E50D1879}" presName="Parent1" presStyleLbl="revTx" presStyleIdx="0" presStyleCnt="2" custScaleX="177439" custScaleY="159004">
        <dgm:presLayoutVars>
          <dgm:chMax val="1"/>
          <dgm:chPref val="1"/>
          <dgm:bulletEnabled val="1"/>
        </dgm:presLayoutVars>
      </dgm:prSet>
      <dgm:spPr/>
    </dgm:pt>
    <dgm:pt modelId="{21C5045D-5096-4F90-87FC-72E6BEC0780A}" type="pres">
      <dgm:prSet presAssocID="{BB3B8D0F-753C-413F-8F06-46DA24B57E04}" presName="Accent2" presStyleCnt="0"/>
      <dgm:spPr/>
    </dgm:pt>
    <dgm:pt modelId="{89EE13E4-A2C0-4074-B049-76B14EC941BD}" type="pres">
      <dgm:prSet presAssocID="{BB3B8D0F-753C-413F-8F06-46DA24B57E04}" presName="Accent" presStyleLbl="node1" presStyleIdx="1" presStyleCnt="2" custScaleX="184107"/>
      <dgm:spPr/>
    </dgm:pt>
    <dgm:pt modelId="{0913A11B-B6E8-41C5-9B69-B3D443AF272D}" type="pres">
      <dgm:prSet presAssocID="{BB3B8D0F-753C-413F-8F06-46DA24B57E04}" presName="Parent2" presStyleLbl="revTx" presStyleIdx="1" presStyleCnt="2" custScaleX="164551" custScaleY="145322">
        <dgm:presLayoutVars>
          <dgm:chMax val="1"/>
          <dgm:chPref val="1"/>
          <dgm:bulletEnabled val="1"/>
        </dgm:presLayoutVars>
      </dgm:prSet>
      <dgm:spPr/>
    </dgm:pt>
  </dgm:ptLst>
  <dgm:cxnLst>
    <dgm:cxn modelId="{FC4B8A14-0A58-478B-9AEE-5781EC534F3D}" type="presOf" srcId="{BB3B8D0F-753C-413F-8F06-46DA24B57E04}" destId="{0913A11B-B6E8-41C5-9B69-B3D443AF272D}" srcOrd="0" destOrd="0" presId="urn:microsoft.com/office/officeart/2009/layout/CircleArrowProcess"/>
    <dgm:cxn modelId="{7747F414-1C86-48E4-8D63-E9A6F7A4EB26}" type="presOf" srcId="{2BF21DF8-5D38-45C7-9A88-C5E06FF093F9}" destId="{7F343630-D925-42EA-A12C-33C441CAAF94}" srcOrd="0" destOrd="0" presId="urn:microsoft.com/office/officeart/2009/layout/CircleArrowProcess"/>
    <dgm:cxn modelId="{684A0C49-324B-4D57-9640-34ACE354BDEA}" type="presOf" srcId="{7396516A-8703-4363-9B3C-E754E50D1879}" destId="{D5396053-BF68-4C63-AC80-8A65FEBBD769}" srcOrd="0" destOrd="0" presId="urn:microsoft.com/office/officeart/2009/layout/CircleArrowProcess"/>
    <dgm:cxn modelId="{F87DAFB9-8260-4CD9-B9E7-0DC897CA0B79}" srcId="{2BF21DF8-5D38-45C7-9A88-C5E06FF093F9}" destId="{BB3B8D0F-753C-413F-8F06-46DA24B57E04}" srcOrd="1" destOrd="0" parTransId="{C26C310C-CAC3-4C71-B404-CA7C0457766A}" sibTransId="{F3B41F7B-46F4-47A1-9B14-DB9754FB493E}"/>
    <dgm:cxn modelId="{2DA7E2C1-3293-4D9A-A517-8A5365207413}" srcId="{2BF21DF8-5D38-45C7-9A88-C5E06FF093F9}" destId="{7396516A-8703-4363-9B3C-E754E50D1879}" srcOrd="0" destOrd="0" parTransId="{01458A86-9334-4B3D-98A4-7CF0CDF9761C}" sibTransId="{7AED16CB-8AA6-4101-82A7-6FDCA4EB23E6}"/>
    <dgm:cxn modelId="{4505E5BB-A74A-4AF4-B3B7-034ED3F400AD}" type="presParOf" srcId="{7F343630-D925-42EA-A12C-33C441CAAF94}" destId="{35B3168D-BF3D-4D46-92F6-D6DD6B65517F}" srcOrd="0" destOrd="0" presId="urn:microsoft.com/office/officeart/2009/layout/CircleArrowProcess"/>
    <dgm:cxn modelId="{628B30E9-FB15-4B31-A022-5CB2CE58934F}" type="presParOf" srcId="{35B3168D-BF3D-4D46-92F6-D6DD6B65517F}" destId="{6490416F-A0DC-489F-909C-3D8518D81026}" srcOrd="0" destOrd="0" presId="urn:microsoft.com/office/officeart/2009/layout/CircleArrowProcess"/>
    <dgm:cxn modelId="{11E355B4-DA99-4F96-953B-A6A5503C6D12}" type="presParOf" srcId="{7F343630-D925-42EA-A12C-33C441CAAF94}" destId="{D5396053-BF68-4C63-AC80-8A65FEBBD769}" srcOrd="1" destOrd="0" presId="urn:microsoft.com/office/officeart/2009/layout/CircleArrowProcess"/>
    <dgm:cxn modelId="{D859E3CA-E7AB-4651-9B7F-F574212B9737}" type="presParOf" srcId="{7F343630-D925-42EA-A12C-33C441CAAF94}" destId="{21C5045D-5096-4F90-87FC-72E6BEC0780A}" srcOrd="2" destOrd="0" presId="urn:microsoft.com/office/officeart/2009/layout/CircleArrowProcess"/>
    <dgm:cxn modelId="{6F19121F-FC56-4095-9049-686D849D4FAA}" type="presParOf" srcId="{21C5045D-5096-4F90-87FC-72E6BEC0780A}" destId="{89EE13E4-A2C0-4074-B049-76B14EC941BD}" srcOrd="0" destOrd="0" presId="urn:microsoft.com/office/officeart/2009/layout/CircleArrowProcess"/>
    <dgm:cxn modelId="{B957E164-AA66-4958-8386-88BA3EEB953D}" type="presParOf" srcId="{7F343630-D925-42EA-A12C-33C441CAAF94}" destId="{0913A11B-B6E8-41C5-9B69-B3D443AF272D}"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2EB7EF-615F-4F3F-BE86-6A23DC13F083}"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4868F03B-004E-48DD-9474-51F110998736}">
      <dgm:prSet phldrT="[Текст]"/>
      <dgm:spPr/>
      <dgm:t>
        <a:bodyPr/>
        <a:lstStyle/>
        <a:p>
          <a:r>
            <a:rPr lang="ru-RU" cap="all" baseline="0" dirty="0">
              <a:latin typeface="+mj-lt"/>
            </a:rPr>
            <a:t>К общедоступной информации о ценах товаров, работ, услуг для обеспечения государственных и муниципальных нужд, которая может быть использована для целей определения начальной (максимальной) цены контракта, цены контракта, заключаемого с единственным поставщиком (подрядчиком, исполнителем), относятся:</a:t>
          </a:r>
        </a:p>
      </dgm:t>
    </dgm:pt>
    <dgm:pt modelId="{C78670F2-6B35-4BD9-AEDA-98D86F7CB31C}" type="parTrans" cxnId="{11FBC332-D6F5-4C36-B460-16C5809F8D5B}">
      <dgm:prSet/>
      <dgm:spPr/>
      <dgm:t>
        <a:bodyPr/>
        <a:lstStyle/>
        <a:p>
          <a:endParaRPr lang="ru-RU"/>
        </a:p>
      </dgm:t>
    </dgm:pt>
    <dgm:pt modelId="{B3865159-93F6-456D-B972-BC24BAAE21FB}" type="sibTrans" cxnId="{11FBC332-D6F5-4C36-B460-16C5809F8D5B}">
      <dgm:prSet/>
      <dgm:spPr/>
      <dgm:t>
        <a:bodyPr/>
        <a:lstStyle/>
        <a:p>
          <a:endParaRPr lang="ru-RU"/>
        </a:p>
      </dgm:t>
    </dgm:pt>
    <dgm:pt modelId="{F8150CDF-3DB5-4E67-BDDC-32B281FF3730}">
      <dgm:prSet custT="1"/>
      <dgm:spPr/>
      <dgm:t>
        <a:bodyPr/>
        <a:lstStyle/>
        <a:p>
          <a:r>
            <a:rPr lang="ru-RU" sz="1400" dirty="0">
              <a:latin typeface="+mj-lt"/>
            </a:rPr>
            <a:t>1) информация о ценах товаров, работ, услуг, содержащаяся в контрактах, которые исполнены и по которым не взыскивались неустойки (штрафы, пени) в связи с неисполнением или ненадлежащим исполнением обязательств, предусмотренных этими контрактами;</a:t>
          </a:r>
        </a:p>
      </dgm:t>
    </dgm:pt>
    <dgm:pt modelId="{F55F898E-4D68-4D2B-8860-85D06AE92D6B}" type="parTrans" cxnId="{8839249D-7549-4C85-9E0F-E14749B02699}">
      <dgm:prSet/>
      <dgm:spPr/>
      <dgm:t>
        <a:bodyPr/>
        <a:lstStyle/>
        <a:p>
          <a:endParaRPr lang="ru-RU"/>
        </a:p>
      </dgm:t>
    </dgm:pt>
    <dgm:pt modelId="{36CE556E-654E-4E5B-A60E-6E8047D427FF}" type="sibTrans" cxnId="{8839249D-7549-4C85-9E0F-E14749B02699}">
      <dgm:prSet/>
      <dgm:spPr/>
      <dgm:t>
        <a:bodyPr/>
        <a:lstStyle/>
        <a:p>
          <a:endParaRPr lang="ru-RU"/>
        </a:p>
      </dgm:t>
    </dgm:pt>
    <dgm:pt modelId="{6F01BCBA-883F-4A04-AFC6-B2884C79B2BB}">
      <dgm:prSet custT="1"/>
      <dgm:spPr/>
      <dgm:t>
        <a:bodyPr/>
        <a:lstStyle/>
        <a:p>
          <a:r>
            <a:rPr lang="ru-RU" sz="1400" dirty="0">
              <a:latin typeface="+mj-lt"/>
            </a:rPr>
            <a:t>2) информация о ценах товаров, работ, услуг, содержащаяся в рекламе, каталогах, описаниях товаров и в других предложениях, обращенных к неопределенному кругу лиц и признаваемых в соответствии с гражданским законодательством публичными офертами;</a:t>
          </a:r>
        </a:p>
      </dgm:t>
    </dgm:pt>
    <dgm:pt modelId="{ED4A3BCE-4784-451B-B91F-634BDF868669}" type="parTrans" cxnId="{984B2A0E-D650-4519-943D-06FC96AE73EB}">
      <dgm:prSet/>
      <dgm:spPr/>
      <dgm:t>
        <a:bodyPr/>
        <a:lstStyle/>
        <a:p>
          <a:endParaRPr lang="ru-RU"/>
        </a:p>
      </dgm:t>
    </dgm:pt>
    <dgm:pt modelId="{5F518612-E262-4B76-879D-B4833A441D19}" type="sibTrans" cxnId="{984B2A0E-D650-4519-943D-06FC96AE73EB}">
      <dgm:prSet/>
      <dgm:spPr/>
      <dgm:t>
        <a:bodyPr/>
        <a:lstStyle/>
        <a:p>
          <a:endParaRPr lang="ru-RU"/>
        </a:p>
      </dgm:t>
    </dgm:pt>
    <dgm:pt modelId="{78BEB832-C3B6-4CD3-A206-DA6541B55728}">
      <dgm:prSet custT="1"/>
      <dgm:spPr/>
      <dgm:t>
        <a:bodyPr/>
        <a:lstStyle/>
        <a:p>
          <a:r>
            <a:rPr lang="ru-RU" sz="1400" dirty="0">
              <a:latin typeface="+mj-lt"/>
            </a:rPr>
            <a:t>3) информация о котировках на российских биржах и иностранных биржах;</a:t>
          </a:r>
        </a:p>
      </dgm:t>
    </dgm:pt>
    <dgm:pt modelId="{283A3334-FFD5-4CFF-860A-000D02614413}" type="parTrans" cxnId="{2AE6351A-85B5-4536-BF00-11DF19C15958}">
      <dgm:prSet/>
      <dgm:spPr/>
      <dgm:t>
        <a:bodyPr/>
        <a:lstStyle/>
        <a:p>
          <a:endParaRPr lang="ru-RU"/>
        </a:p>
      </dgm:t>
    </dgm:pt>
    <dgm:pt modelId="{96EEB510-56AE-4EED-9015-65C529B6BBB7}" type="sibTrans" cxnId="{2AE6351A-85B5-4536-BF00-11DF19C15958}">
      <dgm:prSet/>
      <dgm:spPr/>
      <dgm:t>
        <a:bodyPr/>
        <a:lstStyle/>
        <a:p>
          <a:endParaRPr lang="ru-RU"/>
        </a:p>
      </dgm:t>
    </dgm:pt>
    <dgm:pt modelId="{01C49924-7C05-4AC6-9BC8-CFF535D0DBB1}">
      <dgm:prSet custT="1"/>
      <dgm:spPr/>
      <dgm:t>
        <a:bodyPr/>
        <a:lstStyle/>
        <a:p>
          <a:r>
            <a:rPr lang="ru-RU" sz="1400" dirty="0">
              <a:latin typeface="+mj-lt"/>
            </a:rPr>
            <a:t>4) информация о котировках на электронных площадках;</a:t>
          </a:r>
        </a:p>
      </dgm:t>
    </dgm:pt>
    <dgm:pt modelId="{AEEB89BD-4E13-43EE-8ABC-7907CA3A562C}" type="parTrans" cxnId="{0DA4B996-055F-4BEB-B56E-01538F2236DB}">
      <dgm:prSet/>
      <dgm:spPr/>
      <dgm:t>
        <a:bodyPr/>
        <a:lstStyle/>
        <a:p>
          <a:endParaRPr lang="ru-RU"/>
        </a:p>
      </dgm:t>
    </dgm:pt>
    <dgm:pt modelId="{50D98F2D-9722-4E1D-B048-8E292F0C8204}" type="sibTrans" cxnId="{0DA4B996-055F-4BEB-B56E-01538F2236DB}">
      <dgm:prSet/>
      <dgm:spPr/>
      <dgm:t>
        <a:bodyPr/>
        <a:lstStyle/>
        <a:p>
          <a:endParaRPr lang="ru-RU"/>
        </a:p>
      </dgm:t>
    </dgm:pt>
    <dgm:pt modelId="{6AE4A2CB-7DE7-41E3-8E6E-5505298C89F0}">
      <dgm:prSet custT="1"/>
      <dgm:spPr/>
      <dgm:t>
        <a:bodyPr/>
        <a:lstStyle/>
        <a:p>
          <a:r>
            <a:rPr lang="ru-RU" sz="1400" dirty="0">
              <a:latin typeface="+mj-lt"/>
            </a:rPr>
            <a:t>5) данные государственной статистической отчетности о ценах товаров, работ, услуг;</a:t>
          </a:r>
        </a:p>
      </dgm:t>
    </dgm:pt>
    <dgm:pt modelId="{F7285361-4D84-47F7-8107-C01972909171}" type="parTrans" cxnId="{EE5F20DC-4279-4CFE-9974-EA8F5267E826}">
      <dgm:prSet/>
      <dgm:spPr/>
      <dgm:t>
        <a:bodyPr/>
        <a:lstStyle/>
        <a:p>
          <a:endParaRPr lang="ru-RU"/>
        </a:p>
      </dgm:t>
    </dgm:pt>
    <dgm:pt modelId="{6DFFFBB0-1DC4-4EBA-91B8-726217AED3A0}" type="sibTrans" cxnId="{EE5F20DC-4279-4CFE-9974-EA8F5267E826}">
      <dgm:prSet/>
      <dgm:spPr/>
      <dgm:t>
        <a:bodyPr/>
        <a:lstStyle/>
        <a:p>
          <a:endParaRPr lang="ru-RU"/>
        </a:p>
      </dgm:t>
    </dgm:pt>
    <dgm:pt modelId="{91D9EC81-4C0D-4627-832E-C52C44CEEF6D}">
      <dgm:prSet custT="1"/>
      <dgm:spPr/>
      <dgm:t>
        <a:bodyPr/>
        <a:lstStyle/>
        <a:p>
          <a:r>
            <a:rPr lang="ru-RU" sz="1400" dirty="0">
              <a:latin typeface="+mj-lt"/>
            </a:rPr>
            <a:t>6) информация о ценах товаров, работ, услуг, содержащаяся в официальных источниках информации уполномоченных государственных органов и муниципальных органов в соответствии с законодательством Российской Федерации, законодательством субъектов Российской Федерации, муниципальными нормативными правовыми актами, в официальных источниках информации иностранных государств, международных организаций или иных общедоступных изданиях;</a:t>
          </a:r>
        </a:p>
      </dgm:t>
    </dgm:pt>
    <dgm:pt modelId="{BCBEB62B-A85C-44B5-B870-9A39D633710B}" type="parTrans" cxnId="{B1C4C3B5-E260-48CB-BFEA-0F4BF6A1F1E1}">
      <dgm:prSet/>
      <dgm:spPr/>
      <dgm:t>
        <a:bodyPr/>
        <a:lstStyle/>
        <a:p>
          <a:endParaRPr lang="ru-RU"/>
        </a:p>
      </dgm:t>
    </dgm:pt>
    <dgm:pt modelId="{6CF5ACA5-A9C1-4885-95E5-0EBAA93AF5B6}" type="sibTrans" cxnId="{B1C4C3B5-E260-48CB-BFEA-0F4BF6A1F1E1}">
      <dgm:prSet/>
      <dgm:spPr/>
      <dgm:t>
        <a:bodyPr/>
        <a:lstStyle/>
        <a:p>
          <a:endParaRPr lang="ru-RU"/>
        </a:p>
      </dgm:t>
    </dgm:pt>
    <dgm:pt modelId="{37715E93-BE65-471A-B533-8A3E395C20A5}">
      <dgm:prSet custT="1"/>
      <dgm:spPr/>
      <dgm:t>
        <a:bodyPr/>
        <a:lstStyle/>
        <a:p>
          <a:r>
            <a:rPr lang="ru-RU" sz="1400" dirty="0">
              <a:latin typeface="+mj-lt"/>
            </a:rPr>
            <a:t>7) информация о рыночной стоимости объектов оценки, определенной в соответствии с законодательством, регулирующим оценочную деятельность в Российской Федерации, или законодательством иностранных государств;</a:t>
          </a:r>
        </a:p>
      </dgm:t>
    </dgm:pt>
    <dgm:pt modelId="{8D09B3FF-F302-4414-B18A-D1B4C6697C19}" type="parTrans" cxnId="{683F625A-9B06-47B2-9178-188CFF37ADDA}">
      <dgm:prSet/>
      <dgm:spPr/>
      <dgm:t>
        <a:bodyPr/>
        <a:lstStyle/>
        <a:p>
          <a:endParaRPr lang="ru-RU"/>
        </a:p>
      </dgm:t>
    </dgm:pt>
    <dgm:pt modelId="{0F967B7B-B0D7-49BE-ACA7-88192CCC08F9}" type="sibTrans" cxnId="{683F625A-9B06-47B2-9178-188CFF37ADDA}">
      <dgm:prSet/>
      <dgm:spPr/>
      <dgm:t>
        <a:bodyPr/>
        <a:lstStyle/>
        <a:p>
          <a:endParaRPr lang="ru-RU"/>
        </a:p>
      </dgm:t>
    </dgm:pt>
    <dgm:pt modelId="{14F94CC7-C67A-4E02-B3BD-A3B66752B141}">
      <dgm:prSet custT="1"/>
      <dgm:spPr/>
      <dgm:t>
        <a:bodyPr/>
        <a:lstStyle/>
        <a:p>
          <a:r>
            <a:rPr lang="ru-RU" sz="1400" dirty="0">
              <a:latin typeface="+mj-lt"/>
            </a:rPr>
            <a:t>8) информация информационно-ценовых агентств, общедоступные результаты изучения рынка, а также результаты изучения рынка, проведенного по инициативе заказчика, в том числе на основании контракта, при условии раскрытия методологии расчета цен, иные источники информации</a:t>
          </a:r>
        </a:p>
      </dgm:t>
    </dgm:pt>
    <dgm:pt modelId="{7AFF9EED-6309-42FB-8A0B-13F09EE5A99E}" type="parTrans" cxnId="{987788D0-6142-4577-B816-17834F179251}">
      <dgm:prSet/>
      <dgm:spPr/>
      <dgm:t>
        <a:bodyPr/>
        <a:lstStyle/>
        <a:p>
          <a:endParaRPr lang="ru-RU"/>
        </a:p>
      </dgm:t>
    </dgm:pt>
    <dgm:pt modelId="{30B4CED9-5339-4D38-A4DC-73321F77FFFC}" type="sibTrans" cxnId="{987788D0-6142-4577-B816-17834F179251}">
      <dgm:prSet/>
      <dgm:spPr/>
      <dgm:t>
        <a:bodyPr/>
        <a:lstStyle/>
        <a:p>
          <a:endParaRPr lang="ru-RU"/>
        </a:p>
      </dgm:t>
    </dgm:pt>
    <dgm:pt modelId="{23CC18EE-14B1-4C35-9797-014DE3165A4F}" type="pres">
      <dgm:prSet presAssocID="{9A2EB7EF-615F-4F3F-BE86-6A23DC13F083}" presName="Name0" presStyleCnt="0">
        <dgm:presLayoutVars>
          <dgm:dir/>
          <dgm:animLvl val="lvl"/>
          <dgm:resizeHandles val="exact"/>
        </dgm:presLayoutVars>
      </dgm:prSet>
      <dgm:spPr/>
    </dgm:pt>
    <dgm:pt modelId="{B72A4A01-D8D6-4A4D-BD7B-2C44E548256A}" type="pres">
      <dgm:prSet presAssocID="{4868F03B-004E-48DD-9474-51F110998736}" presName="vertFlow" presStyleCnt="0"/>
      <dgm:spPr/>
    </dgm:pt>
    <dgm:pt modelId="{016C8458-4C41-4A44-B4D3-F5D897DC9326}" type="pres">
      <dgm:prSet presAssocID="{4868F03B-004E-48DD-9474-51F110998736}" presName="header" presStyleLbl="node1" presStyleIdx="0" presStyleCnt="1" custScaleX="534702" custScaleY="148022"/>
      <dgm:spPr/>
    </dgm:pt>
    <dgm:pt modelId="{2649A625-855C-4605-BE6E-29B26A4C1998}" type="pres">
      <dgm:prSet presAssocID="{F55F898E-4D68-4D2B-8860-85D06AE92D6B}" presName="parTrans" presStyleLbl="sibTrans2D1" presStyleIdx="0" presStyleCnt="8"/>
      <dgm:spPr/>
    </dgm:pt>
    <dgm:pt modelId="{E267D393-7ADB-4CDC-947A-02AD91EC79DC}" type="pres">
      <dgm:prSet presAssocID="{F8150CDF-3DB5-4E67-BDDC-32B281FF3730}" presName="child" presStyleLbl="alignAccFollowNode1" presStyleIdx="0" presStyleCnt="8" custScaleX="505273" custScaleY="143815">
        <dgm:presLayoutVars>
          <dgm:chMax val="0"/>
          <dgm:bulletEnabled val="1"/>
        </dgm:presLayoutVars>
      </dgm:prSet>
      <dgm:spPr/>
    </dgm:pt>
    <dgm:pt modelId="{9B89424A-8D38-4AF4-98F4-ECC1633DF6A6}" type="pres">
      <dgm:prSet presAssocID="{36CE556E-654E-4E5B-A60E-6E8047D427FF}" presName="sibTrans" presStyleLbl="sibTrans2D1" presStyleIdx="1" presStyleCnt="8"/>
      <dgm:spPr/>
    </dgm:pt>
    <dgm:pt modelId="{5F7774BE-92AE-41CF-8318-EF7EA9799280}" type="pres">
      <dgm:prSet presAssocID="{6F01BCBA-883F-4A04-AFC6-B2884C79B2BB}" presName="child" presStyleLbl="alignAccFollowNode1" presStyleIdx="1" presStyleCnt="8" custScaleX="505273" custScaleY="119341">
        <dgm:presLayoutVars>
          <dgm:chMax val="0"/>
          <dgm:bulletEnabled val="1"/>
        </dgm:presLayoutVars>
      </dgm:prSet>
      <dgm:spPr/>
    </dgm:pt>
    <dgm:pt modelId="{D8614B04-56DD-46FC-8F89-628646949EA7}" type="pres">
      <dgm:prSet presAssocID="{5F518612-E262-4B76-879D-B4833A441D19}" presName="sibTrans" presStyleLbl="sibTrans2D1" presStyleIdx="2" presStyleCnt="8"/>
      <dgm:spPr/>
    </dgm:pt>
    <dgm:pt modelId="{EABCE650-FAFE-4187-A879-438097C5678A}" type="pres">
      <dgm:prSet presAssocID="{78BEB832-C3B6-4CD3-A206-DA6541B55728}" presName="child" presStyleLbl="alignAccFollowNode1" presStyleIdx="2" presStyleCnt="8" custScaleX="505273">
        <dgm:presLayoutVars>
          <dgm:chMax val="0"/>
          <dgm:bulletEnabled val="1"/>
        </dgm:presLayoutVars>
      </dgm:prSet>
      <dgm:spPr/>
    </dgm:pt>
    <dgm:pt modelId="{D2ED3488-A069-4BF6-8C4C-FAB83F7CE12D}" type="pres">
      <dgm:prSet presAssocID="{96EEB510-56AE-4EED-9015-65C529B6BBB7}" presName="sibTrans" presStyleLbl="sibTrans2D1" presStyleIdx="3" presStyleCnt="8"/>
      <dgm:spPr/>
    </dgm:pt>
    <dgm:pt modelId="{93D97DCF-9D48-4E9E-BA9C-4EEAC76AFFE0}" type="pres">
      <dgm:prSet presAssocID="{01C49924-7C05-4AC6-9BC8-CFF535D0DBB1}" presName="child" presStyleLbl="alignAccFollowNode1" presStyleIdx="3" presStyleCnt="8" custScaleX="505273">
        <dgm:presLayoutVars>
          <dgm:chMax val="0"/>
          <dgm:bulletEnabled val="1"/>
        </dgm:presLayoutVars>
      </dgm:prSet>
      <dgm:spPr/>
    </dgm:pt>
    <dgm:pt modelId="{5C2ED29C-37C3-4F4E-8D17-B1FD76F7D0A7}" type="pres">
      <dgm:prSet presAssocID="{50D98F2D-9722-4E1D-B048-8E292F0C8204}" presName="sibTrans" presStyleLbl="sibTrans2D1" presStyleIdx="4" presStyleCnt="8"/>
      <dgm:spPr/>
    </dgm:pt>
    <dgm:pt modelId="{7B2D28CA-37F0-4EAB-BD9D-A8B83B824AF6}" type="pres">
      <dgm:prSet presAssocID="{6AE4A2CB-7DE7-41E3-8E6E-5505298C89F0}" presName="child" presStyleLbl="alignAccFollowNode1" presStyleIdx="4" presStyleCnt="8" custScaleX="505273">
        <dgm:presLayoutVars>
          <dgm:chMax val="0"/>
          <dgm:bulletEnabled val="1"/>
        </dgm:presLayoutVars>
      </dgm:prSet>
      <dgm:spPr/>
    </dgm:pt>
    <dgm:pt modelId="{383433CC-4D96-43CC-BE33-4BDB637891BF}" type="pres">
      <dgm:prSet presAssocID="{6DFFFBB0-1DC4-4EBA-91B8-726217AED3A0}" presName="sibTrans" presStyleLbl="sibTrans2D1" presStyleIdx="5" presStyleCnt="8"/>
      <dgm:spPr/>
    </dgm:pt>
    <dgm:pt modelId="{40B8A477-07AD-4FDD-8E7C-395F33493525}" type="pres">
      <dgm:prSet presAssocID="{91D9EC81-4C0D-4627-832E-C52C44CEEF6D}" presName="child" presStyleLbl="alignAccFollowNode1" presStyleIdx="5" presStyleCnt="8" custScaleX="505273" custScaleY="252016">
        <dgm:presLayoutVars>
          <dgm:chMax val="0"/>
          <dgm:bulletEnabled val="1"/>
        </dgm:presLayoutVars>
      </dgm:prSet>
      <dgm:spPr/>
    </dgm:pt>
    <dgm:pt modelId="{D32DCFFA-8BD6-449E-9F4E-FB081E04EC29}" type="pres">
      <dgm:prSet presAssocID="{6CF5ACA5-A9C1-4885-95E5-0EBAA93AF5B6}" presName="sibTrans" presStyleLbl="sibTrans2D1" presStyleIdx="6" presStyleCnt="8"/>
      <dgm:spPr/>
    </dgm:pt>
    <dgm:pt modelId="{51680967-EE83-4E92-A3E6-1ED0BA7EA298}" type="pres">
      <dgm:prSet presAssocID="{37715E93-BE65-471A-B533-8A3E395C20A5}" presName="child" presStyleLbl="alignAccFollowNode1" presStyleIdx="6" presStyleCnt="8" custScaleX="505273" custScaleY="149029">
        <dgm:presLayoutVars>
          <dgm:chMax val="0"/>
          <dgm:bulletEnabled val="1"/>
        </dgm:presLayoutVars>
      </dgm:prSet>
      <dgm:spPr/>
    </dgm:pt>
    <dgm:pt modelId="{E28EA275-7D77-4C99-AA3F-4CEC2724AC89}" type="pres">
      <dgm:prSet presAssocID="{0F967B7B-B0D7-49BE-ACA7-88192CCC08F9}" presName="sibTrans" presStyleLbl="sibTrans2D1" presStyleIdx="7" presStyleCnt="8"/>
      <dgm:spPr/>
    </dgm:pt>
    <dgm:pt modelId="{0DB72B61-071A-44A6-B74C-683DDD0E9370}" type="pres">
      <dgm:prSet presAssocID="{14F94CC7-C67A-4E02-B3BD-A3B66752B141}" presName="child" presStyleLbl="alignAccFollowNode1" presStyleIdx="7" presStyleCnt="8" custScaleX="505273" custScaleY="143526">
        <dgm:presLayoutVars>
          <dgm:chMax val="0"/>
          <dgm:bulletEnabled val="1"/>
        </dgm:presLayoutVars>
      </dgm:prSet>
      <dgm:spPr/>
    </dgm:pt>
  </dgm:ptLst>
  <dgm:cxnLst>
    <dgm:cxn modelId="{42240F0C-FA4A-410D-B969-E8BFFA2D9AFD}" type="presOf" srcId="{5F518612-E262-4B76-879D-B4833A441D19}" destId="{D8614B04-56DD-46FC-8F89-628646949EA7}" srcOrd="0" destOrd="0" presId="urn:microsoft.com/office/officeart/2005/8/layout/lProcess1"/>
    <dgm:cxn modelId="{984B2A0E-D650-4519-943D-06FC96AE73EB}" srcId="{4868F03B-004E-48DD-9474-51F110998736}" destId="{6F01BCBA-883F-4A04-AFC6-B2884C79B2BB}" srcOrd="1" destOrd="0" parTransId="{ED4A3BCE-4784-451B-B91F-634BDF868669}" sibTransId="{5F518612-E262-4B76-879D-B4833A441D19}"/>
    <dgm:cxn modelId="{2AE6351A-85B5-4536-BF00-11DF19C15958}" srcId="{4868F03B-004E-48DD-9474-51F110998736}" destId="{78BEB832-C3B6-4CD3-A206-DA6541B55728}" srcOrd="2" destOrd="0" parTransId="{283A3334-FFD5-4CFF-860A-000D02614413}" sibTransId="{96EEB510-56AE-4EED-9015-65C529B6BBB7}"/>
    <dgm:cxn modelId="{7043761B-11D4-4C52-B2B6-810F28F98B4D}" type="presOf" srcId="{0F967B7B-B0D7-49BE-ACA7-88192CCC08F9}" destId="{E28EA275-7D77-4C99-AA3F-4CEC2724AC89}" srcOrd="0" destOrd="0" presId="urn:microsoft.com/office/officeart/2005/8/layout/lProcess1"/>
    <dgm:cxn modelId="{7DBE4E2A-6450-4CCC-AA7A-D6D502030D1E}" type="presOf" srcId="{96EEB510-56AE-4EED-9015-65C529B6BBB7}" destId="{D2ED3488-A069-4BF6-8C4C-FAB83F7CE12D}" srcOrd="0" destOrd="0" presId="urn:microsoft.com/office/officeart/2005/8/layout/lProcess1"/>
    <dgm:cxn modelId="{74834032-D200-4B40-B0D9-0C600B2818B5}" type="presOf" srcId="{6DFFFBB0-1DC4-4EBA-91B8-726217AED3A0}" destId="{383433CC-4D96-43CC-BE33-4BDB637891BF}" srcOrd="0" destOrd="0" presId="urn:microsoft.com/office/officeart/2005/8/layout/lProcess1"/>
    <dgm:cxn modelId="{11FBC332-D6F5-4C36-B460-16C5809F8D5B}" srcId="{9A2EB7EF-615F-4F3F-BE86-6A23DC13F083}" destId="{4868F03B-004E-48DD-9474-51F110998736}" srcOrd="0" destOrd="0" parTransId="{C78670F2-6B35-4BD9-AEDA-98D86F7CB31C}" sibTransId="{B3865159-93F6-456D-B972-BC24BAAE21FB}"/>
    <dgm:cxn modelId="{C36DD768-3777-40C8-A9BC-00D6D810872F}" type="presOf" srcId="{91D9EC81-4C0D-4627-832E-C52C44CEEF6D}" destId="{40B8A477-07AD-4FDD-8E7C-395F33493525}" srcOrd="0" destOrd="0" presId="urn:microsoft.com/office/officeart/2005/8/layout/lProcess1"/>
    <dgm:cxn modelId="{8294276B-BF7F-4A93-91C2-D37B03E432B4}" type="presOf" srcId="{78BEB832-C3B6-4CD3-A206-DA6541B55728}" destId="{EABCE650-FAFE-4187-A879-438097C5678A}" srcOrd="0" destOrd="0" presId="urn:microsoft.com/office/officeart/2005/8/layout/lProcess1"/>
    <dgm:cxn modelId="{0290C875-4FC8-450C-B4B4-723CB3EFAC3C}" type="presOf" srcId="{F8150CDF-3DB5-4E67-BDDC-32B281FF3730}" destId="{E267D393-7ADB-4CDC-947A-02AD91EC79DC}" srcOrd="0" destOrd="0" presId="urn:microsoft.com/office/officeart/2005/8/layout/lProcess1"/>
    <dgm:cxn modelId="{A28ADB56-E7E4-4B43-9E11-FAD811D15B3B}" type="presOf" srcId="{14F94CC7-C67A-4E02-B3BD-A3B66752B141}" destId="{0DB72B61-071A-44A6-B74C-683DDD0E9370}" srcOrd="0" destOrd="0" presId="urn:microsoft.com/office/officeart/2005/8/layout/lProcess1"/>
    <dgm:cxn modelId="{7272BD58-2AEB-4AE5-B297-003217B2025D}" type="presOf" srcId="{6AE4A2CB-7DE7-41E3-8E6E-5505298C89F0}" destId="{7B2D28CA-37F0-4EAB-BD9D-A8B83B824AF6}" srcOrd="0" destOrd="0" presId="urn:microsoft.com/office/officeart/2005/8/layout/lProcess1"/>
    <dgm:cxn modelId="{3E38DE79-61D3-4F56-A8FB-F035AC0463F3}" type="presOf" srcId="{36CE556E-654E-4E5B-A60E-6E8047D427FF}" destId="{9B89424A-8D38-4AF4-98F4-ECC1633DF6A6}" srcOrd="0" destOrd="0" presId="urn:microsoft.com/office/officeart/2005/8/layout/lProcess1"/>
    <dgm:cxn modelId="{683F625A-9B06-47B2-9178-188CFF37ADDA}" srcId="{4868F03B-004E-48DD-9474-51F110998736}" destId="{37715E93-BE65-471A-B533-8A3E395C20A5}" srcOrd="6" destOrd="0" parTransId="{8D09B3FF-F302-4414-B18A-D1B4C6697C19}" sibTransId="{0F967B7B-B0D7-49BE-ACA7-88192CCC08F9}"/>
    <dgm:cxn modelId="{1290A781-83E9-4D29-8DEF-0B0A71C8667B}" type="presOf" srcId="{01C49924-7C05-4AC6-9BC8-CFF535D0DBB1}" destId="{93D97DCF-9D48-4E9E-BA9C-4EEAC76AFFE0}" srcOrd="0" destOrd="0" presId="urn:microsoft.com/office/officeart/2005/8/layout/lProcess1"/>
    <dgm:cxn modelId="{825A2C92-5944-43F0-9A49-961E2ACCEBC3}" type="presOf" srcId="{6F01BCBA-883F-4A04-AFC6-B2884C79B2BB}" destId="{5F7774BE-92AE-41CF-8318-EF7EA9799280}" srcOrd="0" destOrd="0" presId="urn:microsoft.com/office/officeart/2005/8/layout/lProcess1"/>
    <dgm:cxn modelId="{0DA4B996-055F-4BEB-B56E-01538F2236DB}" srcId="{4868F03B-004E-48DD-9474-51F110998736}" destId="{01C49924-7C05-4AC6-9BC8-CFF535D0DBB1}" srcOrd="3" destOrd="0" parTransId="{AEEB89BD-4E13-43EE-8ABC-7907CA3A562C}" sibTransId="{50D98F2D-9722-4E1D-B048-8E292F0C8204}"/>
    <dgm:cxn modelId="{8839249D-7549-4C85-9E0F-E14749B02699}" srcId="{4868F03B-004E-48DD-9474-51F110998736}" destId="{F8150CDF-3DB5-4E67-BDDC-32B281FF3730}" srcOrd="0" destOrd="0" parTransId="{F55F898E-4D68-4D2B-8860-85D06AE92D6B}" sibTransId="{36CE556E-654E-4E5B-A60E-6E8047D427FF}"/>
    <dgm:cxn modelId="{4B6556AB-8D40-4A89-BE82-1576C30A632D}" type="presOf" srcId="{50D98F2D-9722-4E1D-B048-8E292F0C8204}" destId="{5C2ED29C-37C3-4F4E-8D17-B1FD76F7D0A7}" srcOrd="0" destOrd="0" presId="urn:microsoft.com/office/officeart/2005/8/layout/lProcess1"/>
    <dgm:cxn modelId="{7362A7B3-EF5C-4BCF-B332-FDC31D237051}" type="presOf" srcId="{37715E93-BE65-471A-B533-8A3E395C20A5}" destId="{51680967-EE83-4E92-A3E6-1ED0BA7EA298}" srcOrd="0" destOrd="0" presId="urn:microsoft.com/office/officeart/2005/8/layout/lProcess1"/>
    <dgm:cxn modelId="{B1C4C3B5-E260-48CB-BFEA-0F4BF6A1F1E1}" srcId="{4868F03B-004E-48DD-9474-51F110998736}" destId="{91D9EC81-4C0D-4627-832E-C52C44CEEF6D}" srcOrd="5" destOrd="0" parTransId="{BCBEB62B-A85C-44B5-B870-9A39D633710B}" sibTransId="{6CF5ACA5-A9C1-4885-95E5-0EBAA93AF5B6}"/>
    <dgm:cxn modelId="{E316E1C8-D3D5-4384-859A-31C3EB8B8948}" type="presOf" srcId="{9A2EB7EF-615F-4F3F-BE86-6A23DC13F083}" destId="{23CC18EE-14B1-4C35-9797-014DE3165A4F}" srcOrd="0" destOrd="0" presId="urn:microsoft.com/office/officeart/2005/8/layout/lProcess1"/>
    <dgm:cxn modelId="{987788D0-6142-4577-B816-17834F179251}" srcId="{4868F03B-004E-48DD-9474-51F110998736}" destId="{14F94CC7-C67A-4E02-B3BD-A3B66752B141}" srcOrd="7" destOrd="0" parTransId="{7AFF9EED-6309-42FB-8A0B-13F09EE5A99E}" sibTransId="{30B4CED9-5339-4D38-A4DC-73321F77FFFC}"/>
    <dgm:cxn modelId="{EE5F20DC-4279-4CFE-9974-EA8F5267E826}" srcId="{4868F03B-004E-48DD-9474-51F110998736}" destId="{6AE4A2CB-7DE7-41E3-8E6E-5505298C89F0}" srcOrd="4" destOrd="0" parTransId="{F7285361-4D84-47F7-8107-C01972909171}" sibTransId="{6DFFFBB0-1DC4-4EBA-91B8-726217AED3A0}"/>
    <dgm:cxn modelId="{E87B80F0-178A-42C2-900A-D4DC8F7DE53D}" type="presOf" srcId="{F55F898E-4D68-4D2B-8860-85D06AE92D6B}" destId="{2649A625-855C-4605-BE6E-29B26A4C1998}" srcOrd="0" destOrd="0" presId="urn:microsoft.com/office/officeart/2005/8/layout/lProcess1"/>
    <dgm:cxn modelId="{9D54C7F7-97A7-4490-99B6-B775ADCE082F}" type="presOf" srcId="{6CF5ACA5-A9C1-4885-95E5-0EBAA93AF5B6}" destId="{D32DCFFA-8BD6-449E-9F4E-FB081E04EC29}" srcOrd="0" destOrd="0" presId="urn:microsoft.com/office/officeart/2005/8/layout/lProcess1"/>
    <dgm:cxn modelId="{69E7D6F7-F96F-40BB-9102-FE25326AA504}" type="presOf" srcId="{4868F03B-004E-48DD-9474-51F110998736}" destId="{016C8458-4C41-4A44-B4D3-F5D897DC9326}" srcOrd="0" destOrd="0" presId="urn:microsoft.com/office/officeart/2005/8/layout/lProcess1"/>
    <dgm:cxn modelId="{2E186CCA-4B79-4477-9BA2-01D445A2DEA6}" type="presParOf" srcId="{23CC18EE-14B1-4C35-9797-014DE3165A4F}" destId="{B72A4A01-D8D6-4A4D-BD7B-2C44E548256A}" srcOrd="0" destOrd="0" presId="urn:microsoft.com/office/officeart/2005/8/layout/lProcess1"/>
    <dgm:cxn modelId="{84B76A8B-21D8-4FBF-9FB9-AB58667DE1EA}" type="presParOf" srcId="{B72A4A01-D8D6-4A4D-BD7B-2C44E548256A}" destId="{016C8458-4C41-4A44-B4D3-F5D897DC9326}" srcOrd="0" destOrd="0" presId="urn:microsoft.com/office/officeart/2005/8/layout/lProcess1"/>
    <dgm:cxn modelId="{B8FB69BA-89D7-4065-8FED-52003FC382D9}" type="presParOf" srcId="{B72A4A01-D8D6-4A4D-BD7B-2C44E548256A}" destId="{2649A625-855C-4605-BE6E-29B26A4C1998}" srcOrd="1" destOrd="0" presId="urn:microsoft.com/office/officeart/2005/8/layout/lProcess1"/>
    <dgm:cxn modelId="{99485459-F02E-46FC-9EB8-D767FED47A87}" type="presParOf" srcId="{B72A4A01-D8D6-4A4D-BD7B-2C44E548256A}" destId="{E267D393-7ADB-4CDC-947A-02AD91EC79DC}" srcOrd="2" destOrd="0" presId="urn:microsoft.com/office/officeart/2005/8/layout/lProcess1"/>
    <dgm:cxn modelId="{148CDE1D-B012-4317-AD17-35FC9212AB3E}" type="presParOf" srcId="{B72A4A01-D8D6-4A4D-BD7B-2C44E548256A}" destId="{9B89424A-8D38-4AF4-98F4-ECC1633DF6A6}" srcOrd="3" destOrd="0" presId="urn:microsoft.com/office/officeart/2005/8/layout/lProcess1"/>
    <dgm:cxn modelId="{187B4E94-2D93-4553-9D72-DD451419E30B}" type="presParOf" srcId="{B72A4A01-D8D6-4A4D-BD7B-2C44E548256A}" destId="{5F7774BE-92AE-41CF-8318-EF7EA9799280}" srcOrd="4" destOrd="0" presId="urn:microsoft.com/office/officeart/2005/8/layout/lProcess1"/>
    <dgm:cxn modelId="{C1643C87-A4B6-411E-A366-3977F0108C9D}" type="presParOf" srcId="{B72A4A01-D8D6-4A4D-BD7B-2C44E548256A}" destId="{D8614B04-56DD-46FC-8F89-628646949EA7}" srcOrd="5" destOrd="0" presId="urn:microsoft.com/office/officeart/2005/8/layout/lProcess1"/>
    <dgm:cxn modelId="{97C6293E-C311-4077-AEE8-2BB153BA619F}" type="presParOf" srcId="{B72A4A01-D8D6-4A4D-BD7B-2C44E548256A}" destId="{EABCE650-FAFE-4187-A879-438097C5678A}" srcOrd="6" destOrd="0" presId="urn:microsoft.com/office/officeart/2005/8/layout/lProcess1"/>
    <dgm:cxn modelId="{CBD9E12B-02B9-4813-87A4-29AFD49FB2DA}" type="presParOf" srcId="{B72A4A01-D8D6-4A4D-BD7B-2C44E548256A}" destId="{D2ED3488-A069-4BF6-8C4C-FAB83F7CE12D}" srcOrd="7" destOrd="0" presId="urn:microsoft.com/office/officeart/2005/8/layout/lProcess1"/>
    <dgm:cxn modelId="{231B895F-5774-4F35-8512-6A7F80A9DD3A}" type="presParOf" srcId="{B72A4A01-D8D6-4A4D-BD7B-2C44E548256A}" destId="{93D97DCF-9D48-4E9E-BA9C-4EEAC76AFFE0}" srcOrd="8" destOrd="0" presId="urn:microsoft.com/office/officeart/2005/8/layout/lProcess1"/>
    <dgm:cxn modelId="{9DC91006-DD3C-4538-BABF-E802BDF175A5}" type="presParOf" srcId="{B72A4A01-D8D6-4A4D-BD7B-2C44E548256A}" destId="{5C2ED29C-37C3-4F4E-8D17-B1FD76F7D0A7}" srcOrd="9" destOrd="0" presId="urn:microsoft.com/office/officeart/2005/8/layout/lProcess1"/>
    <dgm:cxn modelId="{C874D693-14C2-4E71-A4EE-9864739AD778}" type="presParOf" srcId="{B72A4A01-D8D6-4A4D-BD7B-2C44E548256A}" destId="{7B2D28CA-37F0-4EAB-BD9D-A8B83B824AF6}" srcOrd="10" destOrd="0" presId="urn:microsoft.com/office/officeart/2005/8/layout/lProcess1"/>
    <dgm:cxn modelId="{FDE97301-8805-48EB-9848-EE959484C7E6}" type="presParOf" srcId="{B72A4A01-D8D6-4A4D-BD7B-2C44E548256A}" destId="{383433CC-4D96-43CC-BE33-4BDB637891BF}" srcOrd="11" destOrd="0" presId="urn:microsoft.com/office/officeart/2005/8/layout/lProcess1"/>
    <dgm:cxn modelId="{0BC3DB45-DBAC-4CCE-8661-430CFC2E81B9}" type="presParOf" srcId="{B72A4A01-D8D6-4A4D-BD7B-2C44E548256A}" destId="{40B8A477-07AD-4FDD-8E7C-395F33493525}" srcOrd="12" destOrd="0" presId="urn:microsoft.com/office/officeart/2005/8/layout/lProcess1"/>
    <dgm:cxn modelId="{3F3536DC-4B89-41FD-BF3A-8F4508FC67C9}" type="presParOf" srcId="{B72A4A01-D8D6-4A4D-BD7B-2C44E548256A}" destId="{D32DCFFA-8BD6-449E-9F4E-FB081E04EC29}" srcOrd="13" destOrd="0" presId="urn:microsoft.com/office/officeart/2005/8/layout/lProcess1"/>
    <dgm:cxn modelId="{BDFEADA7-58C4-4ABD-916E-D5889009D992}" type="presParOf" srcId="{B72A4A01-D8D6-4A4D-BD7B-2C44E548256A}" destId="{51680967-EE83-4E92-A3E6-1ED0BA7EA298}" srcOrd="14" destOrd="0" presId="urn:microsoft.com/office/officeart/2005/8/layout/lProcess1"/>
    <dgm:cxn modelId="{B0EC3015-EB73-403D-BEC3-E875ED47F29C}" type="presParOf" srcId="{B72A4A01-D8D6-4A4D-BD7B-2C44E548256A}" destId="{E28EA275-7D77-4C99-AA3F-4CEC2724AC89}" srcOrd="15" destOrd="0" presId="urn:microsoft.com/office/officeart/2005/8/layout/lProcess1"/>
    <dgm:cxn modelId="{1450DE74-B74B-4AE5-8A8B-375D582955E7}" type="presParOf" srcId="{B72A4A01-D8D6-4A4D-BD7B-2C44E548256A}" destId="{0DB72B61-071A-44A6-B74C-683DDD0E9370}" srcOrd="1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1B0B4F-6494-4C3E-9F78-05AB5C6C940D}"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ru-RU"/>
        </a:p>
      </dgm:t>
    </dgm:pt>
    <dgm:pt modelId="{D5AC1E63-02E9-44EF-864F-89A090981B62}">
      <dgm:prSet phldrT="[Текст]" custT="1"/>
      <dgm:spPr>
        <a:solidFill>
          <a:schemeClr val="accent3">
            <a:lumMod val="50000"/>
          </a:schemeClr>
        </a:solidFill>
      </dgm:spPr>
      <dgm:t>
        <a:bodyPr/>
        <a:lstStyle/>
        <a:p>
          <a:r>
            <a:rPr lang="ru-RU" sz="1400" dirty="0">
              <a:latin typeface="+mj-lt"/>
            </a:rPr>
            <a:t>Планирование закупок осуществляется посредством формирования, утверждения и ведения планов-графиков. Закупки, не предусмотренные планами-графиками, не могут быть осуществлены.</a:t>
          </a:r>
        </a:p>
      </dgm:t>
    </dgm:pt>
    <dgm:pt modelId="{B2AA4DDF-0257-4C36-8C14-F14D92E792AB}" type="parTrans" cxnId="{876AB683-030C-43E4-9889-33E644DFF650}">
      <dgm:prSet/>
      <dgm:spPr/>
      <dgm:t>
        <a:bodyPr/>
        <a:lstStyle/>
        <a:p>
          <a:endParaRPr lang="ru-RU" sz="1400">
            <a:latin typeface="+mj-lt"/>
          </a:endParaRPr>
        </a:p>
      </dgm:t>
    </dgm:pt>
    <dgm:pt modelId="{F0C38CC8-EFD0-45C5-8E8C-6E19F2D8126D}" type="sibTrans" cxnId="{876AB683-030C-43E4-9889-33E644DFF650}">
      <dgm:prSet/>
      <dgm:spPr/>
      <dgm:t>
        <a:bodyPr/>
        <a:lstStyle/>
        <a:p>
          <a:endParaRPr lang="ru-RU" sz="1400">
            <a:latin typeface="+mj-lt"/>
          </a:endParaRPr>
        </a:p>
      </dgm:t>
    </dgm:pt>
    <dgm:pt modelId="{DCFA3DEA-C05F-48A7-BDC5-018C51F618B9}">
      <dgm:prSet custT="1"/>
      <dgm:spPr>
        <a:blipFill rotWithShape="0">
          <a:blip xmlns:r="http://schemas.openxmlformats.org/officeDocument/2006/relationships" r:embed="rId1"/>
          <a:tile tx="0" ty="0" sx="100000" sy="100000" flip="none" algn="tl"/>
        </a:blipFill>
      </dgm:spPr>
      <dgm:t>
        <a:bodyPr/>
        <a:lstStyle/>
        <a:p>
          <a:r>
            <a:rPr lang="ru-RU" sz="1400" dirty="0">
              <a:latin typeface="+mj-lt"/>
            </a:rPr>
            <a:t> В планы-графики включаются:</a:t>
          </a:r>
        </a:p>
      </dgm:t>
    </dgm:pt>
    <dgm:pt modelId="{5E160919-6C1C-4659-B82C-342D2A82C1C0}" type="parTrans" cxnId="{8713739C-E27D-4604-ABB9-86702F07386A}">
      <dgm:prSet/>
      <dgm:spPr/>
      <dgm:t>
        <a:bodyPr/>
        <a:lstStyle/>
        <a:p>
          <a:endParaRPr lang="ru-RU" sz="1400">
            <a:latin typeface="+mj-lt"/>
          </a:endParaRPr>
        </a:p>
      </dgm:t>
    </dgm:pt>
    <dgm:pt modelId="{76E26DFA-8196-42F9-87CF-2839E9AD8EDA}" type="sibTrans" cxnId="{8713739C-E27D-4604-ABB9-86702F07386A}">
      <dgm:prSet/>
      <dgm:spPr/>
      <dgm:t>
        <a:bodyPr/>
        <a:lstStyle/>
        <a:p>
          <a:endParaRPr lang="ru-RU" sz="1400">
            <a:latin typeface="+mj-lt"/>
          </a:endParaRPr>
        </a:p>
      </dgm:t>
    </dgm:pt>
    <dgm:pt modelId="{AF7F1867-2965-47D8-8209-352F2177466E}">
      <dgm:prSet custT="1"/>
      <dgm:spPr/>
      <dgm:t>
        <a:bodyPr/>
        <a:lstStyle/>
        <a:p>
          <a:r>
            <a:rPr lang="ru-RU" sz="1400" dirty="0">
              <a:latin typeface="+mj-lt"/>
            </a:rPr>
            <a:t>1) идентификационные коды закупок, определенные в соответствии со статьей 23 настоящего Федерального закона;</a:t>
          </a:r>
        </a:p>
      </dgm:t>
    </dgm:pt>
    <dgm:pt modelId="{2A51E16A-3330-4C9E-A214-AB08C52FEDE1}" type="parTrans" cxnId="{6D715796-F2F9-4288-9C27-F7E4FE4177DC}">
      <dgm:prSet/>
      <dgm:spPr/>
      <dgm:t>
        <a:bodyPr/>
        <a:lstStyle/>
        <a:p>
          <a:endParaRPr lang="ru-RU" sz="1400">
            <a:latin typeface="+mj-lt"/>
          </a:endParaRPr>
        </a:p>
      </dgm:t>
    </dgm:pt>
    <dgm:pt modelId="{2EB71B56-E101-49F2-A260-6EFBC4BAC4DC}" type="sibTrans" cxnId="{6D715796-F2F9-4288-9C27-F7E4FE4177DC}">
      <dgm:prSet/>
      <dgm:spPr/>
      <dgm:t>
        <a:bodyPr/>
        <a:lstStyle/>
        <a:p>
          <a:endParaRPr lang="ru-RU" sz="1400">
            <a:latin typeface="+mj-lt"/>
          </a:endParaRPr>
        </a:p>
      </dgm:t>
    </dgm:pt>
    <dgm:pt modelId="{13D39390-755F-41B6-B115-189834C29321}">
      <dgm:prSet custT="1"/>
      <dgm:spPr/>
      <dgm:t>
        <a:bodyPr/>
        <a:lstStyle/>
        <a:p>
          <a:r>
            <a:rPr lang="ru-RU" sz="1400" dirty="0">
              <a:latin typeface="+mj-lt"/>
            </a:rPr>
            <a:t>2) наименование объекта и (или) наименования объектов закупок;</a:t>
          </a:r>
        </a:p>
      </dgm:t>
    </dgm:pt>
    <dgm:pt modelId="{8CA99BB8-4019-43A5-AA1C-1A7204CF8A94}" type="parTrans" cxnId="{ABBA77D6-1381-495F-BFD2-370A2145AD45}">
      <dgm:prSet/>
      <dgm:spPr/>
      <dgm:t>
        <a:bodyPr/>
        <a:lstStyle/>
        <a:p>
          <a:endParaRPr lang="ru-RU" sz="1400">
            <a:latin typeface="+mj-lt"/>
          </a:endParaRPr>
        </a:p>
      </dgm:t>
    </dgm:pt>
    <dgm:pt modelId="{C1C10868-7530-4982-918E-FEAC5584BC6C}" type="sibTrans" cxnId="{ABBA77D6-1381-495F-BFD2-370A2145AD45}">
      <dgm:prSet/>
      <dgm:spPr/>
      <dgm:t>
        <a:bodyPr/>
        <a:lstStyle/>
        <a:p>
          <a:endParaRPr lang="ru-RU" sz="1400">
            <a:latin typeface="+mj-lt"/>
          </a:endParaRPr>
        </a:p>
      </dgm:t>
    </dgm:pt>
    <dgm:pt modelId="{5AC17693-5C9F-43D9-B381-8A32C3B9CB23}">
      <dgm:prSet custT="1"/>
      <dgm:spPr/>
      <dgm:t>
        <a:bodyPr/>
        <a:lstStyle/>
        <a:p>
          <a:r>
            <a:rPr lang="ru-RU" sz="1400" dirty="0">
              <a:latin typeface="+mj-lt"/>
            </a:rPr>
            <a:t>3) объем финансового обеспечения для осуществления закупок;</a:t>
          </a:r>
        </a:p>
      </dgm:t>
    </dgm:pt>
    <dgm:pt modelId="{E87B6E91-D78C-4AB2-A71A-93F38CC71C68}" type="parTrans" cxnId="{79D18BF6-A1CC-4958-9A45-222AC06939AF}">
      <dgm:prSet/>
      <dgm:spPr/>
      <dgm:t>
        <a:bodyPr/>
        <a:lstStyle/>
        <a:p>
          <a:endParaRPr lang="ru-RU" sz="1400">
            <a:latin typeface="+mj-lt"/>
          </a:endParaRPr>
        </a:p>
      </dgm:t>
    </dgm:pt>
    <dgm:pt modelId="{92644765-69F0-44E2-9B45-8BA7AF0403E9}" type="sibTrans" cxnId="{79D18BF6-A1CC-4958-9A45-222AC06939AF}">
      <dgm:prSet/>
      <dgm:spPr/>
      <dgm:t>
        <a:bodyPr/>
        <a:lstStyle/>
        <a:p>
          <a:endParaRPr lang="ru-RU" sz="1400">
            <a:latin typeface="+mj-lt"/>
          </a:endParaRPr>
        </a:p>
      </dgm:t>
    </dgm:pt>
    <dgm:pt modelId="{A05295DC-B8E6-4959-9840-6160D7D66811}">
      <dgm:prSet custT="1"/>
      <dgm:spPr/>
      <dgm:t>
        <a:bodyPr/>
        <a:lstStyle/>
        <a:p>
          <a:r>
            <a:rPr lang="ru-RU" sz="1400" dirty="0">
              <a:latin typeface="+mj-lt"/>
            </a:rPr>
            <a:t>4) сроки (периодичность) осуществления планируемых закупок;</a:t>
          </a:r>
        </a:p>
      </dgm:t>
    </dgm:pt>
    <dgm:pt modelId="{120EBB7C-4E81-4300-BD2E-3859C3069725}" type="parTrans" cxnId="{FF87954F-845A-49F3-B367-F7B042847951}">
      <dgm:prSet/>
      <dgm:spPr/>
      <dgm:t>
        <a:bodyPr/>
        <a:lstStyle/>
        <a:p>
          <a:endParaRPr lang="ru-RU" sz="1400">
            <a:latin typeface="+mj-lt"/>
          </a:endParaRPr>
        </a:p>
      </dgm:t>
    </dgm:pt>
    <dgm:pt modelId="{795FA8DA-DA1E-4992-AA96-D8F1BE946987}" type="sibTrans" cxnId="{FF87954F-845A-49F3-B367-F7B042847951}">
      <dgm:prSet/>
      <dgm:spPr/>
      <dgm:t>
        <a:bodyPr/>
        <a:lstStyle/>
        <a:p>
          <a:endParaRPr lang="ru-RU" sz="1400">
            <a:latin typeface="+mj-lt"/>
          </a:endParaRPr>
        </a:p>
      </dgm:t>
    </dgm:pt>
    <dgm:pt modelId="{DE7B64D1-DF1D-480E-9CE9-096CE7388285}">
      <dgm:prSet custT="1"/>
      <dgm:spPr/>
      <dgm:t>
        <a:bodyPr/>
        <a:lstStyle/>
        <a:p>
          <a:r>
            <a:rPr lang="ru-RU" sz="1400" dirty="0">
              <a:latin typeface="+mj-lt"/>
            </a:rPr>
            <a:t>5) информация об обязательном общественном обсуждении закупок товара, работы или услуги в соответствии со статьей 20 настоящего Федерального закона;</a:t>
          </a:r>
        </a:p>
      </dgm:t>
    </dgm:pt>
    <dgm:pt modelId="{C8946994-E3AE-4559-B7EF-48F32F015F97}" type="parTrans" cxnId="{D4CCE43C-792A-40CB-A99A-41200BA7D17A}">
      <dgm:prSet/>
      <dgm:spPr/>
      <dgm:t>
        <a:bodyPr/>
        <a:lstStyle/>
        <a:p>
          <a:endParaRPr lang="ru-RU" sz="1400">
            <a:latin typeface="+mj-lt"/>
          </a:endParaRPr>
        </a:p>
      </dgm:t>
    </dgm:pt>
    <dgm:pt modelId="{F2D99A1F-850E-41B2-A5CB-25E90909DBF6}" type="sibTrans" cxnId="{D4CCE43C-792A-40CB-A99A-41200BA7D17A}">
      <dgm:prSet/>
      <dgm:spPr/>
      <dgm:t>
        <a:bodyPr/>
        <a:lstStyle/>
        <a:p>
          <a:endParaRPr lang="ru-RU" sz="1400">
            <a:latin typeface="+mj-lt"/>
          </a:endParaRPr>
        </a:p>
      </dgm:t>
    </dgm:pt>
    <dgm:pt modelId="{3DA13BA5-8CD6-4E68-99A8-05E9260C50AC}">
      <dgm:prSet custT="1"/>
      <dgm:spPr/>
      <dgm:t>
        <a:bodyPr/>
        <a:lstStyle/>
        <a:p>
          <a:r>
            <a:rPr lang="ru-RU" sz="1400" dirty="0">
              <a:latin typeface="+mj-lt"/>
            </a:rPr>
            <a:t>6) иная информация, определенная порядком, предусмотренным пунктом 2 части 3 настоящей статьи.</a:t>
          </a:r>
        </a:p>
      </dgm:t>
    </dgm:pt>
    <dgm:pt modelId="{1C170E56-4B56-4F60-9325-9715B977513B}" type="parTrans" cxnId="{7B5684BE-8018-42CD-B854-042BC471C5BF}">
      <dgm:prSet/>
      <dgm:spPr/>
      <dgm:t>
        <a:bodyPr/>
        <a:lstStyle/>
        <a:p>
          <a:endParaRPr lang="ru-RU" sz="1400">
            <a:latin typeface="+mj-lt"/>
          </a:endParaRPr>
        </a:p>
      </dgm:t>
    </dgm:pt>
    <dgm:pt modelId="{0702AD25-B79A-49AA-A050-297C6393B618}" type="sibTrans" cxnId="{7B5684BE-8018-42CD-B854-042BC471C5BF}">
      <dgm:prSet/>
      <dgm:spPr/>
      <dgm:t>
        <a:bodyPr/>
        <a:lstStyle/>
        <a:p>
          <a:endParaRPr lang="ru-RU" sz="1400">
            <a:latin typeface="+mj-lt"/>
          </a:endParaRPr>
        </a:p>
      </dgm:t>
    </dgm:pt>
    <dgm:pt modelId="{9E908500-634E-4736-A399-63AA663A10F3}">
      <dgm:prSet custT="1"/>
      <dgm:spPr>
        <a:solidFill>
          <a:srgbClr val="00B050"/>
        </a:solidFill>
      </dgm:spPr>
      <dgm:t>
        <a:bodyPr/>
        <a:lstStyle/>
        <a:p>
          <a:r>
            <a:rPr lang="ru-RU" sz="1400" dirty="0">
              <a:latin typeface="+mj-lt"/>
            </a:rPr>
            <a:t>Правительством Российской Федерации устанавливаются:</a:t>
          </a:r>
        </a:p>
      </dgm:t>
    </dgm:pt>
    <dgm:pt modelId="{59AA31F3-E47C-4433-95C5-5A509287B66C}" type="parTrans" cxnId="{BCE6F97E-48A0-4E28-985C-720BFAD3A575}">
      <dgm:prSet/>
      <dgm:spPr/>
      <dgm:t>
        <a:bodyPr/>
        <a:lstStyle/>
        <a:p>
          <a:endParaRPr lang="ru-RU" sz="1400">
            <a:latin typeface="+mj-lt"/>
          </a:endParaRPr>
        </a:p>
      </dgm:t>
    </dgm:pt>
    <dgm:pt modelId="{418F8589-16E9-4898-853B-58E5814CF806}" type="sibTrans" cxnId="{BCE6F97E-48A0-4E28-985C-720BFAD3A575}">
      <dgm:prSet/>
      <dgm:spPr/>
      <dgm:t>
        <a:bodyPr/>
        <a:lstStyle/>
        <a:p>
          <a:endParaRPr lang="ru-RU" sz="1400">
            <a:latin typeface="+mj-lt"/>
          </a:endParaRPr>
        </a:p>
      </dgm:t>
    </dgm:pt>
    <dgm:pt modelId="{287F8CDF-396B-429D-92D8-88B6BE60115D}">
      <dgm:prSet custT="1"/>
      <dgm:spPr>
        <a:solidFill>
          <a:srgbClr val="00B050"/>
        </a:solidFill>
      </dgm:spPr>
      <dgm:t>
        <a:bodyPr/>
        <a:lstStyle/>
        <a:p>
          <a:r>
            <a:rPr lang="ru-RU" sz="1400" dirty="0">
              <a:latin typeface="+mj-lt"/>
            </a:rPr>
            <a:t>1) требования к форме планов-графиков;</a:t>
          </a:r>
        </a:p>
      </dgm:t>
    </dgm:pt>
    <dgm:pt modelId="{23A47958-4A81-436D-8C98-17C4BF906F5A}" type="parTrans" cxnId="{49719684-5053-4E45-91BC-E7149D280878}">
      <dgm:prSet/>
      <dgm:spPr/>
      <dgm:t>
        <a:bodyPr/>
        <a:lstStyle/>
        <a:p>
          <a:endParaRPr lang="ru-RU" sz="1400">
            <a:latin typeface="+mj-lt"/>
          </a:endParaRPr>
        </a:p>
      </dgm:t>
    </dgm:pt>
    <dgm:pt modelId="{943BCDBD-FCC6-401E-8005-CDE9D0CAEAD2}" type="sibTrans" cxnId="{49719684-5053-4E45-91BC-E7149D280878}">
      <dgm:prSet/>
      <dgm:spPr/>
      <dgm:t>
        <a:bodyPr/>
        <a:lstStyle/>
        <a:p>
          <a:endParaRPr lang="ru-RU" sz="1400">
            <a:latin typeface="+mj-lt"/>
          </a:endParaRPr>
        </a:p>
      </dgm:t>
    </dgm:pt>
    <dgm:pt modelId="{28E00ED3-0F2C-4738-A972-4CB24D18FE40}">
      <dgm:prSet custT="1"/>
      <dgm:spPr>
        <a:solidFill>
          <a:srgbClr val="00B050"/>
        </a:solidFill>
      </dgm:spPr>
      <dgm:t>
        <a:bodyPr/>
        <a:lstStyle/>
        <a:p>
          <a:r>
            <a:rPr lang="ru-RU" sz="1400" dirty="0">
              <a:latin typeface="+mj-lt"/>
            </a:rPr>
            <a:t>2) порядок формирования, утверждения планов-графиков, внесения изменений в такие планы-графики;</a:t>
          </a:r>
        </a:p>
      </dgm:t>
    </dgm:pt>
    <dgm:pt modelId="{EFD95159-C475-4C9A-BC82-66548053470A}" type="parTrans" cxnId="{684E1A46-6ADF-463E-AC85-E56BFBB7F9E1}">
      <dgm:prSet/>
      <dgm:spPr/>
      <dgm:t>
        <a:bodyPr/>
        <a:lstStyle/>
        <a:p>
          <a:endParaRPr lang="ru-RU" sz="1400">
            <a:latin typeface="+mj-lt"/>
          </a:endParaRPr>
        </a:p>
      </dgm:t>
    </dgm:pt>
    <dgm:pt modelId="{8EC4751F-675C-49BA-943D-6F41F191AE7B}" type="sibTrans" cxnId="{684E1A46-6ADF-463E-AC85-E56BFBB7F9E1}">
      <dgm:prSet/>
      <dgm:spPr/>
      <dgm:t>
        <a:bodyPr/>
        <a:lstStyle/>
        <a:p>
          <a:endParaRPr lang="ru-RU" sz="1400">
            <a:latin typeface="+mj-lt"/>
          </a:endParaRPr>
        </a:p>
      </dgm:t>
    </dgm:pt>
    <dgm:pt modelId="{AB1044E9-CB71-474E-85D3-F4BC2943CA4C}">
      <dgm:prSet custT="1"/>
      <dgm:spPr>
        <a:solidFill>
          <a:srgbClr val="00B050"/>
        </a:solidFill>
      </dgm:spPr>
      <dgm:t>
        <a:bodyPr/>
        <a:lstStyle/>
        <a:p>
          <a:r>
            <a:rPr lang="ru-RU" sz="1400" dirty="0">
              <a:latin typeface="+mj-lt"/>
            </a:rPr>
            <a:t>3) порядок размещения планов-графиков в единой информационной системе</a:t>
          </a:r>
        </a:p>
      </dgm:t>
    </dgm:pt>
    <dgm:pt modelId="{187AAD75-A7EF-498C-BDFC-E20F321B8C78}" type="parTrans" cxnId="{90E296A9-B62F-49BA-982A-C2E875C1E505}">
      <dgm:prSet/>
      <dgm:spPr/>
      <dgm:t>
        <a:bodyPr/>
        <a:lstStyle/>
        <a:p>
          <a:endParaRPr lang="ru-RU" sz="1400">
            <a:latin typeface="+mj-lt"/>
          </a:endParaRPr>
        </a:p>
      </dgm:t>
    </dgm:pt>
    <dgm:pt modelId="{47F47F65-DFD6-4E4C-8245-B92AB6791A6B}" type="sibTrans" cxnId="{90E296A9-B62F-49BA-982A-C2E875C1E505}">
      <dgm:prSet/>
      <dgm:spPr/>
      <dgm:t>
        <a:bodyPr/>
        <a:lstStyle/>
        <a:p>
          <a:endParaRPr lang="ru-RU" sz="1400">
            <a:latin typeface="+mj-lt"/>
          </a:endParaRPr>
        </a:p>
      </dgm:t>
    </dgm:pt>
    <dgm:pt modelId="{4B70671A-CE5C-4274-84F5-D6D27016F349}" type="pres">
      <dgm:prSet presAssocID="{BE1B0B4F-6494-4C3E-9F78-05AB5C6C940D}" presName="diagram" presStyleCnt="0">
        <dgm:presLayoutVars>
          <dgm:chPref val="1"/>
          <dgm:dir/>
          <dgm:animOne val="branch"/>
          <dgm:animLvl val="lvl"/>
          <dgm:resizeHandles val="exact"/>
        </dgm:presLayoutVars>
      </dgm:prSet>
      <dgm:spPr/>
    </dgm:pt>
    <dgm:pt modelId="{46EE3BFD-C194-4E80-A890-37C5641CD9DB}" type="pres">
      <dgm:prSet presAssocID="{D5AC1E63-02E9-44EF-864F-89A090981B62}" presName="root1" presStyleCnt="0"/>
      <dgm:spPr/>
    </dgm:pt>
    <dgm:pt modelId="{ECB7B10C-1F55-4000-AE48-36AE42B7B50E}" type="pres">
      <dgm:prSet presAssocID="{D5AC1E63-02E9-44EF-864F-89A090981B62}" presName="LevelOneTextNode" presStyleLbl="node0" presStyleIdx="0" presStyleCnt="3" custScaleX="999455">
        <dgm:presLayoutVars>
          <dgm:chPref val="3"/>
        </dgm:presLayoutVars>
      </dgm:prSet>
      <dgm:spPr/>
    </dgm:pt>
    <dgm:pt modelId="{DDBDDFC6-7896-43C9-A097-5CCB94B6EFD3}" type="pres">
      <dgm:prSet presAssocID="{D5AC1E63-02E9-44EF-864F-89A090981B62}" presName="level2hierChild" presStyleCnt="0"/>
      <dgm:spPr/>
    </dgm:pt>
    <dgm:pt modelId="{748F36BA-9093-491F-A125-A57E18DE06DD}" type="pres">
      <dgm:prSet presAssocID="{DCFA3DEA-C05F-48A7-BDC5-018C51F618B9}" presName="root1" presStyleCnt="0"/>
      <dgm:spPr/>
    </dgm:pt>
    <dgm:pt modelId="{A8425A15-8AAC-4E64-BB63-AEFDBC6BFAD8}" type="pres">
      <dgm:prSet presAssocID="{DCFA3DEA-C05F-48A7-BDC5-018C51F618B9}" presName="LevelOneTextNode" presStyleLbl="node0" presStyleIdx="1" presStyleCnt="3" custScaleX="222709" custScaleY="102080">
        <dgm:presLayoutVars>
          <dgm:chPref val="3"/>
        </dgm:presLayoutVars>
      </dgm:prSet>
      <dgm:spPr>
        <a:prstGeom prst="chevron">
          <a:avLst/>
        </a:prstGeom>
      </dgm:spPr>
    </dgm:pt>
    <dgm:pt modelId="{51D068BD-A965-45DD-A4D4-78CC3BBBB684}" type="pres">
      <dgm:prSet presAssocID="{DCFA3DEA-C05F-48A7-BDC5-018C51F618B9}" presName="level2hierChild" presStyleCnt="0"/>
      <dgm:spPr/>
    </dgm:pt>
    <dgm:pt modelId="{59E9C685-8A80-4E0E-AD49-3BA7FD0D28B0}" type="pres">
      <dgm:prSet presAssocID="{2A51E16A-3330-4C9E-A214-AB08C52FEDE1}" presName="conn2-1" presStyleLbl="parChTrans1D2" presStyleIdx="0" presStyleCnt="9"/>
      <dgm:spPr/>
    </dgm:pt>
    <dgm:pt modelId="{A95A90AB-84AC-4415-9A7C-332312BF75A1}" type="pres">
      <dgm:prSet presAssocID="{2A51E16A-3330-4C9E-A214-AB08C52FEDE1}" presName="connTx" presStyleLbl="parChTrans1D2" presStyleIdx="0" presStyleCnt="9"/>
      <dgm:spPr/>
    </dgm:pt>
    <dgm:pt modelId="{FFD37E7A-E26D-4381-B2E6-4E98FDDDFC98}" type="pres">
      <dgm:prSet presAssocID="{AF7F1867-2965-47D8-8209-352F2177466E}" presName="root2" presStyleCnt="0"/>
      <dgm:spPr/>
    </dgm:pt>
    <dgm:pt modelId="{F82EA549-6339-4BA9-B089-FE5C99A22C13}" type="pres">
      <dgm:prSet presAssocID="{AF7F1867-2965-47D8-8209-352F2177466E}" presName="LevelTwoTextNode" presStyleLbl="node2" presStyleIdx="0" presStyleCnt="9" custScaleX="531842">
        <dgm:presLayoutVars>
          <dgm:chPref val="3"/>
        </dgm:presLayoutVars>
      </dgm:prSet>
      <dgm:spPr/>
    </dgm:pt>
    <dgm:pt modelId="{A3F99029-0419-4C58-910E-3C381489BDE1}" type="pres">
      <dgm:prSet presAssocID="{AF7F1867-2965-47D8-8209-352F2177466E}" presName="level3hierChild" presStyleCnt="0"/>
      <dgm:spPr/>
    </dgm:pt>
    <dgm:pt modelId="{F71E877C-443D-4EE8-A0D3-C4A91296BF48}" type="pres">
      <dgm:prSet presAssocID="{8CA99BB8-4019-43A5-AA1C-1A7204CF8A94}" presName="conn2-1" presStyleLbl="parChTrans1D2" presStyleIdx="1" presStyleCnt="9"/>
      <dgm:spPr/>
    </dgm:pt>
    <dgm:pt modelId="{F58B8E4F-F811-448C-A2E0-0FAF1E8A0C20}" type="pres">
      <dgm:prSet presAssocID="{8CA99BB8-4019-43A5-AA1C-1A7204CF8A94}" presName="connTx" presStyleLbl="parChTrans1D2" presStyleIdx="1" presStyleCnt="9"/>
      <dgm:spPr/>
    </dgm:pt>
    <dgm:pt modelId="{03A6B744-9F9C-4E0B-8579-02B5F4CAF7BC}" type="pres">
      <dgm:prSet presAssocID="{13D39390-755F-41B6-B115-189834C29321}" presName="root2" presStyleCnt="0"/>
      <dgm:spPr/>
    </dgm:pt>
    <dgm:pt modelId="{E0FF2BE4-BF51-4759-8604-4E149BF50CD0}" type="pres">
      <dgm:prSet presAssocID="{13D39390-755F-41B6-B115-189834C29321}" presName="LevelTwoTextNode" presStyleLbl="node2" presStyleIdx="1" presStyleCnt="9" custScaleX="531842">
        <dgm:presLayoutVars>
          <dgm:chPref val="3"/>
        </dgm:presLayoutVars>
      </dgm:prSet>
      <dgm:spPr/>
    </dgm:pt>
    <dgm:pt modelId="{67C2AA60-13FB-4EF8-BBB4-DEE5BFDE8969}" type="pres">
      <dgm:prSet presAssocID="{13D39390-755F-41B6-B115-189834C29321}" presName="level3hierChild" presStyleCnt="0"/>
      <dgm:spPr/>
    </dgm:pt>
    <dgm:pt modelId="{755F58D4-4693-4ECB-8962-96B6B33CAE73}" type="pres">
      <dgm:prSet presAssocID="{E87B6E91-D78C-4AB2-A71A-93F38CC71C68}" presName="conn2-1" presStyleLbl="parChTrans1D2" presStyleIdx="2" presStyleCnt="9"/>
      <dgm:spPr/>
    </dgm:pt>
    <dgm:pt modelId="{3C9C23E8-1134-4C75-92ED-12E7FF6D34FD}" type="pres">
      <dgm:prSet presAssocID="{E87B6E91-D78C-4AB2-A71A-93F38CC71C68}" presName="connTx" presStyleLbl="parChTrans1D2" presStyleIdx="2" presStyleCnt="9"/>
      <dgm:spPr/>
    </dgm:pt>
    <dgm:pt modelId="{9D1063D6-43EB-426F-916C-BB615BC612AE}" type="pres">
      <dgm:prSet presAssocID="{5AC17693-5C9F-43D9-B381-8A32C3B9CB23}" presName="root2" presStyleCnt="0"/>
      <dgm:spPr/>
    </dgm:pt>
    <dgm:pt modelId="{B5925C71-2A37-47EE-B31E-5630DC9561A1}" type="pres">
      <dgm:prSet presAssocID="{5AC17693-5C9F-43D9-B381-8A32C3B9CB23}" presName="LevelTwoTextNode" presStyleLbl="node2" presStyleIdx="2" presStyleCnt="9" custScaleX="531842">
        <dgm:presLayoutVars>
          <dgm:chPref val="3"/>
        </dgm:presLayoutVars>
      </dgm:prSet>
      <dgm:spPr/>
    </dgm:pt>
    <dgm:pt modelId="{3B292B10-837E-43D1-BB82-546AA59D0A41}" type="pres">
      <dgm:prSet presAssocID="{5AC17693-5C9F-43D9-B381-8A32C3B9CB23}" presName="level3hierChild" presStyleCnt="0"/>
      <dgm:spPr/>
    </dgm:pt>
    <dgm:pt modelId="{098F6DE4-06E0-4621-8D30-EA0E97768894}" type="pres">
      <dgm:prSet presAssocID="{120EBB7C-4E81-4300-BD2E-3859C3069725}" presName="conn2-1" presStyleLbl="parChTrans1D2" presStyleIdx="3" presStyleCnt="9"/>
      <dgm:spPr/>
    </dgm:pt>
    <dgm:pt modelId="{F26EF96B-510B-4FB7-BB64-90DC6D7C9F5B}" type="pres">
      <dgm:prSet presAssocID="{120EBB7C-4E81-4300-BD2E-3859C3069725}" presName="connTx" presStyleLbl="parChTrans1D2" presStyleIdx="3" presStyleCnt="9"/>
      <dgm:spPr/>
    </dgm:pt>
    <dgm:pt modelId="{1A89265A-5D95-4CB6-8ADC-25C7D17F795F}" type="pres">
      <dgm:prSet presAssocID="{A05295DC-B8E6-4959-9840-6160D7D66811}" presName="root2" presStyleCnt="0"/>
      <dgm:spPr/>
    </dgm:pt>
    <dgm:pt modelId="{972458F5-537C-4C3F-9860-EE23514B46D6}" type="pres">
      <dgm:prSet presAssocID="{A05295DC-B8E6-4959-9840-6160D7D66811}" presName="LevelTwoTextNode" presStyleLbl="node2" presStyleIdx="3" presStyleCnt="9" custScaleX="531842">
        <dgm:presLayoutVars>
          <dgm:chPref val="3"/>
        </dgm:presLayoutVars>
      </dgm:prSet>
      <dgm:spPr/>
    </dgm:pt>
    <dgm:pt modelId="{3B0B9F70-7386-4EF1-8FF0-67C246BE8F97}" type="pres">
      <dgm:prSet presAssocID="{A05295DC-B8E6-4959-9840-6160D7D66811}" presName="level3hierChild" presStyleCnt="0"/>
      <dgm:spPr/>
    </dgm:pt>
    <dgm:pt modelId="{9EFA38C6-17F6-415A-B211-2D3FF35BFA92}" type="pres">
      <dgm:prSet presAssocID="{C8946994-E3AE-4559-B7EF-48F32F015F97}" presName="conn2-1" presStyleLbl="parChTrans1D2" presStyleIdx="4" presStyleCnt="9"/>
      <dgm:spPr/>
    </dgm:pt>
    <dgm:pt modelId="{A211868C-1EA0-49FC-850B-0977DA1B2FE2}" type="pres">
      <dgm:prSet presAssocID="{C8946994-E3AE-4559-B7EF-48F32F015F97}" presName="connTx" presStyleLbl="parChTrans1D2" presStyleIdx="4" presStyleCnt="9"/>
      <dgm:spPr/>
    </dgm:pt>
    <dgm:pt modelId="{8340F1A0-FBC6-435A-9A3E-0B0AB0DAAD5E}" type="pres">
      <dgm:prSet presAssocID="{DE7B64D1-DF1D-480E-9CE9-096CE7388285}" presName="root2" presStyleCnt="0"/>
      <dgm:spPr/>
    </dgm:pt>
    <dgm:pt modelId="{9501DEDD-6F7E-4667-B513-686CF4FD1398}" type="pres">
      <dgm:prSet presAssocID="{DE7B64D1-DF1D-480E-9CE9-096CE7388285}" presName="LevelTwoTextNode" presStyleLbl="node2" presStyleIdx="4" presStyleCnt="9" custScaleX="531842">
        <dgm:presLayoutVars>
          <dgm:chPref val="3"/>
        </dgm:presLayoutVars>
      </dgm:prSet>
      <dgm:spPr/>
    </dgm:pt>
    <dgm:pt modelId="{55893270-0752-4E2A-802A-EA5F9E287B31}" type="pres">
      <dgm:prSet presAssocID="{DE7B64D1-DF1D-480E-9CE9-096CE7388285}" presName="level3hierChild" presStyleCnt="0"/>
      <dgm:spPr/>
    </dgm:pt>
    <dgm:pt modelId="{2872FCDE-2AE3-48F0-8355-8E449C96EAFF}" type="pres">
      <dgm:prSet presAssocID="{1C170E56-4B56-4F60-9325-9715B977513B}" presName="conn2-1" presStyleLbl="parChTrans1D2" presStyleIdx="5" presStyleCnt="9"/>
      <dgm:spPr/>
    </dgm:pt>
    <dgm:pt modelId="{7081383E-86C0-46A2-A1D9-00ED9E704573}" type="pres">
      <dgm:prSet presAssocID="{1C170E56-4B56-4F60-9325-9715B977513B}" presName="connTx" presStyleLbl="parChTrans1D2" presStyleIdx="5" presStyleCnt="9"/>
      <dgm:spPr/>
    </dgm:pt>
    <dgm:pt modelId="{6965BFF5-9BC6-48E4-8A18-E6AFC58D4B8C}" type="pres">
      <dgm:prSet presAssocID="{3DA13BA5-8CD6-4E68-99A8-05E9260C50AC}" presName="root2" presStyleCnt="0"/>
      <dgm:spPr/>
    </dgm:pt>
    <dgm:pt modelId="{153A9CD9-621F-49DA-9126-C9A9506BDD7E}" type="pres">
      <dgm:prSet presAssocID="{3DA13BA5-8CD6-4E68-99A8-05E9260C50AC}" presName="LevelTwoTextNode" presStyleLbl="node2" presStyleIdx="5" presStyleCnt="9" custScaleX="531842">
        <dgm:presLayoutVars>
          <dgm:chPref val="3"/>
        </dgm:presLayoutVars>
      </dgm:prSet>
      <dgm:spPr/>
    </dgm:pt>
    <dgm:pt modelId="{ED048A17-F7DF-4C06-B7C1-0852661AE4A4}" type="pres">
      <dgm:prSet presAssocID="{3DA13BA5-8CD6-4E68-99A8-05E9260C50AC}" presName="level3hierChild" presStyleCnt="0"/>
      <dgm:spPr/>
    </dgm:pt>
    <dgm:pt modelId="{622CC0E4-F728-4F47-A84E-B0BDB3D7AE5E}" type="pres">
      <dgm:prSet presAssocID="{9E908500-634E-4736-A399-63AA663A10F3}" presName="root1" presStyleCnt="0"/>
      <dgm:spPr/>
    </dgm:pt>
    <dgm:pt modelId="{13F18B00-BC34-47AE-8D4D-18EFDB91A81F}" type="pres">
      <dgm:prSet presAssocID="{9E908500-634E-4736-A399-63AA663A10F3}" presName="LevelOneTextNode" presStyleLbl="node0" presStyleIdx="2" presStyleCnt="3" custScaleX="241115" custScaleY="130869">
        <dgm:presLayoutVars>
          <dgm:chPref val="3"/>
        </dgm:presLayoutVars>
      </dgm:prSet>
      <dgm:spPr>
        <a:prstGeom prst="chevron">
          <a:avLst/>
        </a:prstGeom>
      </dgm:spPr>
    </dgm:pt>
    <dgm:pt modelId="{FF2B8667-B398-4628-96F0-36A17853ADD0}" type="pres">
      <dgm:prSet presAssocID="{9E908500-634E-4736-A399-63AA663A10F3}" presName="level2hierChild" presStyleCnt="0"/>
      <dgm:spPr/>
    </dgm:pt>
    <dgm:pt modelId="{57364BF8-82F0-4182-8C29-77FEB796526A}" type="pres">
      <dgm:prSet presAssocID="{23A47958-4A81-436D-8C98-17C4BF906F5A}" presName="conn2-1" presStyleLbl="parChTrans1D2" presStyleIdx="6" presStyleCnt="9"/>
      <dgm:spPr/>
    </dgm:pt>
    <dgm:pt modelId="{B8A66B6C-B375-4EA2-A231-A39AD62A2771}" type="pres">
      <dgm:prSet presAssocID="{23A47958-4A81-436D-8C98-17C4BF906F5A}" presName="connTx" presStyleLbl="parChTrans1D2" presStyleIdx="6" presStyleCnt="9"/>
      <dgm:spPr/>
    </dgm:pt>
    <dgm:pt modelId="{ECC15514-BFBC-4C76-A134-67E509EDB277}" type="pres">
      <dgm:prSet presAssocID="{287F8CDF-396B-429D-92D8-88B6BE60115D}" presName="root2" presStyleCnt="0"/>
      <dgm:spPr/>
    </dgm:pt>
    <dgm:pt modelId="{448AB96C-D429-4547-97CA-03D765AD1C9D}" type="pres">
      <dgm:prSet presAssocID="{287F8CDF-396B-429D-92D8-88B6BE60115D}" presName="LevelTwoTextNode" presStyleLbl="node2" presStyleIdx="6" presStyleCnt="9" custScaleX="620222">
        <dgm:presLayoutVars>
          <dgm:chPref val="3"/>
        </dgm:presLayoutVars>
      </dgm:prSet>
      <dgm:spPr/>
    </dgm:pt>
    <dgm:pt modelId="{5F0DA777-EE94-451F-A48C-0677D3BEF964}" type="pres">
      <dgm:prSet presAssocID="{287F8CDF-396B-429D-92D8-88B6BE60115D}" presName="level3hierChild" presStyleCnt="0"/>
      <dgm:spPr/>
    </dgm:pt>
    <dgm:pt modelId="{C238E0ED-21CD-423A-8890-E45E1B9B9C2F}" type="pres">
      <dgm:prSet presAssocID="{EFD95159-C475-4C9A-BC82-66548053470A}" presName="conn2-1" presStyleLbl="parChTrans1D2" presStyleIdx="7" presStyleCnt="9"/>
      <dgm:spPr/>
    </dgm:pt>
    <dgm:pt modelId="{92EC76AF-52B5-49D3-BD65-399589F7FFAF}" type="pres">
      <dgm:prSet presAssocID="{EFD95159-C475-4C9A-BC82-66548053470A}" presName="connTx" presStyleLbl="parChTrans1D2" presStyleIdx="7" presStyleCnt="9"/>
      <dgm:spPr/>
    </dgm:pt>
    <dgm:pt modelId="{0910E2FA-CE9D-4B6C-9238-72BC12576FC3}" type="pres">
      <dgm:prSet presAssocID="{28E00ED3-0F2C-4738-A972-4CB24D18FE40}" presName="root2" presStyleCnt="0"/>
      <dgm:spPr/>
    </dgm:pt>
    <dgm:pt modelId="{7D00FA91-CA34-4C61-9582-447DDA5C506F}" type="pres">
      <dgm:prSet presAssocID="{28E00ED3-0F2C-4738-A972-4CB24D18FE40}" presName="LevelTwoTextNode" presStyleLbl="node2" presStyleIdx="7" presStyleCnt="9" custScaleX="620222">
        <dgm:presLayoutVars>
          <dgm:chPref val="3"/>
        </dgm:presLayoutVars>
      </dgm:prSet>
      <dgm:spPr/>
    </dgm:pt>
    <dgm:pt modelId="{FF94A49A-1F1D-4FA5-B78C-0B97447E4EED}" type="pres">
      <dgm:prSet presAssocID="{28E00ED3-0F2C-4738-A972-4CB24D18FE40}" presName="level3hierChild" presStyleCnt="0"/>
      <dgm:spPr/>
    </dgm:pt>
    <dgm:pt modelId="{96CBC882-5F7A-442E-BA87-E08EF09471B6}" type="pres">
      <dgm:prSet presAssocID="{187AAD75-A7EF-498C-BDFC-E20F321B8C78}" presName="conn2-1" presStyleLbl="parChTrans1D2" presStyleIdx="8" presStyleCnt="9"/>
      <dgm:spPr/>
    </dgm:pt>
    <dgm:pt modelId="{9284F712-58EE-481C-A965-7C38F3C78CC8}" type="pres">
      <dgm:prSet presAssocID="{187AAD75-A7EF-498C-BDFC-E20F321B8C78}" presName="connTx" presStyleLbl="parChTrans1D2" presStyleIdx="8" presStyleCnt="9"/>
      <dgm:spPr/>
    </dgm:pt>
    <dgm:pt modelId="{4466166F-1090-4E52-9A34-E406AAABBAD3}" type="pres">
      <dgm:prSet presAssocID="{AB1044E9-CB71-474E-85D3-F4BC2943CA4C}" presName="root2" presStyleCnt="0"/>
      <dgm:spPr/>
    </dgm:pt>
    <dgm:pt modelId="{6424726B-7C2D-42AB-B775-049207B744AD}" type="pres">
      <dgm:prSet presAssocID="{AB1044E9-CB71-474E-85D3-F4BC2943CA4C}" presName="LevelTwoTextNode" presStyleLbl="node2" presStyleIdx="8" presStyleCnt="9" custScaleX="620222">
        <dgm:presLayoutVars>
          <dgm:chPref val="3"/>
        </dgm:presLayoutVars>
      </dgm:prSet>
      <dgm:spPr/>
    </dgm:pt>
    <dgm:pt modelId="{3FE8D21B-C185-40B3-B719-CF4DF54800D7}" type="pres">
      <dgm:prSet presAssocID="{AB1044E9-CB71-474E-85D3-F4BC2943CA4C}" presName="level3hierChild" presStyleCnt="0"/>
      <dgm:spPr/>
    </dgm:pt>
  </dgm:ptLst>
  <dgm:cxnLst>
    <dgm:cxn modelId="{2050A702-7D93-4056-AC6B-3A169922A75A}" type="presOf" srcId="{EFD95159-C475-4C9A-BC82-66548053470A}" destId="{92EC76AF-52B5-49D3-BD65-399589F7FFAF}" srcOrd="1" destOrd="0" presId="urn:microsoft.com/office/officeart/2005/8/layout/hierarchy2"/>
    <dgm:cxn modelId="{7B626B03-AD99-4A64-9FC8-3B82C892F064}" type="presOf" srcId="{E87B6E91-D78C-4AB2-A71A-93F38CC71C68}" destId="{3C9C23E8-1134-4C75-92ED-12E7FF6D34FD}" srcOrd="1" destOrd="0" presId="urn:microsoft.com/office/officeart/2005/8/layout/hierarchy2"/>
    <dgm:cxn modelId="{CC5DCE09-7DC9-47EC-A168-B4BA510C7562}" type="presOf" srcId="{23A47958-4A81-436D-8C98-17C4BF906F5A}" destId="{B8A66B6C-B375-4EA2-A231-A39AD62A2771}" srcOrd="1" destOrd="0" presId="urn:microsoft.com/office/officeart/2005/8/layout/hierarchy2"/>
    <dgm:cxn modelId="{877F9911-1878-4DC4-8C58-34BBB3B087CB}" type="presOf" srcId="{C8946994-E3AE-4559-B7EF-48F32F015F97}" destId="{A211868C-1EA0-49FC-850B-0977DA1B2FE2}" srcOrd="1" destOrd="0" presId="urn:microsoft.com/office/officeart/2005/8/layout/hierarchy2"/>
    <dgm:cxn modelId="{88C47613-A2E3-4118-B798-CC693C6FE034}" type="presOf" srcId="{9E908500-634E-4736-A399-63AA663A10F3}" destId="{13F18B00-BC34-47AE-8D4D-18EFDB91A81F}" srcOrd="0" destOrd="0" presId="urn:microsoft.com/office/officeart/2005/8/layout/hierarchy2"/>
    <dgm:cxn modelId="{4D37011A-2D76-4805-81BB-E3A7972381FD}" type="presOf" srcId="{DCFA3DEA-C05F-48A7-BDC5-018C51F618B9}" destId="{A8425A15-8AAC-4E64-BB63-AEFDBC6BFAD8}" srcOrd="0" destOrd="0" presId="urn:microsoft.com/office/officeart/2005/8/layout/hierarchy2"/>
    <dgm:cxn modelId="{8D01A722-9E6A-4738-9741-714E8114CFBD}" type="presOf" srcId="{5AC17693-5C9F-43D9-B381-8A32C3B9CB23}" destId="{B5925C71-2A37-47EE-B31E-5630DC9561A1}" srcOrd="0" destOrd="0" presId="urn:microsoft.com/office/officeart/2005/8/layout/hierarchy2"/>
    <dgm:cxn modelId="{0CC2952E-C877-40CA-984F-6C135D22461D}" type="presOf" srcId="{A05295DC-B8E6-4959-9840-6160D7D66811}" destId="{972458F5-537C-4C3F-9860-EE23514B46D6}" srcOrd="0" destOrd="0" presId="urn:microsoft.com/office/officeart/2005/8/layout/hierarchy2"/>
    <dgm:cxn modelId="{D4CCE43C-792A-40CB-A99A-41200BA7D17A}" srcId="{DCFA3DEA-C05F-48A7-BDC5-018C51F618B9}" destId="{DE7B64D1-DF1D-480E-9CE9-096CE7388285}" srcOrd="4" destOrd="0" parTransId="{C8946994-E3AE-4559-B7EF-48F32F015F97}" sibTransId="{F2D99A1F-850E-41B2-A5CB-25E90909DBF6}"/>
    <dgm:cxn modelId="{F933875D-1161-434D-8EE3-F5429B0963B5}" type="presOf" srcId="{13D39390-755F-41B6-B115-189834C29321}" destId="{E0FF2BE4-BF51-4759-8604-4E149BF50CD0}" srcOrd="0" destOrd="0" presId="urn:microsoft.com/office/officeart/2005/8/layout/hierarchy2"/>
    <dgm:cxn modelId="{155EA164-DED8-4BB8-BEC8-612D0DE771A6}" type="presOf" srcId="{DE7B64D1-DF1D-480E-9CE9-096CE7388285}" destId="{9501DEDD-6F7E-4667-B513-686CF4FD1398}" srcOrd="0" destOrd="0" presId="urn:microsoft.com/office/officeart/2005/8/layout/hierarchy2"/>
    <dgm:cxn modelId="{684E1A46-6ADF-463E-AC85-E56BFBB7F9E1}" srcId="{9E908500-634E-4736-A399-63AA663A10F3}" destId="{28E00ED3-0F2C-4738-A972-4CB24D18FE40}" srcOrd="1" destOrd="0" parTransId="{EFD95159-C475-4C9A-BC82-66548053470A}" sibTransId="{8EC4751F-675C-49BA-943D-6F41F191AE7B}"/>
    <dgm:cxn modelId="{32BDA94B-8785-49D9-9E3D-E9E0478BBECE}" type="presOf" srcId="{287F8CDF-396B-429D-92D8-88B6BE60115D}" destId="{448AB96C-D429-4547-97CA-03D765AD1C9D}" srcOrd="0" destOrd="0" presId="urn:microsoft.com/office/officeart/2005/8/layout/hierarchy2"/>
    <dgm:cxn modelId="{8874716D-1A52-43B4-B022-8FDE3298EA43}" type="presOf" srcId="{EFD95159-C475-4C9A-BC82-66548053470A}" destId="{C238E0ED-21CD-423A-8890-E45E1B9B9C2F}" srcOrd="0" destOrd="0" presId="urn:microsoft.com/office/officeart/2005/8/layout/hierarchy2"/>
    <dgm:cxn modelId="{256B586D-806A-42C3-8EA7-9CE2F8FA16B5}" type="presOf" srcId="{D5AC1E63-02E9-44EF-864F-89A090981B62}" destId="{ECB7B10C-1F55-4000-AE48-36AE42B7B50E}" srcOrd="0" destOrd="0" presId="urn:microsoft.com/office/officeart/2005/8/layout/hierarchy2"/>
    <dgm:cxn modelId="{B94B8B6F-A33B-45A9-8AB0-A8CFAB5D5255}" type="presOf" srcId="{120EBB7C-4E81-4300-BD2E-3859C3069725}" destId="{F26EF96B-510B-4FB7-BB64-90DC6D7C9F5B}" srcOrd="1" destOrd="0" presId="urn:microsoft.com/office/officeart/2005/8/layout/hierarchy2"/>
    <dgm:cxn modelId="{FF87954F-845A-49F3-B367-F7B042847951}" srcId="{DCFA3DEA-C05F-48A7-BDC5-018C51F618B9}" destId="{A05295DC-B8E6-4959-9840-6160D7D66811}" srcOrd="3" destOrd="0" parTransId="{120EBB7C-4E81-4300-BD2E-3859C3069725}" sibTransId="{795FA8DA-DA1E-4992-AA96-D8F1BE946987}"/>
    <dgm:cxn modelId="{70E1E573-0255-422F-8662-D5632133400A}" type="presOf" srcId="{8CA99BB8-4019-43A5-AA1C-1A7204CF8A94}" destId="{F71E877C-443D-4EE8-A0D3-C4A91296BF48}" srcOrd="0" destOrd="0" presId="urn:microsoft.com/office/officeart/2005/8/layout/hierarchy2"/>
    <dgm:cxn modelId="{A6BBAD7B-9FE9-408A-A1A7-D277135CA634}" type="presOf" srcId="{1C170E56-4B56-4F60-9325-9715B977513B}" destId="{2872FCDE-2AE3-48F0-8355-8E449C96EAFF}" srcOrd="0" destOrd="0" presId="urn:microsoft.com/office/officeart/2005/8/layout/hierarchy2"/>
    <dgm:cxn modelId="{BCE6F97E-48A0-4E28-985C-720BFAD3A575}" srcId="{BE1B0B4F-6494-4C3E-9F78-05AB5C6C940D}" destId="{9E908500-634E-4736-A399-63AA663A10F3}" srcOrd="2" destOrd="0" parTransId="{59AA31F3-E47C-4433-95C5-5A509287B66C}" sibTransId="{418F8589-16E9-4898-853B-58E5814CF806}"/>
    <dgm:cxn modelId="{876AB683-030C-43E4-9889-33E644DFF650}" srcId="{BE1B0B4F-6494-4C3E-9F78-05AB5C6C940D}" destId="{D5AC1E63-02E9-44EF-864F-89A090981B62}" srcOrd="0" destOrd="0" parTransId="{B2AA4DDF-0257-4C36-8C14-F14D92E792AB}" sibTransId="{F0C38CC8-EFD0-45C5-8E8C-6E19F2D8126D}"/>
    <dgm:cxn modelId="{49719684-5053-4E45-91BC-E7149D280878}" srcId="{9E908500-634E-4736-A399-63AA663A10F3}" destId="{287F8CDF-396B-429D-92D8-88B6BE60115D}" srcOrd="0" destOrd="0" parTransId="{23A47958-4A81-436D-8C98-17C4BF906F5A}" sibTransId="{943BCDBD-FCC6-401E-8005-CDE9D0CAEAD2}"/>
    <dgm:cxn modelId="{BE75BA8D-4C62-48D5-A130-90095E8ADDF2}" type="presOf" srcId="{AF7F1867-2965-47D8-8209-352F2177466E}" destId="{F82EA549-6339-4BA9-B089-FE5C99A22C13}" srcOrd="0" destOrd="0" presId="urn:microsoft.com/office/officeart/2005/8/layout/hierarchy2"/>
    <dgm:cxn modelId="{A22DCB8F-ABAA-4B76-A26D-9BCE3851452A}" type="presOf" srcId="{2A51E16A-3330-4C9E-A214-AB08C52FEDE1}" destId="{59E9C685-8A80-4E0E-AD49-3BA7FD0D28B0}" srcOrd="0" destOrd="0" presId="urn:microsoft.com/office/officeart/2005/8/layout/hierarchy2"/>
    <dgm:cxn modelId="{37054891-D8D7-4743-A6A5-763D13869DF3}" type="presOf" srcId="{187AAD75-A7EF-498C-BDFC-E20F321B8C78}" destId="{9284F712-58EE-481C-A965-7C38F3C78CC8}" srcOrd="1" destOrd="0" presId="urn:microsoft.com/office/officeart/2005/8/layout/hierarchy2"/>
    <dgm:cxn modelId="{6D715796-F2F9-4288-9C27-F7E4FE4177DC}" srcId="{DCFA3DEA-C05F-48A7-BDC5-018C51F618B9}" destId="{AF7F1867-2965-47D8-8209-352F2177466E}" srcOrd="0" destOrd="0" parTransId="{2A51E16A-3330-4C9E-A214-AB08C52FEDE1}" sibTransId="{2EB71B56-E101-49F2-A260-6EFBC4BAC4DC}"/>
    <dgm:cxn modelId="{FE950499-6579-46E5-ABD3-7BAC3FA18D0A}" type="presOf" srcId="{23A47958-4A81-436D-8C98-17C4BF906F5A}" destId="{57364BF8-82F0-4182-8C29-77FEB796526A}" srcOrd="0" destOrd="0" presId="urn:microsoft.com/office/officeart/2005/8/layout/hierarchy2"/>
    <dgm:cxn modelId="{8713739C-E27D-4604-ABB9-86702F07386A}" srcId="{BE1B0B4F-6494-4C3E-9F78-05AB5C6C940D}" destId="{DCFA3DEA-C05F-48A7-BDC5-018C51F618B9}" srcOrd="1" destOrd="0" parTransId="{5E160919-6C1C-4659-B82C-342D2A82C1C0}" sibTransId="{76E26DFA-8196-42F9-87CF-2839E9AD8EDA}"/>
    <dgm:cxn modelId="{5C21D9A0-6D53-4CCA-8271-2B381C897554}" type="presOf" srcId="{BE1B0B4F-6494-4C3E-9F78-05AB5C6C940D}" destId="{4B70671A-CE5C-4274-84F5-D6D27016F349}" srcOrd="0" destOrd="0" presId="urn:microsoft.com/office/officeart/2005/8/layout/hierarchy2"/>
    <dgm:cxn modelId="{8E358CA3-6746-4A8F-8924-1D586F4ECFDB}" type="presOf" srcId="{8CA99BB8-4019-43A5-AA1C-1A7204CF8A94}" destId="{F58B8E4F-F811-448C-A2E0-0FAF1E8A0C20}" srcOrd="1" destOrd="0" presId="urn:microsoft.com/office/officeart/2005/8/layout/hierarchy2"/>
    <dgm:cxn modelId="{722439A6-0229-4FCD-B38E-EC5F8C79D419}" type="presOf" srcId="{28E00ED3-0F2C-4738-A972-4CB24D18FE40}" destId="{7D00FA91-CA34-4C61-9582-447DDA5C506F}" srcOrd="0" destOrd="0" presId="urn:microsoft.com/office/officeart/2005/8/layout/hierarchy2"/>
    <dgm:cxn modelId="{90E296A9-B62F-49BA-982A-C2E875C1E505}" srcId="{9E908500-634E-4736-A399-63AA663A10F3}" destId="{AB1044E9-CB71-474E-85D3-F4BC2943CA4C}" srcOrd="2" destOrd="0" parTransId="{187AAD75-A7EF-498C-BDFC-E20F321B8C78}" sibTransId="{47F47F65-DFD6-4E4C-8245-B92AB6791A6B}"/>
    <dgm:cxn modelId="{E54B44AF-5892-4D84-A0C9-4DA71AA17A4B}" type="presOf" srcId="{187AAD75-A7EF-498C-BDFC-E20F321B8C78}" destId="{96CBC882-5F7A-442E-BA87-E08EF09471B6}" srcOrd="0" destOrd="0" presId="urn:microsoft.com/office/officeart/2005/8/layout/hierarchy2"/>
    <dgm:cxn modelId="{EBF928B4-0679-4E31-9197-296E52F18ABF}" type="presOf" srcId="{C8946994-E3AE-4559-B7EF-48F32F015F97}" destId="{9EFA38C6-17F6-415A-B211-2D3FF35BFA92}" srcOrd="0" destOrd="0" presId="urn:microsoft.com/office/officeart/2005/8/layout/hierarchy2"/>
    <dgm:cxn modelId="{70A3F1B4-FD29-48D7-88A2-50F013FC12B7}" type="presOf" srcId="{3DA13BA5-8CD6-4E68-99A8-05E9260C50AC}" destId="{153A9CD9-621F-49DA-9126-C9A9506BDD7E}" srcOrd="0" destOrd="0" presId="urn:microsoft.com/office/officeart/2005/8/layout/hierarchy2"/>
    <dgm:cxn modelId="{7B5684BE-8018-42CD-B854-042BC471C5BF}" srcId="{DCFA3DEA-C05F-48A7-BDC5-018C51F618B9}" destId="{3DA13BA5-8CD6-4E68-99A8-05E9260C50AC}" srcOrd="5" destOrd="0" parTransId="{1C170E56-4B56-4F60-9325-9715B977513B}" sibTransId="{0702AD25-B79A-49AA-A050-297C6393B618}"/>
    <dgm:cxn modelId="{E55EEEC0-7A85-46C2-9346-976CC09E094B}" type="presOf" srcId="{E87B6E91-D78C-4AB2-A71A-93F38CC71C68}" destId="{755F58D4-4693-4ECB-8962-96B6B33CAE73}" srcOrd="0" destOrd="0" presId="urn:microsoft.com/office/officeart/2005/8/layout/hierarchy2"/>
    <dgm:cxn modelId="{ABBA77D6-1381-495F-BFD2-370A2145AD45}" srcId="{DCFA3DEA-C05F-48A7-BDC5-018C51F618B9}" destId="{13D39390-755F-41B6-B115-189834C29321}" srcOrd="1" destOrd="0" parTransId="{8CA99BB8-4019-43A5-AA1C-1A7204CF8A94}" sibTransId="{C1C10868-7530-4982-918E-FEAC5584BC6C}"/>
    <dgm:cxn modelId="{1B11AFDD-55BF-42C6-A61D-AE0985773FDA}" type="presOf" srcId="{AB1044E9-CB71-474E-85D3-F4BC2943CA4C}" destId="{6424726B-7C2D-42AB-B775-049207B744AD}" srcOrd="0" destOrd="0" presId="urn:microsoft.com/office/officeart/2005/8/layout/hierarchy2"/>
    <dgm:cxn modelId="{7A9376DE-7415-4175-B9F6-3673FFE9E0CD}" type="presOf" srcId="{120EBB7C-4E81-4300-BD2E-3859C3069725}" destId="{098F6DE4-06E0-4621-8D30-EA0E97768894}" srcOrd="0" destOrd="0" presId="urn:microsoft.com/office/officeart/2005/8/layout/hierarchy2"/>
    <dgm:cxn modelId="{A75D8AE1-50B6-463F-9DD7-F8A808697BFA}" type="presOf" srcId="{2A51E16A-3330-4C9E-A214-AB08C52FEDE1}" destId="{A95A90AB-84AC-4415-9A7C-332312BF75A1}" srcOrd="1" destOrd="0" presId="urn:microsoft.com/office/officeart/2005/8/layout/hierarchy2"/>
    <dgm:cxn modelId="{8DBF65F6-B4E4-4C9E-8B7D-9D95A9B26820}" type="presOf" srcId="{1C170E56-4B56-4F60-9325-9715B977513B}" destId="{7081383E-86C0-46A2-A1D9-00ED9E704573}" srcOrd="1" destOrd="0" presId="urn:microsoft.com/office/officeart/2005/8/layout/hierarchy2"/>
    <dgm:cxn modelId="{79D18BF6-A1CC-4958-9A45-222AC06939AF}" srcId="{DCFA3DEA-C05F-48A7-BDC5-018C51F618B9}" destId="{5AC17693-5C9F-43D9-B381-8A32C3B9CB23}" srcOrd="2" destOrd="0" parTransId="{E87B6E91-D78C-4AB2-A71A-93F38CC71C68}" sibTransId="{92644765-69F0-44E2-9B45-8BA7AF0403E9}"/>
    <dgm:cxn modelId="{C699B096-6B4D-4EF4-8C76-9950F9921C80}" type="presParOf" srcId="{4B70671A-CE5C-4274-84F5-D6D27016F349}" destId="{46EE3BFD-C194-4E80-A890-37C5641CD9DB}" srcOrd="0" destOrd="0" presId="urn:microsoft.com/office/officeart/2005/8/layout/hierarchy2"/>
    <dgm:cxn modelId="{4800774B-A28E-4F41-BFEB-365DFA4C50FA}" type="presParOf" srcId="{46EE3BFD-C194-4E80-A890-37C5641CD9DB}" destId="{ECB7B10C-1F55-4000-AE48-36AE42B7B50E}" srcOrd="0" destOrd="0" presId="urn:microsoft.com/office/officeart/2005/8/layout/hierarchy2"/>
    <dgm:cxn modelId="{CF78AE7D-06C2-4A74-9ECB-477885DAC771}" type="presParOf" srcId="{46EE3BFD-C194-4E80-A890-37C5641CD9DB}" destId="{DDBDDFC6-7896-43C9-A097-5CCB94B6EFD3}" srcOrd="1" destOrd="0" presId="urn:microsoft.com/office/officeart/2005/8/layout/hierarchy2"/>
    <dgm:cxn modelId="{83EBF654-B23A-4817-8CDA-D52943107F14}" type="presParOf" srcId="{4B70671A-CE5C-4274-84F5-D6D27016F349}" destId="{748F36BA-9093-491F-A125-A57E18DE06DD}" srcOrd="1" destOrd="0" presId="urn:microsoft.com/office/officeart/2005/8/layout/hierarchy2"/>
    <dgm:cxn modelId="{A3E2EE76-6DE8-4ADF-9CC5-4350EEA45713}" type="presParOf" srcId="{748F36BA-9093-491F-A125-A57E18DE06DD}" destId="{A8425A15-8AAC-4E64-BB63-AEFDBC6BFAD8}" srcOrd="0" destOrd="0" presId="urn:microsoft.com/office/officeart/2005/8/layout/hierarchy2"/>
    <dgm:cxn modelId="{65AA1C0D-F1BB-4F63-B54E-093B407B5189}" type="presParOf" srcId="{748F36BA-9093-491F-A125-A57E18DE06DD}" destId="{51D068BD-A965-45DD-A4D4-78CC3BBBB684}" srcOrd="1" destOrd="0" presId="urn:microsoft.com/office/officeart/2005/8/layout/hierarchy2"/>
    <dgm:cxn modelId="{44971729-FD2F-4826-ACA9-393A14BD2F4E}" type="presParOf" srcId="{51D068BD-A965-45DD-A4D4-78CC3BBBB684}" destId="{59E9C685-8A80-4E0E-AD49-3BA7FD0D28B0}" srcOrd="0" destOrd="0" presId="urn:microsoft.com/office/officeart/2005/8/layout/hierarchy2"/>
    <dgm:cxn modelId="{228837FE-AA52-4110-869A-34BC12AF8028}" type="presParOf" srcId="{59E9C685-8A80-4E0E-AD49-3BA7FD0D28B0}" destId="{A95A90AB-84AC-4415-9A7C-332312BF75A1}" srcOrd="0" destOrd="0" presId="urn:microsoft.com/office/officeart/2005/8/layout/hierarchy2"/>
    <dgm:cxn modelId="{23A54B7D-27B4-4AD2-B36F-EF1EFCE96D30}" type="presParOf" srcId="{51D068BD-A965-45DD-A4D4-78CC3BBBB684}" destId="{FFD37E7A-E26D-4381-B2E6-4E98FDDDFC98}" srcOrd="1" destOrd="0" presId="urn:microsoft.com/office/officeart/2005/8/layout/hierarchy2"/>
    <dgm:cxn modelId="{F1379A5B-9182-4C50-9B05-C59C2A78CFCB}" type="presParOf" srcId="{FFD37E7A-E26D-4381-B2E6-4E98FDDDFC98}" destId="{F82EA549-6339-4BA9-B089-FE5C99A22C13}" srcOrd="0" destOrd="0" presId="urn:microsoft.com/office/officeart/2005/8/layout/hierarchy2"/>
    <dgm:cxn modelId="{4F2C9641-D831-4418-B569-0EE62AF4FC9D}" type="presParOf" srcId="{FFD37E7A-E26D-4381-B2E6-4E98FDDDFC98}" destId="{A3F99029-0419-4C58-910E-3C381489BDE1}" srcOrd="1" destOrd="0" presId="urn:microsoft.com/office/officeart/2005/8/layout/hierarchy2"/>
    <dgm:cxn modelId="{735E1231-11A4-46D8-AF6F-507343DBBE04}" type="presParOf" srcId="{51D068BD-A965-45DD-A4D4-78CC3BBBB684}" destId="{F71E877C-443D-4EE8-A0D3-C4A91296BF48}" srcOrd="2" destOrd="0" presId="urn:microsoft.com/office/officeart/2005/8/layout/hierarchy2"/>
    <dgm:cxn modelId="{7F9192EF-9E66-4666-84CE-19F801D24DF4}" type="presParOf" srcId="{F71E877C-443D-4EE8-A0D3-C4A91296BF48}" destId="{F58B8E4F-F811-448C-A2E0-0FAF1E8A0C20}" srcOrd="0" destOrd="0" presId="urn:microsoft.com/office/officeart/2005/8/layout/hierarchy2"/>
    <dgm:cxn modelId="{78F5D45E-AB9E-4359-BE36-71C9384B8509}" type="presParOf" srcId="{51D068BD-A965-45DD-A4D4-78CC3BBBB684}" destId="{03A6B744-9F9C-4E0B-8579-02B5F4CAF7BC}" srcOrd="3" destOrd="0" presId="urn:microsoft.com/office/officeart/2005/8/layout/hierarchy2"/>
    <dgm:cxn modelId="{C9BB4888-78CA-41B8-898D-FA07684E8B3E}" type="presParOf" srcId="{03A6B744-9F9C-4E0B-8579-02B5F4CAF7BC}" destId="{E0FF2BE4-BF51-4759-8604-4E149BF50CD0}" srcOrd="0" destOrd="0" presId="urn:microsoft.com/office/officeart/2005/8/layout/hierarchy2"/>
    <dgm:cxn modelId="{438FB1C8-7E4A-48A3-AA20-5BB404D1FD2B}" type="presParOf" srcId="{03A6B744-9F9C-4E0B-8579-02B5F4CAF7BC}" destId="{67C2AA60-13FB-4EF8-BBB4-DEE5BFDE8969}" srcOrd="1" destOrd="0" presId="urn:microsoft.com/office/officeart/2005/8/layout/hierarchy2"/>
    <dgm:cxn modelId="{1C6385A5-FFFA-4B82-A506-BFBAFD4CCD08}" type="presParOf" srcId="{51D068BD-A965-45DD-A4D4-78CC3BBBB684}" destId="{755F58D4-4693-4ECB-8962-96B6B33CAE73}" srcOrd="4" destOrd="0" presId="urn:microsoft.com/office/officeart/2005/8/layout/hierarchy2"/>
    <dgm:cxn modelId="{9D0E3310-562A-44D4-B005-5864BB66EC04}" type="presParOf" srcId="{755F58D4-4693-4ECB-8962-96B6B33CAE73}" destId="{3C9C23E8-1134-4C75-92ED-12E7FF6D34FD}" srcOrd="0" destOrd="0" presId="urn:microsoft.com/office/officeart/2005/8/layout/hierarchy2"/>
    <dgm:cxn modelId="{2138AB7E-1513-4226-8EB3-ACB4C6CCF420}" type="presParOf" srcId="{51D068BD-A965-45DD-A4D4-78CC3BBBB684}" destId="{9D1063D6-43EB-426F-916C-BB615BC612AE}" srcOrd="5" destOrd="0" presId="urn:microsoft.com/office/officeart/2005/8/layout/hierarchy2"/>
    <dgm:cxn modelId="{F8B18CEA-E99B-44B1-9C7A-A1FE40262AE9}" type="presParOf" srcId="{9D1063D6-43EB-426F-916C-BB615BC612AE}" destId="{B5925C71-2A37-47EE-B31E-5630DC9561A1}" srcOrd="0" destOrd="0" presId="urn:microsoft.com/office/officeart/2005/8/layout/hierarchy2"/>
    <dgm:cxn modelId="{4FBAC6ED-9347-4022-B025-7887DDF27B11}" type="presParOf" srcId="{9D1063D6-43EB-426F-916C-BB615BC612AE}" destId="{3B292B10-837E-43D1-BB82-546AA59D0A41}" srcOrd="1" destOrd="0" presId="urn:microsoft.com/office/officeart/2005/8/layout/hierarchy2"/>
    <dgm:cxn modelId="{1A62BC98-CA15-4D98-B18E-FEEC9B14E43E}" type="presParOf" srcId="{51D068BD-A965-45DD-A4D4-78CC3BBBB684}" destId="{098F6DE4-06E0-4621-8D30-EA0E97768894}" srcOrd="6" destOrd="0" presId="urn:microsoft.com/office/officeart/2005/8/layout/hierarchy2"/>
    <dgm:cxn modelId="{8504C247-9B4C-42EC-A243-ACDD52426996}" type="presParOf" srcId="{098F6DE4-06E0-4621-8D30-EA0E97768894}" destId="{F26EF96B-510B-4FB7-BB64-90DC6D7C9F5B}" srcOrd="0" destOrd="0" presId="urn:microsoft.com/office/officeart/2005/8/layout/hierarchy2"/>
    <dgm:cxn modelId="{EEE65DD0-1ADF-461B-900A-27FC8AB90D12}" type="presParOf" srcId="{51D068BD-A965-45DD-A4D4-78CC3BBBB684}" destId="{1A89265A-5D95-4CB6-8ADC-25C7D17F795F}" srcOrd="7" destOrd="0" presId="urn:microsoft.com/office/officeart/2005/8/layout/hierarchy2"/>
    <dgm:cxn modelId="{2D69033A-9CAB-4E83-AA87-A234ABD59368}" type="presParOf" srcId="{1A89265A-5D95-4CB6-8ADC-25C7D17F795F}" destId="{972458F5-537C-4C3F-9860-EE23514B46D6}" srcOrd="0" destOrd="0" presId="urn:microsoft.com/office/officeart/2005/8/layout/hierarchy2"/>
    <dgm:cxn modelId="{60D0B80F-9E63-443A-860A-BCFA24288C8F}" type="presParOf" srcId="{1A89265A-5D95-4CB6-8ADC-25C7D17F795F}" destId="{3B0B9F70-7386-4EF1-8FF0-67C246BE8F97}" srcOrd="1" destOrd="0" presId="urn:microsoft.com/office/officeart/2005/8/layout/hierarchy2"/>
    <dgm:cxn modelId="{C7FAB022-D042-4CF0-8742-FC6288B77F1C}" type="presParOf" srcId="{51D068BD-A965-45DD-A4D4-78CC3BBBB684}" destId="{9EFA38C6-17F6-415A-B211-2D3FF35BFA92}" srcOrd="8" destOrd="0" presId="urn:microsoft.com/office/officeart/2005/8/layout/hierarchy2"/>
    <dgm:cxn modelId="{7465942C-27AE-40E2-AE88-23CA65DA6D8B}" type="presParOf" srcId="{9EFA38C6-17F6-415A-B211-2D3FF35BFA92}" destId="{A211868C-1EA0-49FC-850B-0977DA1B2FE2}" srcOrd="0" destOrd="0" presId="urn:microsoft.com/office/officeart/2005/8/layout/hierarchy2"/>
    <dgm:cxn modelId="{424A9531-E1D0-4A17-9AD0-2DEB7160E199}" type="presParOf" srcId="{51D068BD-A965-45DD-A4D4-78CC3BBBB684}" destId="{8340F1A0-FBC6-435A-9A3E-0B0AB0DAAD5E}" srcOrd="9" destOrd="0" presId="urn:microsoft.com/office/officeart/2005/8/layout/hierarchy2"/>
    <dgm:cxn modelId="{1911EE89-D186-4EBB-9E54-4E5DA4CF581B}" type="presParOf" srcId="{8340F1A0-FBC6-435A-9A3E-0B0AB0DAAD5E}" destId="{9501DEDD-6F7E-4667-B513-686CF4FD1398}" srcOrd="0" destOrd="0" presId="urn:microsoft.com/office/officeart/2005/8/layout/hierarchy2"/>
    <dgm:cxn modelId="{AA7BD5DE-FE14-4DED-BDB0-DA1724DFF888}" type="presParOf" srcId="{8340F1A0-FBC6-435A-9A3E-0B0AB0DAAD5E}" destId="{55893270-0752-4E2A-802A-EA5F9E287B31}" srcOrd="1" destOrd="0" presId="urn:microsoft.com/office/officeart/2005/8/layout/hierarchy2"/>
    <dgm:cxn modelId="{0C0739BC-D06A-4D9F-BE0F-808639E20EB0}" type="presParOf" srcId="{51D068BD-A965-45DD-A4D4-78CC3BBBB684}" destId="{2872FCDE-2AE3-48F0-8355-8E449C96EAFF}" srcOrd="10" destOrd="0" presId="urn:microsoft.com/office/officeart/2005/8/layout/hierarchy2"/>
    <dgm:cxn modelId="{20E24FA1-EA07-4E19-AE53-6C82E97DB56A}" type="presParOf" srcId="{2872FCDE-2AE3-48F0-8355-8E449C96EAFF}" destId="{7081383E-86C0-46A2-A1D9-00ED9E704573}" srcOrd="0" destOrd="0" presId="urn:microsoft.com/office/officeart/2005/8/layout/hierarchy2"/>
    <dgm:cxn modelId="{37D14064-CE39-41B8-80C5-870A389AFCAC}" type="presParOf" srcId="{51D068BD-A965-45DD-A4D4-78CC3BBBB684}" destId="{6965BFF5-9BC6-48E4-8A18-E6AFC58D4B8C}" srcOrd="11" destOrd="0" presId="urn:microsoft.com/office/officeart/2005/8/layout/hierarchy2"/>
    <dgm:cxn modelId="{8694CF1F-438F-4F12-8484-F85B3AA01F20}" type="presParOf" srcId="{6965BFF5-9BC6-48E4-8A18-E6AFC58D4B8C}" destId="{153A9CD9-621F-49DA-9126-C9A9506BDD7E}" srcOrd="0" destOrd="0" presId="urn:microsoft.com/office/officeart/2005/8/layout/hierarchy2"/>
    <dgm:cxn modelId="{0616BCC7-312F-477B-8678-71C3047F324B}" type="presParOf" srcId="{6965BFF5-9BC6-48E4-8A18-E6AFC58D4B8C}" destId="{ED048A17-F7DF-4C06-B7C1-0852661AE4A4}" srcOrd="1" destOrd="0" presId="urn:microsoft.com/office/officeart/2005/8/layout/hierarchy2"/>
    <dgm:cxn modelId="{A5DE023B-E126-46D2-AB11-EF8F64EBE13F}" type="presParOf" srcId="{4B70671A-CE5C-4274-84F5-D6D27016F349}" destId="{622CC0E4-F728-4F47-A84E-B0BDB3D7AE5E}" srcOrd="2" destOrd="0" presId="urn:microsoft.com/office/officeart/2005/8/layout/hierarchy2"/>
    <dgm:cxn modelId="{0560BA3C-A1E1-4FEB-A48B-14BEB583864F}" type="presParOf" srcId="{622CC0E4-F728-4F47-A84E-B0BDB3D7AE5E}" destId="{13F18B00-BC34-47AE-8D4D-18EFDB91A81F}" srcOrd="0" destOrd="0" presId="urn:microsoft.com/office/officeart/2005/8/layout/hierarchy2"/>
    <dgm:cxn modelId="{7D9D0A64-B0E5-4540-BFA5-C05946540115}" type="presParOf" srcId="{622CC0E4-F728-4F47-A84E-B0BDB3D7AE5E}" destId="{FF2B8667-B398-4628-96F0-36A17853ADD0}" srcOrd="1" destOrd="0" presId="urn:microsoft.com/office/officeart/2005/8/layout/hierarchy2"/>
    <dgm:cxn modelId="{917EE1D1-56D9-409F-981B-26894B935ACE}" type="presParOf" srcId="{FF2B8667-B398-4628-96F0-36A17853ADD0}" destId="{57364BF8-82F0-4182-8C29-77FEB796526A}" srcOrd="0" destOrd="0" presId="urn:microsoft.com/office/officeart/2005/8/layout/hierarchy2"/>
    <dgm:cxn modelId="{C3F910D3-84D5-4AF0-9DA2-AC4754365EE9}" type="presParOf" srcId="{57364BF8-82F0-4182-8C29-77FEB796526A}" destId="{B8A66B6C-B375-4EA2-A231-A39AD62A2771}" srcOrd="0" destOrd="0" presId="urn:microsoft.com/office/officeart/2005/8/layout/hierarchy2"/>
    <dgm:cxn modelId="{57183EDB-E060-49EF-9513-C66603125279}" type="presParOf" srcId="{FF2B8667-B398-4628-96F0-36A17853ADD0}" destId="{ECC15514-BFBC-4C76-A134-67E509EDB277}" srcOrd="1" destOrd="0" presId="urn:microsoft.com/office/officeart/2005/8/layout/hierarchy2"/>
    <dgm:cxn modelId="{25506D53-DCE0-47BE-93C7-8D9DBE68D12D}" type="presParOf" srcId="{ECC15514-BFBC-4C76-A134-67E509EDB277}" destId="{448AB96C-D429-4547-97CA-03D765AD1C9D}" srcOrd="0" destOrd="0" presId="urn:microsoft.com/office/officeart/2005/8/layout/hierarchy2"/>
    <dgm:cxn modelId="{EAE96151-8704-4395-BFB4-CE4658CFBBC9}" type="presParOf" srcId="{ECC15514-BFBC-4C76-A134-67E509EDB277}" destId="{5F0DA777-EE94-451F-A48C-0677D3BEF964}" srcOrd="1" destOrd="0" presId="urn:microsoft.com/office/officeart/2005/8/layout/hierarchy2"/>
    <dgm:cxn modelId="{03F4616B-FD0F-4BC3-88B7-6B0532553D95}" type="presParOf" srcId="{FF2B8667-B398-4628-96F0-36A17853ADD0}" destId="{C238E0ED-21CD-423A-8890-E45E1B9B9C2F}" srcOrd="2" destOrd="0" presId="urn:microsoft.com/office/officeart/2005/8/layout/hierarchy2"/>
    <dgm:cxn modelId="{8C1B3890-E1DB-4C89-960E-17E61E2DBAA1}" type="presParOf" srcId="{C238E0ED-21CD-423A-8890-E45E1B9B9C2F}" destId="{92EC76AF-52B5-49D3-BD65-399589F7FFAF}" srcOrd="0" destOrd="0" presId="urn:microsoft.com/office/officeart/2005/8/layout/hierarchy2"/>
    <dgm:cxn modelId="{BFCE0D3E-5237-4E53-8970-8D7CF078DD3D}" type="presParOf" srcId="{FF2B8667-B398-4628-96F0-36A17853ADD0}" destId="{0910E2FA-CE9D-4B6C-9238-72BC12576FC3}" srcOrd="3" destOrd="0" presId="urn:microsoft.com/office/officeart/2005/8/layout/hierarchy2"/>
    <dgm:cxn modelId="{DBAFB776-9BF3-45D7-B870-314261896B19}" type="presParOf" srcId="{0910E2FA-CE9D-4B6C-9238-72BC12576FC3}" destId="{7D00FA91-CA34-4C61-9582-447DDA5C506F}" srcOrd="0" destOrd="0" presId="urn:microsoft.com/office/officeart/2005/8/layout/hierarchy2"/>
    <dgm:cxn modelId="{B0EC8E3C-1BE9-4C38-BFF9-32B8CA4D57D8}" type="presParOf" srcId="{0910E2FA-CE9D-4B6C-9238-72BC12576FC3}" destId="{FF94A49A-1F1D-4FA5-B78C-0B97447E4EED}" srcOrd="1" destOrd="0" presId="urn:microsoft.com/office/officeart/2005/8/layout/hierarchy2"/>
    <dgm:cxn modelId="{E28E0943-84BD-4A8D-8219-2640A01D35A3}" type="presParOf" srcId="{FF2B8667-B398-4628-96F0-36A17853ADD0}" destId="{96CBC882-5F7A-442E-BA87-E08EF09471B6}" srcOrd="4" destOrd="0" presId="urn:microsoft.com/office/officeart/2005/8/layout/hierarchy2"/>
    <dgm:cxn modelId="{4008E07B-C915-4C35-AF37-DE2DA9AEADC3}" type="presParOf" srcId="{96CBC882-5F7A-442E-BA87-E08EF09471B6}" destId="{9284F712-58EE-481C-A965-7C38F3C78CC8}" srcOrd="0" destOrd="0" presId="urn:microsoft.com/office/officeart/2005/8/layout/hierarchy2"/>
    <dgm:cxn modelId="{15481D72-453D-433E-B0D0-B6B07B5A1440}" type="presParOf" srcId="{FF2B8667-B398-4628-96F0-36A17853ADD0}" destId="{4466166F-1090-4E52-9A34-E406AAABBAD3}" srcOrd="5" destOrd="0" presId="urn:microsoft.com/office/officeart/2005/8/layout/hierarchy2"/>
    <dgm:cxn modelId="{C6660298-1174-4E86-8507-E3274237ED15}" type="presParOf" srcId="{4466166F-1090-4E52-9A34-E406AAABBAD3}" destId="{6424726B-7C2D-42AB-B775-049207B744AD}" srcOrd="0" destOrd="0" presId="urn:microsoft.com/office/officeart/2005/8/layout/hierarchy2"/>
    <dgm:cxn modelId="{4709E098-EFD3-426F-8249-69ADBF0B39FA}" type="presParOf" srcId="{4466166F-1090-4E52-9A34-E406AAABBAD3}" destId="{3FE8D21B-C185-40B3-B719-CF4DF54800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730C6D-BF13-4C8B-8952-9D8F316E4EEA}"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lang="ru-RU"/>
        </a:p>
      </dgm:t>
    </dgm:pt>
    <dgm:pt modelId="{758F8B85-8625-4F25-A315-E083FF6CBB59}">
      <dgm:prSet phldrT="[Текст]" custT="1"/>
      <dgm:spPr/>
      <dgm:t>
        <a:bodyPr/>
        <a:lstStyle/>
        <a:p>
          <a:r>
            <a:rPr lang="ru-RU" sz="1400" dirty="0">
              <a:latin typeface="+mj-lt"/>
            </a:rPr>
            <a:t> Правительство Российской Федерации вправе установить особенности включения в план-график информации о централизованных закупках, совместных конкурсах и аукционах, закупках, при осуществлении которых применяются закрытые способы определения поставщиков (подрядчиков, исполнителей), а также об отдельных закупках, предусмотренных пунктом 7 части 2 статьи 83, пунктом 3 части 2 статьи 83.1, частью 1 статьи 93 и статьей 111 настоящего Федерального закона.</a:t>
          </a:r>
        </a:p>
      </dgm:t>
    </dgm:pt>
    <dgm:pt modelId="{70619325-FB49-474B-80F8-A5FEEB3CDC8A}" type="parTrans" cxnId="{5217D05D-2C29-4E7C-B342-977ABFAF75C2}">
      <dgm:prSet/>
      <dgm:spPr/>
      <dgm:t>
        <a:bodyPr/>
        <a:lstStyle/>
        <a:p>
          <a:endParaRPr lang="ru-RU" sz="1400">
            <a:latin typeface="+mj-lt"/>
          </a:endParaRPr>
        </a:p>
      </dgm:t>
    </dgm:pt>
    <dgm:pt modelId="{0886857B-A09E-45AF-B5B3-43A14C5E42B9}" type="sibTrans" cxnId="{5217D05D-2C29-4E7C-B342-977ABFAF75C2}">
      <dgm:prSet/>
      <dgm:spPr/>
      <dgm:t>
        <a:bodyPr/>
        <a:lstStyle/>
        <a:p>
          <a:endParaRPr lang="ru-RU" sz="1400">
            <a:latin typeface="+mj-lt"/>
          </a:endParaRPr>
        </a:p>
      </dgm:t>
    </dgm:pt>
    <dgm:pt modelId="{B5C1E80F-0584-49DB-8B59-FBED8DDFE5DF}">
      <dgm:prSet custT="1"/>
      <dgm:spPr/>
      <dgm:t>
        <a:bodyPr/>
        <a:lstStyle/>
        <a:p>
          <a:r>
            <a:rPr lang="ru-RU" sz="1400" dirty="0">
              <a:latin typeface="+mj-lt"/>
            </a:rPr>
            <a:t>. Планы-графики формируются на срок, соответствующий сроку действия федерального закона о федеральном бюджете на очередной финансовый год и плановый период, федеральных законов о бюджетах государственных внебюджетных фондов Российской Федерации на очередной финансовый год и плановый период, закона субъекта Российской Федерации о бюджете субъекта Российской Федерации, законов субъекта Российской Федерации о бюджетах территориальных государственных внебюджетных фондов, муниципального правового акта представительного органа муниципального образования о местном бюджете. В планы-графики включается с учетом положений бюджетного законодательства Российской Федерации информация о закупках, осуществление которых планируется по истечении планового периода. В этом случае указанная в части 2 настоящей статьи информация вносится в планы-графики закупок на весь срок планируемых закупок.</a:t>
          </a:r>
        </a:p>
      </dgm:t>
    </dgm:pt>
    <dgm:pt modelId="{DB541541-74AE-4D52-9EEF-FC4213C97534}" type="parTrans" cxnId="{52B0DB35-5288-481A-90E2-1885F126035C}">
      <dgm:prSet/>
      <dgm:spPr/>
      <dgm:t>
        <a:bodyPr/>
        <a:lstStyle/>
        <a:p>
          <a:endParaRPr lang="ru-RU" sz="1400">
            <a:latin typeface="+mj-lt"/>
          </a:endParaRPr>
        </a:p>
      </dgm:t>
    </dgm:pt>
    <dgm:pt modelId="{B53EC467-F42E-406F-8852-1647739524A1}" type="sibTrans" cxnId="{52B0DB35-5288-481A-90E2-1885F126035C}">
      <dgm:prSet/>
      <dgm:spPr/>
      <dgm:t>
        <a:bodyPr/>
        <a:lstStyle/>
        <a:p>
          <a:endParaRPr lang="ru-RU" sz="1400">
            <a:latin typeface="+mj-lt"/>
          </a:endParaRPr>
        </a:p>
      </dgm:t>
    </dgm:pt>
    <dgm:pt modelId="{F862B99D-105B-4CF5-8C08-EA99FE174E24}">
      <dgm:prSet custT="1"/>
      <dgm:spPr/>
      <dgm:t>
        <a:bodyPr/>
        <a:lstStyle/>
        <a:p>
          <a:r>
            <a:rPr lang="ru-RU" sz="1400" dirty="0">
              <a:latin typeface="+mj-lt"/>
            </a:rPr>
            <a:t>План-график формируется государственным или муниципальным заказчиком в соответствии с требованиями настоящей статьи в процессе составления и рассмотрения проектов бюджетов бюджетной системы Российской Федерации с учетом положений бюджетного законодательства Российской Федерации и утверждается в течение десяти рабочих дней после доведения до государственного или муниципального заказчика объема прав в денежном выражении на принятие и (или) исполнение обязательств в соответствии с бюджетным законодательством Российской Федерации.</a:t>
          </a:r>
        </a:p>
      </dgm:t>
    </dgm:pt>
    <dgm:pt modelId="{CB68A274-D418-48E6-BF32-C936EC14EFB3}" type="parTrans" cxnId="{EA0E18F5-9E6F-46B9-ABCA-DCB7B181A826}">
      <dgm:prSet/>
      <dgm:spPr/>
      <dgm:t>
        <a:bodyPr/>
        <a:lstStyle/>
        <a:p>
          <a:endParaRPr lang="ru-RU" sz="1400">
            <a:latin typeface="+mj-lt"/>
          </a:endParaRPr>
        </a:p>
      </dgm:t>
    </dgm:pt>
    <dgm:pt modelId="{2F05903A-504A-48E8-BA82-3C950098A741}" type="sibTrans" cxnId="{EA0E18F5-9E6F-46B9-ABCA-DCB7B181A826}">
      <dgm:prSet/>
      <dgm:spPr/>
      <dgm:t>
        <a:bodyPr/>
        <a:lstStyle/>
        <a:p>
          <a:endParaRPr lang="ru-RU" sz="1400">
            <a:latin typeface="+mj-lt"/>
          </a:endParaRPr>
        </a:p>
      </dgm:t>
    </dgm:pt>
    <dgm:pt modelId="{D2B77A58-9626-4745-BA16-FA3F86E9DBD3}">
      <dgm:prSet custT="1"/>
      <dgm:spPr/>
      <dgm:t>
        <a:bodyPr/>
        <a:lstStyle/>
        <a:p>
          <a:r>
            <a:rPr lang="ru-RU" sz="1400" dirty="0">
              <a:latin typeface="+mj-lt"/>
            </a:rPr>
            <a:t>План-график формируется государственным, муниципальным учреждениями, государственным, муниципальным унитарными предприятиями в соответствии с требованиями настоящей статьи при планировании финансово-хозяйственной деятельности государственного, муниципального учреждений, государственного, муниципального унитарных предприятий и утверждается в течение десяти рабочих дней после утверждения соответственно плана финансово-хозяйственной деятельности государственного, муниципального учреждений, плана (программы) финансово-хозяйственной деятельности государственного, муниципального унитарных предприятий.</a:t>
          </a:r>
        </a:p>
      </dgm:t>
    </dgm:pt>
    <dgm:pt modelId="{6D544C44-B862-4AC9-AF84-E5BA5B7DFFCC}" type="parTrans" cxnId="{28AFBC59-1326-417E-8AC1-AE74444F9F4C}">
      <dgm:prSet/>
      <dgm:spPr/>
      <dgm:t>
        <a:bodyPr/>
        <a:lstStyle/>
        <a:p>
          <a:endParaRPr lang="ru-RU" sz="1400">
            <a:latin typeface="+mj-lt"/>
          </a:endParaRPr>
        </a:p>
      </dgm:t>
    </dgm:pt>
    <dgm:pt modelId="{15A8A920-115D-40E1-8FA6-B5BF034E86DC}" type="sibTrans" cxnId="{28AFBC59-1326-417E-8AC1-AE74444F9F4C}">
      <dgm:prSet/>
      <dgm:spPr/>
      <dgm:t>
        <a:bodyPr/>
        <a:lstStyle/>
        <a:p>
          <a:endParaRPr lang="ru-RU" sz="1400">
            <a:latin typeface="+mj-lt"/>
          </a:endParaRPr>
        </a:p>
      </dgm:t>
    </dgm:pt>
    <dgm:pt modelId="{A04CFA23-EEEB-45E9-B152-545DA34608BD}" type="pres">
      <dgm:prSet presAssocID="{97730C6D-BF13-4C8B-8952-9D8F316E4EEA}" presName="matrix" presStyleCnt="0">
        <dgm:presLayoutVars>
          <dgm:chMax val="1"/>
          <dgm:dir/>
          <dgm:resizeHandles val="exact"/>
        </dgm:presLayoutVars>
      </dgm:prSet>
      <dgm:spPr/>
    </dgm:pt>
    <dgm:pt modelId="{6F22B791-8120-465A-B2C0-936182988B26}" type="pres">
      <dgm:prSet presAssocID="{97730C6D-BF13-4C8B-8952-9D8F316E4EEA}" presName="diamond" presStyleLbl="bgShp" presStyleIdx="0" presStyleCnt="1" custScaleX="174352"/>
      <dgm:spPr>
        <a:solidFill>
          <a:srgbClr val="00B050"/>
        </a:solidFill>
      </dgm:spPr>
    </dgm:pt>
    <dgm:pt modelId="{55FF5BEB-4142-4BCB-8EB0-19C44669FFF0}" type="pres">
      <dgm:prSet presAssocID="{97730C6D-BF13-4C8B-8952-9D8F316E4EEA}" presName="quad1" presStyleLbl="node1" presStyleIdx="0" presStyleCnt="4" custScaleX="195592" custLinFactNeighborX="-85353" custLinFactNeighborY="-16441">
        <dgm:presLayoutVars>
          <dgm:chMax val="0"/>
          <dgm:chPref val="0"/>
          <dgm:bulletEnabled val="1"/>
        </dgm:presLayoutVars>
      </dgm:prSet>
      <dgm:spPr/>
    </dgm:pt>
    <dgm:pt modelId="{DE54EBCC-E1DE-4AAD-B8A4-D0C57469AFAD}" type="pres">
      <dgm:prSet presAssocID="{97730C6D-BF13-4C8B-8952-9D8F316E4EEA}" presName="quad2" presStyleLbl="node1" presStyleIdx="1" presStyleCnt="4" custScaleX="227425" custLinFactNeighborX="56669" custLinFactNeighborY="-17840">
        <dgm:presLayoutVars>
          <dgm:chMax val="0"/>
          <dgm:chPref val="0"/>
          <dgm:bulletEnabled val="1"/>
        </dgm:presLayoutVars>
      </dgm:prSet>
      <dgm:spPr/>
    </dgm:pt>
    <dgm:pt modelId="{1063141E-5779-47A6-A6A8-BC55EF2C4CFB}" type="pres">
      <dgm:prSet presAssocID="{97730C6D-BF13-4C8B-8952-9D8F316E4EEA}" presName="quad3" presStyleLbl="node1" presStyleIdx="2" presStyleCnt="4" custScaleX="192618" custLinFactNeighborX="-69962" custLinFactNeighborY="-9445">
        <dgm:presLayoutVars>
          <dgm:chMax val="0"/>
          <dgm:chPref val="0"/>
          <dgm:bulletEnabled val="1"/>
        </dgm:presLayoutVars>
      </dgm:prSet>
      <dgm:spPr/>
    </dgm:pt>
    <dgm:pt modelId="{4466624F-F41F-42FB-960F-D0971CE1519F}" type="pres">
      <dgm:prSet presAssocID="{97730C6D-BF13-4C8B-8952-9D8F316E4EEA}" presName="quad4" presStyleLbl="node1" presStyleIdx="3" presStyleCnt="4" custScaleX="232848" custLinFactNeighborX="54920" custLinFactNeighborY="-2185">
        <dgm:presLayoutVars>
          <dgm:chMax val="0"/>
          <dgm:chPref val="0"/>
          <dgm:bulletEnabled val="1"/>
        </dgm:presLayoutVars>
      </dgm:prSet>
      <dgm:spPr/>
    </dgm:pt>
  </dgm:ptLst>
  <dgm:cxnLst>
    <dgm:cxn modelId="{52B0DB35-5288-481A-90E2-1885F126035C}" srcId="{97730C6D-BF13-4C8B-8952-9D8F316E4EEA}" destId="{B5C1E80F-0584-49DB-8B59-FBED8DDFE5DF}" srcOrd="1" destOrd="0" parTransId="{DB541541-74AE-4D52-9EEF-FC4213C97534}" sibTransId="{B53EC467-F42E-406F-8852-1647739524A1}"/>
    <dgm:cxn modelId="{5217D05D-2C29-4E7C-B342-977ABFAF75C2}" srcId="{97730C6D-BF13-4C8B-8952-9D8F316E4EEA}" destId="{758F8B85-8625-4F25-A315-E083FF6CBB59}" srcOrd="0" destOrd="0" parTransId="{70619325-FB49-474B-80F8-A5FEEB3CDC8A}" sibTransId="{0886857B-A09E-45AF-B5B3-43A14C5E42B9}"/>
    <dgm:cxn modelId="{42C5D85D-6388-4D72-829D-4A6AA77EDE9B}" type="presOf" srcId="{758F8B85-8625-4F25-A315-E083FF6CBB59}" destId="{55FF5BEB-4142-4BCB-8EB0-19C44669FFF0}" srcOrd="0" destOrd="0" presId="urn:microsoft.com/office/officeart/2005/8/layout/matrix3"/>
    <dgm:cxn modelId="{E373E241-63F7-41D7-955F-C4B3B1FAAB1B}" type="presOf" srcId="{97730C6D-BF13-4C8B-8952-9D8F316E4EEA}" destId="{A04CFA23-EEEB-45E9-B152-545DA34608BD}" srcOrd="0" destOrd="0" presId="urn:microsoft.com/office/officeart/2005/8/layout/matrix3"/>
    <dgm:cxn modelId="{9DC70678-8AE7-4631-B396-3D79B9EDBE5F}" type="presOf" srcId="{B5C1E80F-0584-49DB-8B59-FBED8DDFE5DF}" destId="{DE54EBCC-E1DE-4AAD-B8A4-D0C57469AFAD}" srcOrd="0" destOrd="0" presId="urn:microsoft.com/office/officeart/2005/8/layout/matrix3"/>
    <dgm:cxn modelId="{28AFBC59-1326-417E-8AC1-AE74444F9F4C}" srcId="{97730C6D-BF13-4C8B-8952-9D8F316E4EEA}" destId="{D2B77A58-9626-4745-BA16-FA3F86E9DBD3}" srcOrd="3" destOrd="0" parTransId="{6D544C44-B862-4AC9-AF84-E5BA5B7DFFCC}" sibTransId="{15A8A920-115D-40E1-8FA6-B5BF034E86DC}"/>
    <dgm:cxn modelId="{F25FBDB7-2369-456A-A490-21E1BB019C04}" type="presOf" srcId="{F862B99D-105B-4CF5-8C08-EA99FE174E24}" destId="{1063141E-5779-47A6-A6A8-BC55EF2C4CFB}" srcOrd="0" destOrd="0" presId="urn:microsoft.com/office/officeart/2005/8/layout/matrix3"/>
    <dgm:cxn modelId="{0A0340EB-BB0A-4813-8379-43B75EFA85AE}" type="presOf" srcId="{D2B77A58-9626-4745-BA16-FA3F86E9DBD3}" destId="{4466624F-F41F-42FB-960F-D0971CE1519F}" srcOrd="0" destOrd="0" presId="urn:microsoft.com/office/officeart/2005/8/layout/matrix3"/>
    <dgm:cxn modelId="{EA0E18F5-9E6F-46B9-ABCA-DCB7B181A826}" srcId="{97730C6D-BF13-4C8B-8952-9D8F316E4EEA}" destId="{F862B99D-105B-4CF5-8C08-EA99FE174E24}" srcOrd="2" destOrd="0" parTransId="{CB68A274-D418-48E6-BF32-C936EC14EFB3}" sibTransId="{2F05903A-504A-48E8-BA82-3C950098A741}"/>
    <dgm:cxn modelId="{062FE017-F6B1-4836-9AC3-9FAD87CFC87D}" type="presParOf" srcId="{A04CFA23-EEEB-45E9-B152-545DA34608BD}" destId="{6F22B791-8120-465A-B2C0-936182988B26}" srcOrd="0" destOrd="0" presId="urn:microsoft.com/office/officeart/2005/8/layout/matrix3"/>
    <dgm:cxn modelId="{6B69CC71-E3D1-4BBA-8645-8673B84BFE5A}" type="presParOf" srcId="{A04CFA23-EEEB-45E9-B152-545DA34608BD}" destId="{55FF5BEB-4142-4BCB-8EB0-19C44669FFF0}" srcOrd="1" destOrd="0" presId="urn:microsoft.com/office/officeart/2005/8/layout/matrix3"/>
    <dgm:cxn modelId="{412E4ADB-3562-4054-BCA5-69810D5FBE9D}" type="presParOf" srcId="{A04CFA23-EEEB-45E9-B152-545DA34608BD}" destId="{DE54EBCC-E1DE-4AAD-B8A4-D0C57469AFAD}" srcOrd="2" destOrd="0" presId="urn:microsoft.com/office/officeart/2005/8/layout/matrix3"/>
    <dgm:cxn modelId="{03B1F5AD-88F3-4D62-A04C-17C1065D8B4B}" type="presParOf" srcId="{A04CFA23-EEEB-45E9-B152-545DA34608BD}" destId="{1063141E-5779-47A6-A6A8-BC55EF2C4CFB}" srcOrd="3" destOrd="0" presId="urn:microsoft.com/office/officeart/2005/8/layout/matrix3"/>
    <dgm:cxn modelId="{6F3F3134-1C22-4D5D-A24E-2BB2207A910E}" type="presParOf" srcId="{A04CFA23-EEEB-45E9-B152-545DA34608BD}" destId="{4466624F-F41F-42FB-960F-D0971CE1519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D4183E-EB18-4D9D-891C-82DD4279ADE7}" type="doc">
      <dgm:prSet loTypeId="urn:microsoft.com/office/officeart/2005/8/layout/radial4" loCatId="relationship" qsTypeId="urn:microsoft.com/office/officeart/2005/8/quickstyle/3d5" qsCatId="3D" csTypeId="urn:microsoft.com/office/officeart/2005/8/colors/colorful1" csCatId="colorful" phldr="1"/>
      <dgm:spPr/>
      <dgm:t>
        <a:bodyPr/>
        <a:lstStyle/>
        <a:p>
          <a:endParaRPr lang="ru-RU"/>
        </a:p>
      </dgm:t>
    </dgm:pt>
    <dgm:pt modelId="{FF3D8628-012E-457E-9B3D-97DBC10634F1}">
      <dgm:prSet phldrT="[Текст]" custT="1"/>
      <dgm:spPr>
        <a:solidFill>
          <a:srgbClr val="002060"/>
        </a:solidFill>
      </dgm:spPr>
      <dgm:t>
        <a:bodyPr/>
        <a:lstStyle/>
        <a:p>
          <a:r>
            <a:rPr lang="ru-RU" sz="1400" cap="all" baseline="0" dirty="0">
              <a:latin typeface="+mj-lt"/>
            </a:rPr>
            <a:t>Планы-графики подлежат изменению при необходимости:</a:t>
          </a:r>
        </a:p>
      </dgm:t>
    </dgm:pt>
    <dgm:pt modelId="{5F13F966-13A6-439A-82D8-58DF86F2E93B}" type="parTrans" cxnId="{860DC56A-17F4-45C0-9C2A-647AAB0E9712}">
      <dgm:prSet/>
      <dgm:spPr/>
      <dgm:t>
        <a:bodyPr/>
        <a:lstStyle/>
        <a:p>
          <a:endParaRPr lang="ru-RU" sz="1400">
            <a:latin typeface="+mj-lt"/>
          </a:endParaRPr>
        </a:p>
      </dgm:t>
    </dgm:pt>
    <dgm:pt modelId="{458E8D0D-A8A1-4AC8-9F31-15C79BF069BE}" type="sibTrans" cxnId="{860DC56A-17F4-45C0-9C2A-647AAB0E9712}">
      <dgm:prSet/>
      <dgm:spPr/>
      <dgm:t>
        <a:bodyPr/>
        <a:lstStyle/>
        <a:p>
          <a:endParaRPr lang="ru-RU" sz="1400">
            <a:latin typeface="+mj-lt"/>
          </a:endParaRPr>
        </a:p>
      </dgm:t>
    </dgm:pt>
    <dgm:pt modelId="{5611F157-A3AD-4C53-802C-AAB66911963A}">
      <dgm:prSet custT="1"/>
      <dgm:spPr>
        <a:solidFill>
          <a:schemeClr val="accent2">
            <a:lumMod val="75000"/>
          </a:schemeClr>
        </a:solidFill>
      </dgm:spPr>
      <dgm:t>
        <a:bodyPr/>
        <a:lstStyle/>
        <a:p>
          <a:r>
            <a:rPr lang="ru-RU" sz="1400" dirty="0">
              <a:latin typeface="+mj-lt"/>
            </a:rPr>
            <a:t>1) приведения их в соответствие в связи с изменением установленных в соответствии со статьей 19 Федерального закона </a:t>
          </a:r>
          <a:r>
            <a:rPr lang="en-US" sz="1400" dirty="0">
              <a:latin typeface="+mj-lt"/>
            </a:rPr>
            <a:t>N </a:t>
          </a:r>
          <a:r>
            <a:rPr lang="ru-RU" sz="1400" dirty="0">
              <a:latin typeface="+mj-lt"/>
            </a:rPr>
            <a:t>44</a:t>
          </a:r>
          <a:r>
            <a:rPr lang="en-US" sz="1400" dirty="0">
              <a:latin typeface="+mj-lt"/>
            </a:rPr>
            <a:t>-</a:t>
          </a:r>
          <a:r>
            <a:rPr lang="ru-RU" sz="1400" dirty="0">
              <a:latin typeface="+mj-lt"/>
            </a:rPr>
            <a:t>ФЗ требований к закупаемым заказчиками товарам, работам, услугам (в том числе предельной цены товаров, работ, услуг) и (или) нормативных затрат на обеспечение функций государственных органов, органов управления государственными внебюджетными фондами, муниципальных органов;</a:t>
          </a:r>
        </a:p>
      </dgm:t>
    </dgm:pt>
    <dgm:pt modelId="{6C996A84-E312-4F86-9DA7-1E9720788608}" type="parTrans" cxnId="{1D6753C6-3EED-4B33-962A-D1C04FC0C268}">
      <dgm:prSet/>
      <dgm:spPr>
        <a:solidFill>
          <a:schemeClr val="accent2">
            <a:lumMod val="75000"/>
          </a:schemeClr>
        </a:solidFill>
      </dgm:spPr>
      <dgm:t>
        <a:bodyPr/>
        <a:lstStyle/>
        <a:p>
          <a:endParaRPr lang="ru-RU" sz="1400">
            <a:latin typeface="+mj-lt"/>
          </a:endParaRPr>
        </a:p>
      </dgm:t>
    </dgm:pt>
    <dgm:pt modelId="{0233199E-2366-4195-A014-B3547E63CBB1}" type="sibTrans" cxnId="{1D6753C6-3EED-4B33-962A-D1C04FC0C268}">
      <dgm:prSet/>
      <dgm:spPr/>
      <dgm:t>
        <a:bodyPr/>
        <a:lstStyle/>
        <a:p>
          <a:endParaRPr lang="ru-RU" sz="1400">
            <a:latin typeface="+mj-lt"/>
          </a:endParaRPr>
        </a:p>
      </dgm:t>
    </dgm:pt>
    <dgm:pt modelId="{21DEAB75-D04C-4D95-BEB7-5B679799F594}">
      <dgm:prSet custT="1"/>
      <dgm:spPr>
        <a:solidFill>
          <a:schemeClr val="accent3">
            <a:lumMod val="50000"/>
          </a:schemeClr>
        </a:solidFill>
      </dgm:spPr>
      <dgm:t>
        <a:bodyPr/>
        <a:lstStyle/>
        <a:p>
          <a:r>
            <a:rPr lang="ru-RU" sz="1400" dirty="0">
              <a:latin typeface="+mj-lt"/>
            </a:rPr>
            <a:t>2) приведения их в соответствие в связи с изменением доведенного до заказчика объема прав в денежном выражении на принятие и (или) исполнение обязательств в соответствии с бюджетным законодательством Российской Федерации, изменением показателей планов (программ) финансово-хозяйственной деятельности государственных, муниципальных учреждений, государственных, муниципальных унитарных предприятий, изменением соответствующих решений и (или) соглашений о предоставлении субсидий;</a:t>
          </a:r>
        </a:p>
      </dgm:t>
    </dgm:pt>
    <dgm:pt modelId="{96CF9BBF-B14D-4566-8570-26962C3973CD}" type="parTrans" cxnId="{F376EFF6-321F-4CC1-8808-D28D5E373C79}">
      <dgm:prSet/>
      <dgm:spPr>
        <a:solidFill>
          <a:schemeClr val="accent3">
            <a:lumMod val="50000"/>
          </a:schemeClr>
        </a:solidFill>
      </dgm:spPr>
      <dgm:t>
        <a:bodyPr/>
        <a:lstStyle/>
        <a:p>
          <a:endParaRPr lang="ru-RU" sz="1400">
            <a:latin typeface="+mj-lt"/>
          </a:endParaRPr>
        </a:p>
      </dgm:t>
    </dgm:pt>
    <dgm:pt modelId="{120E2F00-5C47-4C1F-A75D-FAB4740EC074}" type="sibTrans" cxnId="{F376EFF6-321F-4CC1-8808-D28D5E373C79}">
      <dgm:prSet/>
      <dgm:spPr/>
      <dgm:t>
        <a:bodyPr/>
        <a:lstStyle/>
        <a:p>
          <a:endParaRPr lang="ru-RU" sz="1400">
            <a:latin typeface="+mj-lt"/>
          </a:endParaRPr>
        </a:p>
      </dgm:t>
    </dgm:pt>
    <dgm:pt modelId="{5A62FB41-8508-48EC-8625-97E56AFCCABB}">
      <dgm:prSet custT="1"/>
      <dgm:spPr/>
      <dgm:t>
        <a:bodyPr/>
        <a:lstStyle/>
        <a:p>
          <a:r>
            <a:rPr lang="ru-RU" sz="1400" dirty="0">
              <a:latin typeface="+mj-lt"/>
            </a:rPr>
            <a:t>3) реализации решения, принятого заказчиком по итогам обязательного общественного обсуждения закупки в соответствии со статьей 20 Федерального закона </a:t>
          </a:r>
          <a:r>
            <a:rPr lang="en-US" sz="1400" dirty="0">
              <a:latin typeface="+mj-lt"/>
            </a:rPr>
            <a:t>N </a:t>
          </a:r>
          <a:r>
            <a:rPr lang="ru-RU" sz="1400" dirty="0">
              <a:latin typeface="+mj-lt"/>
            </a:rPr>
            <a:t>44</a:t>
          </a:r>
          <a:r>
            <a:rPr lang="en-US" sz="1400" dirty="0">
              <a:latin typeface="+mj-lt"/>
            </a:rPr>
            <a:t>-</a:t>
          </a:r>
          <a:r>
            <a:rPr lang="ru-RU" sz="1400" dirty="0">
              <a:latin typeface="+mj-lt"/>
            </a:rPr>
            <a:t>ФЗ;</a:t>
          </a:r>
        </a:p>
      </dgm:t>
    </dgm:pt>
    <dgm:pt modelId="{1489317A-0994-456A-B4F6-EE37B80DC504}" type="parTrans" cxnId="{DD705E58-7FFB-4025-B80B-ED9D6A581F00}">
      <dgm:prSet/>
      <dgm:spPr/>
      <dgm:t>
        <a:bodyPr/>
        <a:lstStyle/>
        <a:p>
          <a:endParaRPr lang="ru-RU" sz="1400">
            <a:latin typeface="+mj-lt"/>
          </a:endParaRPr>
        </a:p>
      </dgm:t>
    </dgm:pt>
    <dgm:pt modelId="{E91036FA-098E-4686-9382-EA4AA8B7C1F9}" type="sibTrans" cxnId="{DD705E58-7FFB-4025-B80B-ED9D6A581F00}">
      <dgm:prSet/>
      <dgm:spPr/>
      <dgm:t>
        <a:bodyPr/>
        <a:lstStyle/>
        <a:p>
          <a:endParaRPr lang="ru-RU" sz="1400">
            <a:latin typeface="+mj-lt"/>
          </a:endParaRPr>
        </a:p>
      </dgm:t>
    </dgm:pt>
    <dgm:pt modelId="{6E8B5C3D-A4C4-48E0-BE14-FE9CEA2FB9FC}">
      <dgm:prSet custT="1"/>
      <dgm:spPr>
        <a:solidFill>
          <a:schemeClr val="accent5">
            <a:lumMod val="75000"/>
          </a:schemeClr>
        </a:solidFill>
      </dgm:spPr>
      <dgm:t>
        <a:bodyPr/>
        <a:lstStyle/>
        <a:p>
          <a:r>
            <a:rPr lang="ru-RU" sz="1400" dirty="0">
              <a:latin typeface="+mj-lt"/>
            </a:rPr>
            <a:t>4) использования в соответствии с законодательством Российской Федерации экономии, полученной при осуществлении закупки;</a:t>
          </a:r>
        </a:p>
      </dgm:t>
    </dgm:pt>
    <dgm:pt modelId="{6DA4ABEA-283F-4ECD-8D63-311DE86955A6}" type="parTrans" cxnId="{F2FE776D-BA4E-45CB-A13F-4F4116A8CE2C}">
      <dgm:prSet/>
      <dgm:spPr>
        <a:solidFill>
          <a:schemeClr val="accent5">
            <a:lumMod val="75000"/>
          </a:schemeClr>
        </a:solidFill>
      </dgm:spPr>
      <dgm:t>
        <a:bodyPr/>
        <a:lstStyle/>
        <a:p>
          <a:endParaRPr lang="ru-RU" sz="1400">
            <a:latin typeface="+mj-lt"/>
          </a:endParaRPr>
        </a:p>
      </dgm:t>
    </dgm:pt>
    <dgm:pt modelId="{49D39CDF-21FF-474F-906D-C3AEDD97FE3A}" type="sibTrans" cxnId="{F2FE776D-BA4E-45CB-A13F-4F4116A8CE2C}">
      <dgm:prSet/>
      <dgm:spPr/>
      <dgm:t>
        <a:bodyPr/>
        <a:lstStyle/>
        <a:p>
          <a:endParaRPr lang="ru-RU" sz="1400">
            <a:latin typeface="+mj-lt"/>
          </a:endParaRPr>
        </a:p>
      </dgm:t>
    </dgm:pt>
    <dgm:pt modelId="{41FFE7C2-4483-445D-A6AF-92581311A289}">
      <dgm:prSet custT="1"/>
      <dgm:spPr>
        <a:solidFill>
          <a:schemeClr val="accent6">
            <a:lumMod val="50000"/>
          </a:schemeClr>
        </a:solidFill>
      </dgm:spPr>
      <dgm:t>
        <a:bodyPr/>
        <a:lstStyle/>
        <a:p>
          <a:r>
            <a:rPr lang="ru-RU" sz="1400" dirty="0">
              <a:latin typeface="+mj-lt"/>
            </a:rPr>
            <a:t>5) в иных случаях, установленных порядком, предусмотренным пунктом 2 части 3 статьи 16</a:t>
          </a:r>
        </a:p>
      </dgm:t>
    </dgm:pt>
    <dgm:pt modelId="{53DC5841-D345-4BDA-94DD-6A6D9B937EA8}" type="parTrans" cxnId="{C0F715D2-7710-4B3D-8270-2548B3F799A0}">
      <dgm:prSet/>
      <dgm:spPr>
        <a:solidFill>
          <a:schemeClr val="accent6">
            <a:lumMod val="50000"/>
          </a:schemeClr>
        </a:solidFill>
      </dgm:spPr>
      <dgm:t>
        <a:bodyPr/>
        <a:lstStyle/>
        <a:p>
          <a:endParaRPr lang="ru-RU" sz="1400">
            <a:latin typeface="+mj-lt"/>
          </a:endParaRPr>
        </a:p>
      </dgm:t>
    </dgm:pt>
    <dgm:pt modelId="{DF6FDFF2-3D27-421D-AB9B-C8B3C2000658}" type="sibTrans" cxnId="{C0F715D2-7710-4B3D-8270-2548B3F799A0}">
      <dgm:prSet/>
      <dgm:spPr/>
      <dgm:t>
        <a:bodyPr/>
        <a:lstStyle/>
        <a:p>
          <a:endParaRPr lang="ru-RU" sz="1400">
            <a:latin typeface="+mj-lt"/>
          </a:endParaRPr>
        </a:p>
      </dgm:t>
    </dgm:pt>
    <dgm:pt modelId="{3ADCE60F-14D1-41DC-B236-222B81978425}" type="pres">
      <dgm:prSet presAssocID="{DAD4183E-EB18-4D9D-891C-82DD4279ADE7}" presName="cycle" presStyleCnt="0">
        <dgm:presLayoutVars>
          <dgm:chMax val="1"/>
          <dgm:dir/>
          <dgm:animLvl val="ctr"/>
          <dgm:resizeHandles val="exact"/>
        </dgm:presLayoutVars>
      </dgm:prSet>
      <dgm:spPr/>
    </dgm:pt>
    <dgm:pt modelId="{26D008A0-57BA-4229-8DCA-BC6CFADF716E}" type="pres">
      <dgm:prSet presAssocID="{FF3D8628-012E-457E-9B3D-97DBC10634F1}" presName="centerShape" presStyleLbl="node0" presStyleIdx="0" presStyleCnt="1" custScaleX="105961" custScaleY="46397" custLinFactNeighborX="5602" custLinFactNeighborY="7971"/>
      <dgm:spPr/>
    </dgm:pt>
    <dgm:pt modelId="{94AAE08E-0A90-49F0-ABED-2066E8FF5F68}" type="pres">
      <dgm:prSet presAssocID="{6C996A84-E312-4F86-9DA7-1E9720788608}" presName="parTrans" presStyleLbl="bgSibTrans2D1" presStyleIdx="0" presStyleCnt="5"/>
      <dgm:spPr/>
    </dgm:pt>
    <dgm:pt modelId="{592A71BA-5AD4-449A-AC98-4A10DCC89A17}" type="pres">
      <dgm:prSet presAssocID="{5611F157-A3AD-4C53-802C-AAB66911963A}" presName="node" presStyleLbl="node1" presStyleIdx="0" presStyleCnt="5" custScaleX="149915" custScaleY="89345">
        <dgm:presLayoutVars>
          <dgm:bulletEnabled val="1"/>
        </dgm:presLayoutVars>
      </dgm:prSet>
      <dgm:spPr/>
    </dgm:pt>
    <dgm:pt modelId="{9C6B2B7E-5CFD-42CA-A014-1C494B18D03B}" type="pres">
      <dgm:prSet presAssocID="{96CF9BBF-B14D-4566-8570-26962C3973CD}" presName="parTrans" presStyleLbl="bgSibTrans2D1" presStyleIdx="1" presStyleCnt="5"/>
      <dgm:spPr/>
    </dgm:pt>
    <dgm:pt modelId="{97D344C4-3730-45D0-8A29-EB072BE4A92B}" type="pres">
      <dgm:prSet presAssocID="{21DEAB75-D04C-4D95-BEB7-5B679799F594}" presName="node" presStyleLbl="node1" presStyleIdx="1" presStyleCnt="5" custScaleX="163932" custScaleY="98672" custRadScaleRad="133997" custRadScaleInc="-3076">
        <dgm:presLayoutVars>
          <dgm:bulletEnabled val="1"/>
        </dgm:presLayoutVars>
      </dgm:prSet>
      <dgm:spPr/>
    </dgm:pt>
    <dgm:pt modelId="{FF44F224-5BA0-4256-AF0C-05F34611C1CC}" type="pres">
      <dgm:prSet presAssocID="{1489317A-0994-456A-B4F6-EE37B80DC504}" presName="parTrans" presStyleLbl="bgSibTrans2D1" presStyleIdx="2" presStyleCnt="5"/>
      <dgm:spPr/>
    </dgm:pt>
    <dgm:pt modelId="{7404034F-2E11-4D6B-BF03-BD4AD5BCC591}" type="pres">
      <dgm:prSet presAssocID="{5A62FB41-8508-48EC-8625-97E56AFCCABB}" presName="node" presStyleLbl="node1" presStyleIdx="2" presStyleCnt="5" custScaleY="65583" custRadScaleRad="100428" custRadScaleInc="14702">
        <dgm:presLayoutVars>
          <dgm:bulletEnabled val="1"/>
        </dgm:presLayoutVars>
      </dgm:prSet>
      <dgm:spPr/>
    </dgm:pt>
    <dgm:pt modelId="{458CF417-22C0-4971-A043-6A12C9EEAE57}" type="pres">
      <dgm:prSet presAssocID="{6DA4ABEA-283F-4ECD-8D63-311DE86955A6}" presName="parTrans" presStyleLbl="bgSibTrans2D1" presStyleIdx="3" presStyleCnt="5"/>
      <dgm:spPr/>
    </dgm:pt>
    <dgm:pt modelId="{CE440965-66D1-46BB-909E-029485E8DB8F}" type="pres">
      <dgm:prSet presAssocID="{6E8B5C3D-A4C4-48E0-BE14-FE9CEA2FB9FC}" presName="node" presStyleLbl="node1" presStyleIdx="3" presStyleCnt="5" custScaleY="62860" custRadScaleRad="143136" custRadScaleInc="-2879">
        <dgm:presLayoutVars>
          <dgm:bulletEnabled val="1"/>
        </dgm:presLayoutVars>
      </dgm:prSet>
      <dgm:spPr/>
    </dgm:pt>
    <dgm:pt modelId="{BBE6E392-AD62-4868-ABD3-F06EA7F2D24F}" type="pres">
      <dgm:prSet presAssocID="{53DC5841-D345-4BDA-94DD-6A6D9B937EA8}" presName="parTrans" presStyleLbl="bgSibTrans2D1" presStyleIdx="4" presStyleCnt="5"/>
      <dgm:spPr/>
    </dgm:pt>
    <dgm:pt modelId="{6DF0AB54-EC89-4244-9C18-8E25AE6A7204}" type="pres">
      <dgm:prSet presAssocID="{41FFE7C2-4483-445D-A6AF-92581311A289}" presName="node" presStyleLbl="node1" presStyleIdx="4" presStyleCnt="5" custScaleY="88512">
        <dgm:presLayoutVars>
          <dgm:bulletEnabled val="1"/>
        </dgm:presLayoutVars>
      </dgm:prSet>
      <dgm:spPr/>
    </dgm:pt>
  </dgm:ptLst>
  <dgm:cxnLst>
    <dgm:cxn modelId="{4C21320B-8681-4D40-ADC0-D20EB8E360ED}" type="presOf" srcId="{5611F157-A3AD-4C53-802C-AAB66911963A}" destId="{592A71BA-5AD4-449A-AC98-4A10DCC89A17}" srcOrd="0" destOrd="0" presId="urn:microsoft.com/office/officeart/2005/8/layout/radial4"/>
    <dgm:cxn modelId="{3E864B2F-3731-48E6-ABF2-17D607F416F6}" type="presOf" srcId="{FF3D8628-012E-457E-9B3D-97DBC10634F1}" destId="{26D008A0-57BA-4229-8DCA-BC6CFADF716E}" srcOrd="0" destOrd="0" presId="urn:microsoft.com/office/officeart/2005/8/layout/radial4"/>
    <dgm:cxn modelId="{860DC56A-17F4-45C0-9C2A-647AAB0E9712}" srcId="{DAD4183E-EB18-4D9D-891C-82DD4279ADE7}" destId="{FF3D8628-012E-457E-9B3D-97DBC10634F1}" srcOrd="0" destOrd="0" parTransId="{5F13F966-13A6-439A-82D8-58DF86F2E93B}" sibTransId="{458E8D0D-A8A1-4AC8-9F31-15C79BF069BE}"/>
    <dgm:cxn modelId="{F2FE776D-BA4E-45CB-A13F-4F4116A8CE2C}" srcId="{FF3D8628-012E-457E-9B3D-97DBC10634F1}" destId="{6E8B5C3D-A4C4-48E0-BE14-FE9CEA2FB9FC}" srcOrd="3" destOrd="0" parTransId="{6DA4ABEA-283F-4ECD-8D63-311DE86955A6}" sibTransId="{49D39CDF-21FF-474F-906D-C3AEDD97FE3A}"/>
    <dgm:cxn modelId="{133EEE76-634C-45D6-9BB1-1F686F9FD6D1}" type="presOf" srcId="{21DEAB75-D04C-4D95-BEB7-5B679799F594}" destId="{97D344C4-3730-45D0-8A29-EB072BE4A92B}" srcOrd="0" destOrd="0" presId="urn:microsoft.com/office/officeart/2005/8/layout/radial4"/>
    <dgm:cxn modelId="{DD705E58-7FFB-4025-B80B-ED9D6A581F00}" srcId="{FF3D8628-012E-457E-9B3D-97DBC10634F1}" destId="{5A62FB41-8508-48EC-8625-97E56AFCCABB}" srcOrd="2" destOrd="0" parTransId="{1489317A-0994-456A-B4F6-EE37B80DC504}" sibTransId="{E91036FA-098E-4686-9382-EA4AA8B7C1F9}"/>
    <dgm:cxn modelId="{2B3AAD5A-2927-4A83-8788-A7B763297A67}" type="presOf" srcId="{53DC5841-D345-4BDA-94DD-6A6D9B937EA8}" destId="{BBE6E392-AD62-4868-ABD3-F06EA7F2D24F}" srcOrd="0" destOrd="0" presId="urn:microsoft.com/office/officeart/2005/8/layout/radial4"/>
    <dgm:cxn modelId="{2BDC368B-58E9-452A-9C82-A8E4518DA474}" type="presOf" srcId="{DAD4183E-EB18-4D9D-891C-82DD4279ADE7}" destId="{3ADCE60F-14D1-41DC-B236-222B81978425}" srcOrd="0" destOrd="0" presId="urn:microsoft.com/office/officeart/2005/8/layout/radial4"/>
    <dgm:cxn modelId="{187E389E-40E0-4E57-A6B3-321301FDE4DC}" type="presOf" srcId="{6C996A84-E312-4F86-9DA7-1E9720788608}" destId="{94AAE08E-0A90-49F0-ABED-2066E8FF5F68}" srcOrd="0" destOrd="0" presId="urn:microsoft.com/office/officeart/2005/8/layout/radial4"/>
    <dgm:cxn modelId="{905C48C2-5920-4504-9129-DF6B5E9980EF}" type="presOf" srcId="{6DA4ABEA-283F-4ECD-8D63-311DE86955A6}" destId="{458CF417-22C0-4971-A043-6A12C9EEAE57}" srcOrd="0" destOrd="0" presId="urn:microsoft.com/office/officeart/2005/8/layout/radial4"/>
    <dgm:cxn modelId="{1D6753C6-3EED-4B33-962A-D1C04FC0C268}" srcId="{FF3D8628-012E-457E-9B3D-97DBC10634F1}" destId="{5611F157-A3AD-4C53-802C-AAB66911963A}" srcOrd="0" destOrd="0" parTransId="{6C996A84-E312-4F86-9DA7-1E9720788608}" sibTransId="{0233199E-2366-4195-A014-B3547E63CBB1}"/>
    <dgm:cxn modelId="{C0F715D2-7710-4B3D-8270-2548B3F799A0}" srcId="{FF3D8628-012E-457E-9B3D-97DBC10634F1}" destId="{41FFE7C2-4483-445D-A6AF-92581311A289}" srcOrd="4" destOrd="0" parTransId="{53DC5841-D345-4BDA-94DD-6A6D9B937EA8}" sibTransId="{DF6FDFF2-3D27-421D-AB9B-C8B3C2000658}"/>
    <dgm:cxn modelId="{769034D2-291C-41BE-AA42-15183BD77901}" type="presOf" srcId="{96CF9BBF-B14D-4566-8570-26962C3973CD}" destId="{9C6B2B7E-5CFD-42CA-A014-1C494B18D03B}" srcOrd="0" destOrd="0" presId="urn:microsoft.com/office/officeart/2005/8/layout/radial4"/>
    <dgm:cxn modelId="{DFF951D8-FE66-4959-A322-FF1F85B23474}" type="presOf" srcId="{41FFE7C2-4483-445D-A6AF-92581311A289}" destId="{6DF0AB54-EC89-4244-9C18-8E25AE6A7204}" srcOrd="0" destOrd="0" presId="urn:microsoft.com/office/officeart/2005/8/layout/radial4"/>
    <dgm:cxn modelId="{574533DF-6CA4-474A-9386-F25639143094}" type="presOf" srcId="{1489317A-0994-456A-B4F6-EE37B80DC504}" destId="{FF44F224-5BA0-4256-AF0C-05F34611C1CC}" srcOrd="0" destOrd="0" presId="urn:microsoft.com/office/officeart/2005/8/layout/radial4"/>
    <dgm:cxn modelId="{1EE564E3-48A3-4B4A-A82B-B42BA49FCC72}" type="presOf" srcId="{6E8B5C3D-A4C4-48E0-BE14-FE9CEA2FB9FC}" destId="{CE440965-66D1-46BB-909E-029485E8DB8F}" srcOrd="0" destOrd="0" presId="urn:microsoft.com/office/officeart/2005/8/layout/radial4"/>
    <dgm:cxn modelId="{F376EFF6-321F-4CC1-8808-D28D5E373C79}" srcId="{FF3D8628-012E-457E-9B3D-97DBC10634F1}" destId="{21DEAB75-D04C-4D95-BEB7-5B679799F594}" srcOrd="1" destOrd="0" parTransId="{96CF9BBF-B14D-4566-8570-26962C3973CD}" sibTransId="{120E2F00-5C47-4C1F-A75D-FAB4740EC074}"/>
    <dgm:cxn modelId="{5F509FFA-5DD0-4C88-9535-42586D533B82}" type="presOf" srcId="{5A62FB41-8508-48EC-8625-97E56AFCCABB}" destId="{7404034F-2E11-4D6B-BF03-BD4AD5BCC591}" srcOrd="0" destOrd="0" presId="urn:microsoft.com/office/officeart/2005/8/layout/radial4"/>
    <dgm:cxn modelId="{496B1938-ACCB-49EA-8B45-AE09DCE1C2FB}" type="presParOf" srcId="{3ADCE60F-14D1-41DC-B236-222B81978425}" destId="{26D008A0-57BA-4229-8DCA-BC6CFADF716E}" srcOrd="0" destOrd="0" presId="urn:microsoft.com/office/officeart/2005/8/layout/radial4"/>
    <dgm:cxn modelId="{9F66D02E-A644-4778-8D3E-C598AB6B1FB1}" type="presParOf" srcId="{3ADCE60F-14D1-41DC-B236-222B81978425}" destId="{94AAE08E-0A90-49F0-ABED-2066E8FF5F68}" srcOrd="1" destOrd="0" presId="urn:microsoft.com/office/officeart/2005/8/layout/radial4"/>
    <dgm:cxn modelId="{A33DD614-45C1-4444-9AE6-65CD04A88F0E}" type="presParOf" srcId="{3ADCE60F-14D1-41DC-B236-222B81978425}" destId="{592A71BA-5AD4-449A-AC98-4A10DCC89A17}" srcOrd="2" destOrd="0" presId="urn:microsoft.com/office/officeart/2005/8/layout/radial4"/>
    <dgm:cxn modelId="{D2462BF4-4181-4F7F-9D37-C7160733E7B6}" type="presParOf" srcId="{3ADCE60F-14D1-41DC-B236-222B81978425}" destId="{9C6B2B7E-5CFD-42CA-A014-1C494B18D03B}" srcOrd="3" destOrd="0" presId="urn:microsoft.com/office/officeart/2005/8/layout/radial4"/>
    <dgm:cxn modelId="{21A4938D-969F-448F-AF50-E11F01FF97EA}" type="presParOf" srcId="{3ADCE60F-14D1-41DC-B236-222B81978425}" destId="{97D344C4-3730-45D0-8A29-EB072BE4A92B}" srcOrd="4" destOrd="0" presId="urn:microsoft.com/office/officeart/2005/8/layout/radial4"/>
    <dgm:cxn modelId="{FB28B6DC-B0B0-471F-8083-C46A1D52607B}" type="presParOf" srcId="{3ADCE60F-14D1-41DC-B236-222B81978425}" destId="{FF44F224-5BA0-4256-AF0C-05F34611C1CC}" srcOrd="5" destOrd="0" presId="urn:microsoft.com/office/officeart/2005/8/layout/radial4"/>
    <dgm:cxn modelId="{18F0EB7F-175D-4273-916B-51F050BEA4A5}" type="presParOf" srcId="{3ADCE60F-14D1-41DC-B236-222B81978425}" destId="{7404034F-2E11-4D6B-BF03-BD4AD5BCC591}" srcOrd="6" destOrd="0" presId="urn:microsoft.com/office/officeart/2005/8/layout/radial4"/>
    <dgm:cxn modelId="{7C0B46E3-F7C3-4D2D-BDF9-179060839FDB}" type="presParOf" srcId="{3ADCE60F-14D1-41DC-B236-222B81978425}" destId="{458CF417-22C0-4971-A043-6A12C9EEAE57}" srcOrd="7" destOrd="0" presId="urn:microsoft.com/office/officeart/2005/8/layout/radial4"/>
    <dgm:cxn modelId="{9BBBB91F-96B1-4ABB-B534-24D75BBC461A}" type="presParOf" srcId="{3ADCE60F-14D1-41DC-B236-222B81978425}" destId="{CE440965-66D1-46BB-909E-029485E8DB8F}" srcOrd="8" destOrd="0" presId="urn:microsoft.com/office/officeart/2005/8/layout/radial4"/>
    <dgm:cxn modelId="{04BD8233-552A-493D-AB58-75026FD9014E}" type="presParOf" srcId="{3ADCE60F-14D1-41DC-B236-222B81978425}" destId="{BBE6E392-AD62-4868-ABD3-F06EA7F2D24F}" srcOrd="9" destOrd="0" presId="urn:microsoft.com/office/officeart/2005/8/layout/radial4"/>
    <dgm:cxn modelId="{24CE652C-AF05-4C18-8BCF-4DBA998E0EF5}" type="presParOf" srcId="{3ADCE60F-14D1-41DC-B236-222B81978425}" destId="{6DF0AB54-EC89-4244-9C18-8E25AE6A720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163B04-95AC-4108-AF1F-61CCE893648C}" type="doc">
      <dgm:prSet loTypeId="urn:microsoft.com/office/officeart/2005/8/layout/StepDownProcess" loCatId="process" qsTypeId="urn:microsoft.com/office/officeart/2005/8/quickstyle/3d5" qsCatId="3D" csTypeId="urn:microsoft.com/office/officeart/2005/8/colors/colorful1" csCatId="colorful" phldr="1"/>
      <dgm:spPr/>
      <dgm:t>
        <a:bodyPr/>
        <a:lstStyle/>
        <a:p>
          <a:endParaRPr lang="ru-RU"/>
        </a:p>
      </dgm:t>
    </dgm:pt>
    <dgm:pt modelId="{25197CF4-B4C1-4820-B8CB-B001A8C7CB3A}">
      <dgm:prSet phldrT="[Текст]" custT="1"/>
      <dgm:spPr>
        <a:solidFill>
          <a:schemeClr val="accent2">
            <a:lumMod val="75000"/>
          </a:schemeClr>
        </a:solidFill>
      </dgm:spPr>
      <dgm:t>
        <a:bodyPr/>
        <a:lstStyle/>
        <a:p>
          <a:r>
            <a:rPr lang="ru-RU" sz="1400" dirty="0">
              <a:latin typeface="+mj-lt"/>
            </a:rPr>
            <a:t>Внесение в соответствии с частью 8 настоящей статьи изменений в план-график может осуществляться не позднее чем за один день до дня размещения в единой информационной системе извещения об осуществлении соответствующей закупки или направления приглашения принять участие в определении поставщика (подрядчика, исполнителя) закрытым способом либо в случае заключения контракта с единственным поставщиком (подрядчиком, исполнителем) в соответствии с частью 1 статьи 93 Федерального закона </a:t>
          </a:r>
          <a:r>
            <a:rPr lang="en-US" sz="1400" dirty="0">
              <a:latin typeface="+mj-lt"/>
            </a:rPr>
            <a:t>N 44-</a:t>
          </a:r>
          <a:r>
            <a:rPr lang="ru-RU" sz="1400" dirty="0">
              <a:latin typeface="+mj-lt"/>
            </a:rPr>
            <a:t>ФЗ - не позднее чем за один день до дня заключения контракта.</a:t>
          </a:r>
        </a:p>
      </dgm:t>
    </dgm:pt>
    <dgm:pt modelId="{E0D1D9B3-863A-4BF2-AE06-E0F83B756ECD}" type="parTrans" cxnId="{430BFB9F-B05B-48DB-B328-573C3985CE63}">
      <dgm:prSet/>
      <dgm:spPr/>
      <dgm:t>
        <a:bodyPr/>
        <a:lstStyle/>
        <a:p>
          <a:endParaRPr lang="ru-RU" sz="1400">
            <a:latin typeface="+mj-lt"/>
          </a:endParaRPr>
        </a:p>
      </dgm:t>
    </dgm:pt>
    <dgm:pt modelId="{2482A98A-4A16-4134-990C-99725193F856}" type="sibTrans" cxnId="{430BFB9F-B05B-48DB-B328-573C3985CE63}">
      <dgm:prSet/>
      <dgm:spPr/>
      <dgm:t>
        <a:bodyPr/>
        <a:lstStyle/>
        <a:p>
          <a:endParaRPr lang="ru-RU" sz="1400">
            <a:latin typeface="+mj-lt"/>
          </a:endParaRPr>
        </a:p>
      </dgm:t>
    </dgm:pt>
    <dgm:pt modelId="{555E88BA-15E4-4A0E-8571-B38FEB249384}">
      <dgm:prSet custT="1"/>
      <dgm:spPr>
        <a:solidFill>
          <a:schemeClr val="accent3">
            <a:lumMod val="75000"/>
          </a:schemeClr>
        </a:solidFill>
      </dgm:spPr>
      <dgm:t>
        <a:bodyPr/>
        <a:lstStyle/>
        <a:p>
          <a:r>
            <a:rPr lang="ru-RU" sz="1400" dirty="0">
              <a:latin typeface="+mj-lt"/>
            </a:rPr>
            <a:t>Не допускаются размещение в единой информационной системе извещений об осуществлении закупки, документации об осуществлении закупки, направление приглашений принять участие в определении поставщика (подрядчика, исполнителя) закрытым способом, если такие извещения, документация, приглашения содержат информацию, не соответствующую информации, указанной в планах-графиках.</a:t>
          </a:r>
        </a:p>
      </dgm:t>
    </dgm:pt>
    <dgm:pt modelId="{23B3BA7B-7359-4ECB-959E-BD9A81CC231C}" type="parTrans" cxnId="{C64B421F-56AA-4F83-ADDE-90201FC1882F}">
      <dgm:prSet/>
      <dgm:spPr/>
      <dgm:t>
        <a:bodyPr/>
        <a:lstStyle/>
        <a:p>
          <a:endParaRPr lang="ru-RU" sz="1400">
            <a:latin typeface="+mj-lt"/>
          </a:endParaRPr>
        </a:p>
      </dgm:t>
    </dgm:pt>
    <dgm:pt modelId="{BCB287CD-A15F-43C8-8814-5981EE37E414}" type="sibTrans" cxnId="{C64B421F-56AA-4F83-ADDE-90201FC1882F}">
      <dgm:prSet/>
      <dgm:spPr/>
      <dgm:t>
        <a:bodyPr/>
        <a:lstStyle/>
        <a:p>
          <a:endParaRPr lang="ru-RU" sz="1400">
            <a:latin typeface="+mj-lt"/>
          </a:endParaRPr>
        </a:p>
      </dgm:t>
    </dgm:pt>
    <dgm:pt modelId="{D348AB5E-FF05-47AA-8884-235E767576F4}">
      <dgm:prSet custT="1"/>
      <dgm:spPr>
        <a:solidFill>
          <a:srgbClr val="7030A0"/>
        </a:solidFill>
      </dgm:spPr>
      <dgm:t>
        <a:bodyPr/>
        <a:lstStyle/>
        <a:p>
          <a:r>
            <a:rPr lang="ru-RU" sz="1400" dirty="0">
              <a:latin typeface="+mj-lt"/>
            </a:rPr>
            <a:t> Особенности планирования закупок в рамках государственного оборонного заказа устанавливаются Федеральным законом от 29 декабря 2012 года N 275-ФЗ "О государственном оборонном заказе".</a:t>
          </a:r>
        </a:p>
      </dgm:t>
    </dgm:pt>
    <dgm:pt modelId="{D1D30CCD-3FFD-4BB9-BBEF-BF0ABD1451D9}" type="parTrans" cxnId="{E2EC70AC-91A2-4871-9EB0-BC404B30BE31}">
      <dgm:prSet/>
      <dgm:spPr/>
      <dgm:t>
        <a:bodyPr/>
        <a:lstStyle/>
        <a:p>
          <a:endParaRPr lang="ru-RU" sz="1400">
            <a:latin typeface="+mj-lt"/>
          </a:endParaRPr>
        </a:p>
      </dgm:t>
    </dgm:pt>
    <dgm:pt modelId="{6DF81361-9E07-482D-8BE9-CE616751CDBD}" type="sibTrans" cxnId="{E2EC70AC-91A2-4871-9EB0-BC404B30BE31}">
      <dgm:prSet/>
      <dgm:spPr/>
      <dgm:t>
        <a:bodyPr/>
        <a:lstStyle/>
        <a:p>
          <a:endParaRPr lang="ru-RU" sz="1400">
            <a:latin typeface="+mj-lt"/>
          </a:endParaRPr>
        </a:p>
      </dgm:t>
    </dgm:pt>
    <dgm:pt modelId="{94C634C8-4CC4-434B-B6FF-474F9A843FCE}" type="pres">
      <dgm:prSet presAssocID="{33163B04-95AC-4108-AF1F-61CCE893648C}" presName="rootnode" presStyleCnt="0">
        <dgm:presLayoutVars>
          <dgm:chMax/>
          <dgm:chPref/>
          <dgm:dir/>
          <dgm:animLvl val="lvl"/>
        </dgm:presLayoutVars>
      </dgm:prSet>
      <dgm:spPr/>
    </dgm:pt>
    <dgm:pt modelId="{207248A3-1BBA-4905-827F-DB401B0D929A}" type="pres">
      <dgm:prSet presAssocID="{25197CF4-B4C1-4820-B8CB-B001A8C7CB3A}" presName="composite" presStyleCnt="0"/>
      <dgm:spPr/>
    </dgm:pt>
    <dgm:pt modelId="{57CE34B6-EB92-4C1A-938A-1BE9566188A4}" type="pres">
      <dgm:prSet presAssocID="{25197CF4-B4C1-4820-B8CB-B001A8C7CB3A}" presName="bentUpArrow1" presStyleLbl="alignImgPlace1" presStyleIdx="0" presStyleCnt="2" custLinFactNeighborX="-38681" custLinFactNeighborY="-11243"/>
      <dgm:spPr>
        <a:solidFill>
          <a:schemeClr val="accent2">
            <a:lumMod val="75000"/>
          </a:schemeClr>
        </a:solidFill>
      </dgm:spPr>
    </dgm:pt>
    <dgm:pt modelId="{6C8770FA-0F04-4055-9F29-C9C106EF85F7}" type="pres">
      <dgm:prSet presAssocID="{25197CF4-B4C1-4820-B8CB-B001A8C7CB3A}" presName="ParentText" presStyleLbl="node1" presStyleIdx="0" presStyleCnt="3" custScaleX="232431" custScaleY="79004">
        <dgm:presLayoutVars>
          <dgm:chMax val="1"/>
          <dgm:chPref val="1"/>
          <dgm:bulletEnabled val="1"/>
        </dgm:presLayoutVars>
      </dgm:prSet>
      <dgm:spPr/>
    </dgm:pt>
    <dgm:pt modelId="{2EB9FB75-26F7-4A83-9B88-EFDB6E6E2F92}" type="pres">
      <dgm:prSet presAssocID="{25197CF4-B4C1-4820-B8CB-B001A8C7CB3A}" presName="ChildText" presStyleLbl="revTx" presStyleIdx="0" presStyleCnt="2">
        <dgm:presLayoutVars>
          <dgm:chMax val="0"/>
          <dgm:chPref val="0"/>
          <dgm:bulletEnabled val="1"/>
        </dgm:presLayoutVars>
      </dgm:prSet>
      <dgm:spPr/>
    </dgm:pt>
    <dgm:pt modelId="{A9D26045-722E-4CA5-8258-EF6AE5A18610}" type="pres">
      <dgm:prSet presAssocID="{2482A98A-4A16-4134-990C-99725193F856}" presName="sibTrans" presStyleCnt="0"/>
      <dgm:spPr/>
    </dgm:pt>
    <dgm:pt modelId="{EADC50D2-5C5D-4B7C-9222-1E77C252904D}" type="pres">
      <dgm:prSet presAssocID="{555E88BA-15E4-4A0E-8571-B38FEB249384}" presName="composite" presStyleCnt="0"/>
      <dgm:spPr/>
    </dgm:pt>
    <dgm:pt modelId="{75C44B2A-ED36-44A5-8941-DBA4B2C43859}" type="pres">
      <dgm:prSet presAssocID="{555E88BA-15E4-4A0E-8571-B38FEB249384}" presName="bentUpArrow1" presStyleLbl="alignImgPlace1" presStyleIdx="1" presStyleCnt="2" custLinFactNeighborX="-32508" custLinFactNeighborY="-9370"/>
      <dgm:spPr>
        <a:solidFill>
          <a:schemeClr val="accent3">
            <a:lumMod val="75000"/>
          </a:schemeClr>
        </a:solidFill>
      </dgm:spPr>
    </dgm:pt>
    <dgm:pt modelId="{9124C155-D7EA-4DF2-8716-F193E6935A80}" type="pres">
      <dgm:prSet presAssocID="{555E88BA-15E4-4A0E-8571-B38FEB249384}" presName="ParentText" presStyleLbl="node1" presStyleIdx="1" presStyleCnt="3" custScaleX="198841" custScaleY="79387">
        <dgm:presLayoutVars>
          <dgm:chMax val="1"/>
          <dgm:chPref val="1"/>
          <dgm:bulletEnabled val="1"/>
        </dgm:presLayoutVars>
      </dgm:prSet>
      <dgm:spPr/>
    </dgm:pt>
    <dgm:pt modelId="{86A482A2-C41C-4441-A0B3-662E47C8E904}" type="pres">
      <dgm:prSet presAssocID="{555E88BA-15E4-4A0E-8571-B38FEB249384}" presName="ChildText" presStyleLbl="revTx" presStyleIdx="1" presStyleCnt="2">
        <dgm:presLayoutVars>
          <dgm:chMax val="0"/>
          <dgm:chPref val="0"/>
          <dgm:bulletEnabled val="1"/>
        </dgm:presLayoutVars>
      </dgm:prSet>
      <dgm:spPr/>
    </dgm:pt>
    <dgm:pt modelId="{F9DFDAFA-1C0A-4F86-9D59-382114D16B25}" type="pres">
      <dgm:prSet presAssocID="{BCB287CD-A15F-43C8-8814-5981EE37E414}" presName="sibTrans" presStyleCnt="0"/>
      <dgm:spPr/>
    </dgm:pt>
    <dgm:pt modelId="{A5FE33AA-56F6-4BD4-B6F5-89102C77447A}" type="pres">
      <dgm:prSet presAssocID="{D348AB5E-FF05-47AA-8884-235E767576F4}" presName="composite" presStyleCnt="0"/>
      <dgm:spPr/>
    </dgm:pt>
    <dgm:pt modelId="{9E34F97D-B303-4ABF-BA68-4380EA506293}" type="pres">
      <dgm:prSet presAssocID="{D348AB5E-FF05-47AA-8884-235E767576F4}" presName="ParentText" presStyleLbl="node1" presStyleIdx="2" presStyleCnt="3" custScaleX="152401" custScaleY="81644">
        <dgm:presLayoutVars>
          <dgm:chMax val="1"/>
          <dgm:chPref val="1"/>
          <dgm:bulletEnabled val="1"/>
        </dgm:presLayoutVars>
      </dgm:prSet>
      <dgm:spPr/>
    </dgm:pt>
  </dgm:ptLst>
  <dgm:cxnLst>
    <dgm:cxn modelId="{C64B421F-56AA-4F83-ADDE-90201FC1882F}" srcId="{33163B04-95AC-4108-AF1F-61CCE893648C}" destId="{555E88BA-15E4-4A0E-8571-B38FEB249384}" srcOrd="1" destOrd="0" parTransId="{23B3BA7B-7359-4ECB-959E-BD9A81CC231C}" sibTransId="{BCB287CD-A15F-43C8-8814-5981EE37E414}"/>
    <dgm:cxn modelId="{C26E4D5E-B359-4F9D-AB1D-4118F8C5B325}" type="presOf" srcId="{25197CF4-B4C1-4820-B8CB-B001A8C7CB3A}" destId="{6C8770FA-0F04-4055-9F29-C9C106EF85F7}" srcOrd="0" destOrd="0" presId="urn:microsoft.com/office/officeart/2005/8/layout/StepDownProcess"/>
    <dgm:cxn modelId="{D8E7CE4A-A169-481F-AF46-5C82DC2A3C2C}" type="presOf" srcId="{D348AB5E-FF05-47AA-8884-235E767576F4}" destId="{9E34F97D-B303-4ABF-BA68-4380EA506293}" srcOrd="0" destOrd="0" presId="urn:microsoft.com/office/officeart/2005/8/layout/StepDownProcess"/>
    <dgm:cxn modelId="{84E5099F-7E6C-482D-956B-F46DA9ED7EAD}" type="presOf" srcId="{33163B04-95AC-4108-AF1F-61CCE893648C}" destId="{94C634C8-4CC4-434B-B6FF-474F9A843FCE}" srcOrd="0" destOrd="0" presId="urn:microsoft.com/office/officeart/2005/8/layout/StepDownProcess"/>
    <dgm:cxn modelId="{430BFB9F-B05B-48DB-B328-573C3985CE63}" srcId="{33163B04-95AC-4108-AF1F-61CCE893648C}" destId="{25197CF4-B4C1-4820-B8CB-B001A8C7CB3A}" srcOrd="0" destOrd="0" parTransId="{E0D1D9B3-863A-4BF2-AE06-E0F83B756ECD}" sibTransId="{2482A98A-4A16-4134-990C-99725193F856}"/>
    <dgm:cxn modelId="{E2EC70AC-91A2-4871-9EB0-BC404B30BE31}" srcId="{33163B04-95AC-4108-AF1F-61CCE893648C}" destId="{D348AB5E-FF05-47AA-8884-235E767576F4}" srcOrd="2" destOrd="0" parTransId="{D1D30CCD-3FFD-4BB9-BBEF-BF0ABD1451D9}" sibTransId="{6DF81361-9E07-482D-8BE9-CE616751CDBD}"/>
    <dgm:cxn modelId="{2CF28CE0-5FFA-4A65-8B15-EA62FB2C4495}" type="presOf" srcId="{555E88BA-15E4-4A0E-8571-B38FEB249384}" destId="{9124C155-D7EA-4DF2-8716-F193E6935A80}" srcOrd="0" destOrd="0" presId="urn:microsoft.com/office/officeart/2005/8/layout/StepDownProcess"/>
    <dgm:cxn modelId="{2BC3B68E-D49A-487B-85E8-8C91749CE25D}" type="presParOf" srcId="{94C634C8-4CC4-434B-B6FF-474F9A843FCE}" destId="{207248A3-1BBA-4905-827F-DB401B0D929A}" srcOrd="0" destOrd="0" presId="urn:microsoft.com/office/officeart/2005/8/layout/StepDownProcess"/>
    <dgm:cxn modelId="{DD18EAE2-DCA7-4BA8-957D-8B7A38242CFA}" type="presParOf" srcId="{207248A3-1BBA-4905-827F-DB401B0D929A}" destId="{57CE34B6-EB92-4C1A-938A-1BE9566188A4}" srcOrd="0" destOrd="0" presId="urn:microsoft.com/office/officeart/2005/8/layout/StepDownProcess"/>
    <dgm:cxn modelId="{4CDD2F60-5D50-45AB-BE9B-253D32F35EF0}" type="presParOf" srcId="{207248A3-1BBA-4905-827F-DB401B0D929A}" destId="{6C8770FA-0F04-4055-9F29-C9C106EF85F7}" srcOrd="1" destOrd="0" presId="urn:microsoft.com/office/officeart/2005/8/layout/StepDownProcess"/>
    <dgm:cxn modelId="{887814D2-6DA1-4665-A5EB-1E2321893C53}" type="presParOf" srcId="{207248A3-1BBA-4905-827F-DB401B0D929A}" destId="{2EB9FB75-26F7-4A83-9B88-EFDB6E6E2F92}" srcOrd="2" destOrd="0" presId="urn:microsoft.com/office/officeart/2005/8/layout/StepDownProcess"/>
    <dgm:cxn modelId="{AC393638-28F7-4055-A3B0-F66FE79BA0BC}" type="presParOf" srcId="{94C634C8-4CC4-434B-B6FF-474F9A843FCE}" destId="{A9D26045-722E-4CA5-8258-EF6AE5A18610}" srcOrd="1" destOrd="0" presId="urn:microsoft.com/office/officeart/2005/8/layout/StepDownProcess"/>
    <dgm:cxn modelId="{3B68B84D-091C-404B-9B07-5737B4DC96AC}" type="presParOf" srcId="{94C634C8-4CC4-434B-B6FF-474F9A843FCE}" destId="{EADC50D2-5C5D-4B7C-9222-1E77C252904D}" srcOrd="2" destOrd="0" presId="urn:microsoft.com/office/officeart/2005/8/layout/StepDownProcess"/>
    <dgm:cxn modelId="{B691E174-8B4B-427B-B07D-1FF5E4303559}" type="presParOf" srcId="{EADC50D2-5C5D-4B7C-9222-1E77C252904D}" destId="{75C44B2A-ED36-44A5-8941-DBA4B2C43859}" srcOrd="0" destOrd="0" presId="urn:microsoft.com/office/officeart/2005/8/layout/StepDownProcess"/>
    <dgm:cxn modelId="{8B67CF16-13C0-4CAE-AD6D-234FCFFB7F01}" type="presParOf" srcId="{EADC50D2-5C5D-4B7C-9222-1E77C252904D}" destId="{9124C155-D7EA-4DF2-8716-F193E6935A80}" srcOrd="1" destOrd="0" presId="urn:microsoft.com/office/officeart/2005/8/layout/StepDownProcess"/>
    <dgm:cxn modelId="{2067E498-9025-4094-B7A4-D4F6A71470FB}" type="presParOf" srcId="{EADC50D2-5C5D-4B7C-9222-1E77C252904D}" destId="{86A482A2-C41C-4441-A0B3-662E47C8E904}" srcOrd="2" destOrd="0" presId="urn:microsoft.com/office/officeart/2005/8/layout/StepDownProcess"/>
    <dgm:cxn modelId="{DC06178E-72A1-48C4-97A1-A299B79A86AA}" type="presParOf" srcId="{94C634C8-4CC4-434B-B6FF-474F9A843FCE}" destId="{F9DFDAFA-1C0A-4F86-9D59-382114D16B25}" srcOrd="3" destOrd="0" presId="urn:microsoft.com/office/officeart/2005/8/layout/StepDownProcess"/>
    <dgm:cxn modelId="{F044FC54-FD15-4147-A77C-7134E39A5907}" type="presParOf" srcId="{94C634C8-4CC4-434B-B6FF-474F9A843FCE}" destId="{A5FE33AA-56F6-4BD4-B6F5-89102C77447A}" srcOrd="4" destOrd="0" presId="urn:microsoft.com/office/officeart/2005/8/layout/StepDownProcess"/>
    <dgm:cxn modelId="{1523E8EB-FFB0-4C73-A820-F42B2C839465}" type="presParOf" srcId="{A5FE33AA-56F6-4BD4-B6F5-89102C77447A}" destId="{9E34F97D-B303-4ABF-BA68-4380EA50629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9A5569-96CF-4630-8666-7684F6A0E4EF}"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AECB5888-A439-49DC-A6FA-C5F72CEDA174}">
      <dgm:prSet phldrT="[Текст]"/>
      <dgm:spPr/>
      <dgm:t>
        <a:bodyPr/>
        <a:lstStyle/>
        <a:p>
          <a:r>
            <a:rPr lang="ru-RU" dirty="0"/>
            <a:t>Формирование планов-графиков осуществляется:</a:t>
          </a:r>
        </a:p>
      </dgm:t>
    </dgm:pt>
    <dgm:pt modelId="{A9B6634E-C8A3-4EAD-B508-7308EA22F184}" type="parTrans" cxnId="{3854F1C1-1673-4658-8331-3A7F783C10A1}">
      <dgm:prSet/>
      <dgm:spPr/>
      <dgm:t>
        <a:bodyPr/>
        <a:lstStyle/>
        <a:p>
          <a:endParaRPr lang="ru-RU"/>
        </a:p>
      </dgm:t>
    </dgm:pt>
    <dgm:pt modelId="{F41113E7-366B-4DD1-AF39-D2222530A541}" type="sibTrans" cxnId="{3854F1C1-1673-4658-8331-3A7F783C10A1}">
      <dgm:prSet/>
      <dgm:spPr/>
      <dgm:t>
        <a:bodyPr/>
        <a:lstStyle/>
        <a:p>
          <a:endParaRPr lang="ru-RU"/>
        </a:p>
      </dgm:t>
    </dgm:pt>
    <dgm:pt modelId="{83CD211E-6F7D-41C0-9F7D-BDFC54BD0765}">
      <dgm:prSet custT="1"/>
      <dgm:spPr/>
      <dgm:t>
        <a:bodyPr/>
        <a:lstStyle/>
        <a:p>
          <a:r>
            <a:rPr lang="ru-RU" sz="1400" dirty="0">
              <a:latin typeface="+mj-lt"/>
            </a:rPr>
            <a:t>а) государственным заказчиком, действующим от имени Российской Федерации;</a:t>
          </a:r>
        </a:p>
      </dgm:t>
    </dgm:pt>
    <dgm:pt modelId="{4616832E-D3EF-4480-A449-45E73866C331}" type="parTrans" cxnId="{7B5AD7AD-F88B-40D4-8FF6-1A182E08D38B}">
      <dgm:prSet/>
      <dgm:spPr/>
      <dgm:t>
        <a:bodyPr/>
        <a:lstStyle/>
        <a:p>
          <a:endParaRPr lang="ru-RU"/>
        </a:p>
      </dgm:t>
    </dgm:pt>
    <dgm:pt modelId="{198E91B8-6D44-4631-83C0-01FDF63D2A7F}" type="sibTrans" cxnId="{7B5AD7AD-F88B-40D4-8FF6-1A182E08D38B}">
      <dgm:prSet/>
      <dgm:spPr/>
      <dgm:t>
        <a:bodyPr/>
        <a:lstStyle/>
        <a:p>
          <a:endParaRPr lang="ru-RU"/>
        </a:p>
      </dgm:t>
    </dgm:pt>
    <dgm:pt modelId="{6D049574-2156-4EA6-90B3-70D933E47CB5}">
      <dgm:prSet custT="1"/>
      <dgm:spPr/>
      <dgm:t>
        <a:bodyPr/>
        <a:lstStyle/>
        <a:p>
          <a:r>
            <a:rPr lang="ru-RU" sz="1400" dirty="0">
              <a:latin typeface="+mj-lt"/>
            </a:rPr>
            <a:t>б) заказчиком, являющимся федеральным бюджетным учреждением, за исключением закупок, осуществляемых в соответствии с частями 2 и 6 статьи 15 Федерального закона</a:t>
          </a:r>
          <a:r>
            <a:rPr lang="en-US" sz="1400" dirty="0">
              <a:latin typeface="+mj-lt"/>
            </a:rPr>
            <a:t> N 44-</a:t>
          </a:r>
          <a:r>
            <a:rPr lang="ru-RU" sz="1400" dirty="0">
              <a:latin typeface="+mj-lt"/>
            </a:rPr>
            <a:t>ФЗ;</a:t>
          </a:r>
        </a:p>
      </dgm:t>
    </dgm:pt>
    <dgm:pt modelId="{1347BDA5-8E20-4061-B334-742F0636C42B}" type="parTrans" cxnId="{9CCAF8C2-BEF7-4040-A475-A07EFF9249A3}">
      <dgm:prSet/>
      <dgm:spPr/>
      <dgm:t>
        <a:bodyPr/>
        <a:lstStyle/>
        <a:p>
          <a:endParaRPr lang="ru-RU"/>
        </a:p>
      </dgm:t>
    </dgm:pt>
    <dgm:pt modelId="{AABA2A07-A353-4232-A1DD-5817E212A7BC}" type="sibTrans" cxnId="{9CCAF8C2-BEF7-4040-A475-A07EFF9249A3}">
      <dgm:prSet/>
      <dgm:spPr/>
      <dgm:t>
        <a:bodyPr/>
        <a:lstStyle/>
        <a:p>
          <a:endParaRPr lang="ru-RU"/>
        </a:p>
      </dgm:t>
    </dgm:pt>
    <dgm:pt modelId="{3B602476-9EE7-4C3E-B7CE-43A119C4E3E3}">
      <dgm:prSet custT="1"/>
      <dgm:spPr/>
      <dgm:t>
        <a:bodyPr/>
        <a:lstStyle/>
        <a:p>
          <a:r>
            <a:rPr lang="ru-RU" sz="1400" dirty="0">
              <a:latin typeface="+mj-lt"/>
            </a:rPr>
            <a:t>в) заказчиком, являющимся федеральным государственным унитарным предприятием, за исключением закупок, осуществляемых в соответствии с пунктами 1 и 2 части 2(1) и частью 6 статьи 15 Федерального закона </a:t>
          </a:r>
          <a:r>
            <a:rPr lang="en-US" sz="1400" dirty="0">
              <a:latin typeface="+mj-lt"/>
            </a:rPr>
            <a:t>N 44-</a:t>
          </a:r>
          <a:r>
            <a:rPr lang="ru-RU" sz="1400" dirty="0">
              <a:latin typeface="+mj-lt"/>
            </a:rPr>
            <a:t>ФЗ ; (в ред. Постановления Правительства РФ от 06.08.2020 N 1193)</a:t>
          </a:r>
        </a:p>
      </dgm:t>
    </dgm:pt>
    <dgm:pt modelId="{EEF8EB74-982C-4839-A14F-D6068C3183B2}" type="parTrans" cxnId="{0628C880-67C4-4445-8111-A770DB2ABFE9}">
      <dgm:prSet/>
      <dgm:spPr/>
      <dgm:t>
        <a:bodyPr/>
        <a:lstStyle/>
        <a:p>
          <a:endParaRPr lang="ru-RU"/>
        </a:p>
      </dgm:t>
    </dgm:pt>
    <dgm:pt modelId="{4B9EEA67-AD73-475A-8D26-58EC8D7DCCEA}" type="sibTrans" cxnId="{0628C880-67C4-4445-8111-A770DB2ABFE9}">
      <dgm:prSet/>
      <dgm:spPr/>
      <dgm:t>
        <a:bodyPr/>
        <a:lstStyle/>
        <a:p>
          <a:endParaRPr lang="ru-RU"/>
        </a:p>
      </dgm:t>
    </dgm:pt>
    <dgm:pt modelId="{58FFAFB6-FC51-4756-805B-8BFCC241CAC2}">
      <dgm:prSet custT="1"/>
      <dgm:spPr/>
      <dgm:t>
        <a:bodyPr/>
        <a:lstStyle/>
        <a:p>
          <a:r>
            <a:rPr lang="ru-RU" sz="1400" dirty="0">
              <a:latin typeface="+mj-lt"/>
            </a:rPr>
            <a:t>г) федеральным автономным учреждением в случае осуществления закупок в соответствии с частью 4 статьи 15 Федерального закона </a:t>
          </a:r>
          <a:r>
            <a:rPr lang="en-US" sz="1400" dirty="0">
              <a:latin typeface="+mj-lt"/>
            </a:rPr>
            <a:t>N 44-</a:t>
          </a:r>
          <a:r>
            <a:rPr lang="ru-RU" sz="1400" dirty="0">
              <a:latin typeface="+mj-lt"/>
            </a:rPr>
            <a:t>ФЗ ;</a:t>
          </a:r>
        </a:p>
      </dgm:t>
    </dgm:pt>
    <dgm:pt modelId="{E5321B32-46F9-4E49-BBE5-FF767CC6865C}" type="parTrans" cxnId="{6ADA43EA-7AC0-4B65-8620-E8D356332ED8}">
      <dgm:prSet/>
      <dgm:spPr/>
      <dgm:t>
        <a:bodyPr/>
        <a:lstStyle/>
        <a:p>
          <a:endParaRPr lang="ru-RU"/>
        </a:p>
      </dgm:t>
    </dgm:pt>
    <dgm:pt modelId="{E36FB119-5F48-4540-AF5A-3D86086C74F5}" type="sibTrans" cxnId="{6ADA43EA-7AC0-4B65-8620-E8D356332ED8}">
      <dgm:prSet/>
      <dgm:spPr/>
      <dgm:t>
        <a:bodyPr/>
        <a:lstStyle/>
        <a:p>
          <a:endParaRPr lang="ru-RU"/>
        </a:p>
      </dgm:t>
    </dgm:pt>
    <dgm:pt modelId="{23226013-8009-4565-9DEC-A12D4AD5A431}">
      <dgm:prSet custT="1"/>
      <dgm:spPr/>
      <dgm:t>
        <a:bodyPr/>
        <a:lstStyle/>
        <a:p>
          <a:r>
            <a:rPr lang="ru-RU" sz="1400" dirty="0">
              <a:latin typeface="+mj-lt"/>
            </a:rPr>
            <a:t>д) федеральным бюджетным учреждением, федеральным автономным учреждением, федеральным государственным унитарным предприятием, иным юридическим лицом в случае передачи такому учреждению, унитарному предприятию либо юридическому лицу в соответствии с Бюджетным кодексом Российской Федерации полномочий государственного заказчика;</a:t>
          </a:r>
        </a:p>
      </dgm:t>
    </dgm:pt>
    <dgm:pt modelId="{0E5BCAB0-F79C-415F-96A6-A2A8031B343E}" type="parTrans" cxnId="{B1B650AB-2CD3-4F3F-868B-66C1E7CC02D9}">
      <dgm:prSet/>
      <dgm:spPr/>
      <dgm:t>
        <a:bodyPr/>
        <a:lstStyle/>
        <a:p>
          <a:endParaRPr lang="ru-RU"/>
        </a:p>
      </dgm:t>
    </dgm:pt>
    <dgm:pt modelId="{3360E13B-E73E-4CE3-AF92-85BF4B2EE8C0}" type="sibTrans" cxnId="{B1B650AB-2CD3-4F3F-868B-66C1E7CC02D9}">
      <dgm:prSet/>
      <dgm:spPr/>
      <dgm:t>
        <a:bodyPr/>
        <a:lstStyle/>
        <a:p>
          <a:endParaRPr lang="ru-RU"/>
        </a:p>
      </dgm:t>
    </dgm:pt>
    <dgm:pt modelId="{28D86EFC-7267-4D4F-87F9-8DF51FE46238}">
      <dgm:prSet custT="1"/>
      <dgm:spPr/>
      <dgm:t>
        <a:bodyPr/>
        <a:lstStyle/>
        <a:p>
          <a:r>
            <a:rPr lang="ru-RU" sz="1400" dirty="0">
              <a:latin typeface="+mj-lt"/>
            </a:rPr>
            <a:t>е) государственным заказчиком, действующим от имени субъекта Российской Федерации, или муниципальным заказчиком;</a:t>
          </a:r>
        </a:p>
      </dgm:t>
    </dgm:pt>
    <dgm:pt modelId="{1552AD9E-FBBD-42D3-A419-65AF6CE4A055}" type="parTrans" cxnId="{F97D5BC8-A01D-40B6-94D8-A7553B0EF3BB}">
      <dgm:prSet/>
      <dgm:spPr/>
      <dgm:t>
        <a:bodyPr/>
        <a:lstStyle/>
        <a:p>
          <a:endParaRPr lang="ru-RU"/>
        </a:p>
      </dgm:t>
    </dgm:pt>
    <dgm:pt modelId="{2ACE8F7E-6030-4037-BD51-F4D788A2D3ED}" type="sibTrans" cxnId="{F97D5BC8-A01D-40B6-94D8-A7553B0EF3BB}">
      <dgm:prSet/>
      <dgm:spPr/>
      <dgm:t>
        <a:bodyPr/>
        <a:lstStyle/>
        <a:p>
          <a:endParaRPr lang="ru-RU"/>
        </a:p>
      </dgm:t>
    </dgm:pt>
    <dgm:pt modelId="{C66E83E6-350A-4D5F-813F-DACB0A66FA7C}">
      <dgm:prSet custT="1"/>
      <dgm:spPr/>
      <dgm:t>
        <a:bodyPr/>
        <a:lstStyle/>
        <a:p>
          <a:r>
            <a:rPr lang="ru-RU" sz="1400" dirty="0">
              <a:latin typeface="+mj-lt"/>
            </a:rPr>
            <a:t>ж) заказчиком, являющимся бюджетным учреждением субъекта Российской Федерации или муниципальным бюджетным учреждением, за исключением закупок, осуществляемых в соответствии с частями 2 и 6 статьи 15 Федерального закона </a:t>
          </a:r>
          <a:r>
            <a:rPr lang="en-US" sz="1400" dirty="0">
              <a:latin typeface="+mj-lt"/>
            </a:rPr>
            <a:t>N 44-</a:t>
          </a:r>
          <a:r>
            <a:rPr lang="ru-RU" sz="1400" dirty="0">
              <a:latin typeface="+mj-lt"/>
            </a:rPr>
            <a:t>ФЗ ;</a:t>
          </a:r>
        </a:p>
      </dgm:t>
    </dgm:pt>
    <dgm:pt modelId="{BA0F0D9A-A262-4366-B3E2-EB19A99D83CF}" type="parTrans" cxnId="{87F11DA2-6456-46EE-8C18-F2AC5422BF56}">
      <dgm:prSet/>
      <dgm:spPr/>
      <dgm:t>
        <a:bodyPr/>
        <a:lstStyle/>
        <a:p>
          <a:endParaRPr lang="ru-RU"/>
        </a:p>
      </dgm:t>
    </dgm:pt>
    <dgm:pt modelId="{AF59CCED-FE51-4026-BBB8-F2ED46C3D9A0}" type="sibTrans" cxnId="{87F11DA2-6456-46EE-8C18-F2AC5422BF56}">
      <dgm:prSet/>
      <dgm:spPr/>
      <dgm:t>
        <a:bodyPr/>
        <a:lstStyle/>
        <a:p>
          <a:endParaRPr lang="ru-RU"/>
        </a:p>
      </dgm:t>
    </dgm:pt>
    <dgm:pt modelId="{7280A591-A5BF-4D77-87EF-C70C7DAB9D1F}">
      <dgm:prSet custT="1"/>
      <dgm:spPr/>
      <dgm:t>
        <a:bodyPr/>
        <a:lstStyle/>
        <a:p>
          <a:r>
            <a:rPr lang="ru-RU" sz="1400" dirty="0">
              <a:latin typeface="+mj-lt"/>
            </a:rPr>
            <a:t>з) заказчиком, являющимся государственным унитарным предприятием субъекта Российской Федерации или муниципальным унитарным предприятием, за исключением закупок, осуществляемых в соответствии с пунктами 1 и 2 части 2(1) и частью 6 статьи 15 Федерального закона </a:t>
          </a:r>
          <a:r>
            <a:rPr lang="en-US" sz="1400" dirty="0">
              <a:latin typeface="+mj-lt"/>
            </a:rPr>
            <a:t> 44-</a:t>
          </a:r>
          <a:r>
            <a:rPr lang="ru-RU" sz="1400" dirty="0">
              <a:latin typeface="+mj-lt"/>
            </a:rPr>
            <a:t>ФЗ; (в ред. Постановления Правительства РФ от 06.08.2020 N 1193)</a:t>
          </a:r>
        </a:p>
      </dgm:t>
    </dgm:pt>
    <dgm:pt modelId="{B53017D0-7804-4742-BFDD-32363D021465}" type="parTrans" cxnId="{690A8BAC-221B-4A2B-923E-B13786DFAC37}">
      <dgm:prSet/>
      <dgm:spPr/>
      <dgm:t>
        <a:bodyPr/>
        <a:lstStyle/>
        <a:p>
          <a:endParaRPr lang="ru-RU"/>
        </a:p>
      </dgm:t>
    </dgm:pt>
    <dgm:pt modelId="{0C234B93-4047-48DE-B733-B264CD97466F}" type="sibTrans" cxnId="{690A8BAC-221B-4A2B-923E-B13786DFAC37}">
      <dgm:prSet/>
      <dgm:spPr/>
      <dgm:t>
        <a:bodyPr/>
        <a:lstStyle/>
        <a:p>
          <a:endParaRPr lang="ru-RU"/>
        </a:p>
      </dgm:t>
    </dgm:pt>
    <dgm:pt modelId="{BB4B2214-0167-4252-93ED-B39827613310}">
      <dgm:prSet custT="1"/>
      <dgm:spPr/>
      <dgm:t>
        <a:bodyPr/>
        <a:lstStyle/>
        <a:p>
          <a:r>
            <a:rPr lang="ru-RU" sz="1400" dirty="0">
              <a:latin typeface="+mj-lt"/>
            </a:rPr>
            <a:t>и) автономным учреждением, созданным субъектом Российской Федерации или муниципальным образованием, в случае осуществления закупок в соответствии с частью 4 статьи 15 Федерального закона </a:t>
          </a:r>
          <a:r>
            <a:rPr lang="en-US" sz="1400" dirty="0">
              <a:latin typeface="+mj-lt"/>
            </a:rPr>
            <a:t>N 44-</a:t>
          </a:r>
          <a:r>
            <a:rPr lang="ru-RU" sz="1400" dirty="0">
              <a:latin typeface="+mj-lt"/>
            </a:rPr>
            <a:t>ФЗ;</a:t>
          </a:r>
        </a:p>
      </dgm:t>
    </dgm:pt>
    <dgm:pt modelId="{78699818-360E-4282-A527-E27D2C2EE937}" type="parTrans" cxnId="{F2D79846-9155-4F7A-991F-1B52D22EC56E}">
      <dgm:prSet/>
      <dgm:spPr/>
      <dgm:t>
        <a:bodyPr/>
        <a:lstStyle/>
        <a:p>
          <a:endParaRPr lang="ru-RU"/>
        </a:p>
      </dgm:t>
    </dgm:pt>
    <dgm:pt modelId="{1E9D66F4-ABDD-424F-B085-67369CD282C5}" type="sibTrans" cxnId="{F2D79846-9155-4F7A-991F-1B52D22EC56E}">
      <dgm:prSet/>
      <dgm:spPr/>
      <dgm:t>
        <a:bodyPr/>
        <a:lstStyle/>
        <a:p>
          <a:endParaRPr lang="ru-RU"/>
        </a:p>
      </dgm:t>
    </dgm:pt>
    <dgm:pt modelId="{D8B8B421-4BA5-498D-A1F8-CD1E5F381D88}">
      <dgm:prSet custT="1"/>
      <dgm:spPr/>
      <dgm:t>
        <a:bodyPr/>
        <a:lstStyle/>
        <a:p>
          <a:r>
            <a:rPr lang="ru-RU" sz="1400" dirty="0">
              <a:latin typeface="+mj-lt"/>
            </a:rPr>
            <a:t>к) бюджетным, автономным учреждением, созданным субъектом Российской Федерации или муниципальным образованием, государственным унитарным предприятием субъекта Российской Федерации или муниципальным унитарным предприятием, иными юридическими лицами в случае передачи такому учреждению, унитарному предприятию либо юридическому лицу в соответствии с Бюджетным кодексом Российской Федерации полномочий государственного, муниципального заказчика</a:t>
          </a:r>
        </a:p>
      </dgm:t>
    </dgm:pt>
    <dgm:pt modelId="{6E6BBD5F-6340-4FF7-B4AF-531B09C79EE3}" type="parTrans" cxnId="{01F1F135-4456-4CF6-A2BD-73A0E306ADB8}">
      <dgm:prSet/>
      <dgm:spPr/>
      <dgm:t>
        <a:bodyPr/>
        <a:lstStyle/>
        <a:p>
          <a:endParaRPr lang="ru-RU"/>
        </a:p>
      </dgm:t>
    </dgm:pt>
    <dgm:pt modelId="{7D0BB0AE-3CE3-4B6A-8983-C0400054EC35}" type="sibTrans" cxnId="{01F1F135-4456-4CF6-A2BD-73A0E306ADB8}">
      <dgm:prSet/>
      <dgm:spPr/>
      <dgm:t>
        <a:bodyPr/>
        <a:lstStyle/>
        <a:p>
          <a:endParaRPr lang="ru-RU"/>
        </a:p>
      </dgm:t>
    </dgm:pt>
    <dgm:pt modelId="{BC464A25-25D2-4AB6-BFBC-8864302F95AD}" type="pres">
      <dgm:prSet presAssocID="{1E9A5569-96CF-4630-8666-7684F6A0E4EF}" presName="Name0" presStyleCnt="0">
        <dgm:presLayoutVars>
          <dgm:dir/>
          <dgm:animLvl val="lvl"/>
          <dgm:resizeHandles val="exact"/>
        </dgm:presLayoutVars>
      </dgm:prSet>
      <dgm:spPr/>
    </dgm:pt>
    <dgm:pt modelId="{60A45020-8D15-4851-81E3-CF7CE12FF324}" type="pres">
      <dgm:prSet presAssocID="{AECB5888-A439-49DC-A6FA-C5F72CEDA174}" presName="vertFlow" presStyleCnt="0"/>
      <dgm:spPr/>
    </dgm:pt>
    <dgm:pt modelId="{FA83B518-9293-4059-947C-9ABE4D4E49A9}" type="pres">
      <dgm:prSet presAssocID="{AECB5888-A439-49DC-A6FA-C5F72CEDA174}" presName="header" presStyleLbl="node1" presStyleIdx="0" presStyleCnt="1" custScaleX="387980"/>
      <dgm:spPr/>
    </dgm:pt>
    <dgm:pt modelId="{2515F568-4CBC-4AF9-8B22-827216D56480}" type="pres">
      <dgm:prSet presAssocID="{4616832E-D3EF-4480-A449-45E73866C331}" presName="parTrans" presStyleLbl="sibTrans2D1" presStyleIdx="0" presStyleCnt="10"/>
      <dgm:spPr/>
    </dgm:pt>
    <dgm:pt modelId="{3275EB77-6792-48D4-9BBA-E7DEF0565451}" type="pres">
      <dgm:prSet presAssocID="{83CD211E-6F7D-41C0-9F7D-BDFC54BD0765}" presName="child" presStyleLbl="alignAccFollowNode1" presStyleIdx="0" presStyleCnt="10" custScaleX="603000" custLinFactNeighborX="-2201" custLinFactNeighborY="22357">
        <dgm:presLayoutVars>
          <dgm:chMax val="0"/>
          <dgm:bulletEnabled val="1"/>
        </dgm:presLayoutVars>
      </dgm:prSet>
      <dgm:spPr/>
    </dgm:pt>
    <dgm:pt modelId="{11BAABF8-DC5C-45D6-8B6B-FAD1C2B77A4E}" type="pres">
      <dgm:prSet presAssocID="{198E91B8-6D44-4631-83C0-01FDF63D2A7F}" presName="sibTrans" presStyleLbl="sibTrans2D1" presStyleIdx="1" presStyleCnt="10"/>
      <dgm:spPr/>
    </dgm:pt>
    <dgm:pt modelId="{202B7D30-E0C4-4FE0-9328-AAFF8CF85A86}" type="pres">
      <dgm:prSet presAssocID="{6D049574-2156-4EA6-90B3-70D933E47CB5}" presName="child" presStyleLbl="alignAccFollowNode1" presStyleIdx="1" presStyleCnt="10" custScaleX="603000" custLinFactNeighborX="-2201" custLinFactNeighborY="22357">
        <dgm:presLayoutVars>
          <dgm:chMax val="0"/>
          <dgm:bulletEnabled val="1"/>
        </dgm:presLayoutVars>
      </dgm:prSet>
      <dgm:spPr/>
    </dgm:pt>
    <dgm:pt modelId="{A2CD3A0E-A3A8-4ADC-B0A5-04FF2C9E20A1}" type="pres">
      <dgm:prSet presAssocID="{AABA2A07-A353-4232-A1DD-5817E212A7BC}" presName="sibTrans" presStyleLbl="sibTrans2D1" presStyleIdx="2" presStyleCnt="10"/>
      <dgm:spPr/>
    </dgm:pt>
    <dgm:pt modelId="{049093D6-B52C-42F2-B0A6-A7765555E985}" type="pres">
      <dgm:prSet presAssocID="{3B602476-9EE7-4C3E-B7CE-43A119C4E3E3}" presName="child" presStyleLbl="alignAccFollowNode1" presStyleIdx="2" presStyleCnt="10" custScaleX="603000" custScaleY="121865" custLinFactNeighborX="-2201" custLinFactNeighborY="22357">
        <dgm:presLayoutVars>
          <dgm:chMax val="0"/>
          <dgm:bulletEnabled val="1"/>
        </dgm:presLayoutVars>
      </dgm:prSet>
      <dgm:spPr/>
    </dgm:pt>
    <dgm:pt modelId="{3247CD86-A5BA-40A5-B699-E78F8561EA7D}" type="pres">
      <dgm:prSet presAssocID="{4B9EEA67-AD73-475A-8D26-58EC8D7DCCEA}" presName="sibTrans" presStyleLbl="sibTrans2D1" presStyleIdx="3" presStyleCnt="10"/>
      <dgm:spPr/>
    </dgm:pt>
    <dgm:pt modelId="{9AA9E44E-5006-49BA-97D8-5FC2DB7E7E66}" type="pres">
      <dgm:prSet presAssocID="{58FFAFB6-FC51-4756-805B-8BFCC241CAC2}" presName="child" presStyleLbl="alignAccFollowNode1" presStyleIdx="3" presStyleCnt="10" custScaleX="603000" custLinFactNeighborX="-2201" custLinFactNeighborY="22357">
        <dgm:presLayoutVars>
          <dgm:chMax val="0"/>
          <dgm:bulletEnabled val="1"/>
        </dgm:presLayoutVars>
      </dgm:prSet>
      <dgm:spPr/>
    </dgm:pt>
    <dgm:pt modelId="{9936406B-FE32-4BCD-9B38-4C621962A39D}" type="pres">
      <dgm:prSet presAssocID="{E36FB119-5F48-4540-AF5A-3D86086C74F5}" presName="sibTrans" presStyleLbl="sibTrans2D1" presStyleIdx="4" presStyleCnt="10"/>
      <dgm:spPr/>
    </dgm:pt>
    <dgm:pt modelId="{384FFA43-8D54-4A7B-936E-27BC1C56AA24}" type="pres">
      <dgm:prSet presAssocID="{23226013-8009-4565-9DEC-A12D4AD5A431}" presName="child" presStyleLbl="alignAccFollowNode1" presStyleIdx="4" presStyleCnt="10" custScaleX="603000" custScaleY="133423" custLinFactNeighborX="-2201" custLinFactNeighborY="22357">
        <dgm:presLayoutVars>
          <dgm:chMax val="0"/>
          <dgm:bulletEnabled val="1"/>
        </dgm:presLayoutVars>
      </dgm:prSet>
      <dgm:spPr/>
    </dgm:pt>
    <dgm:pt modelId="{5C41413F-CFEE-4EF8-8F5E-A8A38845C767}" type="pres">
      <dgm:prSet presAssocID="{3360E13B-E73E-4CE3-AF92-85BF4B2EE8C0}" presName="sibTrans" presStyleLbl="sibTrans2D1" presStyleIdx="5" presStyleCnt="10"/>
      <dgm:spPr/>
    </dgm:pt>
    <dgm:pt modelId="{62C2C68A-FDDB-4D58-BEE3-79AB1490A590}" type="pres">
      <dgm:prSet presAssocID="{28D86EFC-7267-4D4F-87F9-8DF51FE46238}" presName="child" presStyleLbl="alignAccFollowNode1" presStyleIdx="5" presStyleCnt="10" custScaleX="603000" custLinFactNeighborX="-2201" custLinFactNeighborY="22357">
        <dgm:presLayoutVars>
          <dgm:chMax val="0"/>
          <dgm:bulletEnabled val="1"/>
        </dgm:presLayoutVars>
      </dgm:prSet>
      <dgm:spPr/>
    </dgm:pt>
    <dgm:pt modelId="{64FA6EB6-ADBD-4C76-8E9E-1BD64AF8DE92}" type="pres">
      <dgm:prSet presAssocID="{2ACE8F7E-6030-4037-BD51-F4D788A2D3ED}" presName="sibTrans" presStyleLbl="sibTrans2D1" presStyleIdx="6" presStyleCnt="10"/>
      <dgm:spPr/>
    </dgm:pt>
    <dgm:pt modelId="{98681F52-06AF-45BC-99FB-280A637D5FA2}" type="pres">
      <dgm:prSet presAssocID="{C66E83E6-350A-4D5F-813F-DACB0A66FA7C}" presName="child" presStyleLbl="alignAccFollowNode1" presStyleIdx="6" presStyleCnt="10" custScaleX="603000" custLinFactNeighborX="-2201" custLinFactNeighborY="22357">
        <dgm:presLayoutVars>
          <dgm:chMax val="0"/>
          <dgm:bulletEnabled val="1"/>
        </dgm:presLayoutVars>
      </dgm:prSet>
      <dgm:spPr/>
    </dgm:pt>
    <dgm:pt modelId="{2D847699-924B-457D-8B64-9DBBE0E2D811}" type="pres">
      <dgm:prSet presAssocID="{AF59CCED-FE51-4026-BBB8-F2ED46C3D9A0}" presName="sibTrans" presStyleLbl="sibTrans2D1" presStyleIdx="7" presStyleCnt="10"/>
      <dgm:spPr/>
    </dgm:pt>
    <dgm:pt modelId="{CB448376-07AD-4822-97B0-8AE624431CBD}" type="pres">
      <dgm:prSet presAssocID="{7280A591-A5BF-4D77-87EF-C70C7DAB9D1F}" presName="child" presStyleLbl="alignAccFollowNode1" presStyleIdx="7" presStyleCnt="10" custScaleX="603000" custScaleY="125836" custLinFactNeighborX="-2201" custLinFactNeighborY="22357">
        <dgm:presLayoutVars>
          <dgm:chMax val="0"/>
          <dgm:bulletEnabled val="1"/>
        </dgm:presLayoutVars>
      </dgm:prSet>
      <dgm:spPr/>
    </dgm:pt>
    <dgm:pt modelId="{0131D3DF-5856-46C1-9ACC-1742BC4C5CB8}" type="pres">
      <dgm:prSet presAssocID="{0C234B93-4047-48DE-B733-B264CD97466F}" presName="sibTrans" presStyleLbl="sibTrans2D1" presStyleIdx="8" presStyleCnt="10"/>
      <dgm:spPr/>
    </dgm:pt>
    <dgm:pt modelId="{102ED227-A64C-47EF-93B0-C0066A255B58}" type="pres">
      <dgm:prSet presAssocID="{BB4B2214-0167-4252-93ED-B39827613310}" presName="child" presStyleLbl="alignAccFollowNode1" presStyleIdx="8" presStyleCnt="10" custScaleX="603000">
        <dgm:presLayoutVars>
          <dgm:chMax val="0"/>
          <dgm:bulletEnabled val="1"/>
        </dgm:presLayoutVars>
      </dgm:prSet>
      <dgm:spPr/>
    </dgm:pt>
    <dgm:pt modelId="{CDBDBCB9-67C7-4741-A46C-0C83EBA73E89}" type="pres">
      <dgm:prSet presAssocID="{1E9D66F4-ABDD-424F-B085-67369CD282C5}" presName="sibTrans" presStyleLbl="sibTrans2D1" presStyleIdx="9" presStyleCnt="10"/>
      <dgm:spPr/>
    </dgm:pt>
    <dgm:pt modelId="{0D1B282D-B049-4ED2-9342-599831ED5E4D}" type="pres">
      <dgm:prSet presAssocID="{D8B8B421-4BA5-498D-A1F8-CD1E5F381D88}" presName="child" presStyleLbl="alignAccFollowNode1" presStyleIdx="9" presStyleCnt="10" custScaleX="603000" custScaleY="191691">
        <dgm:presLayoutVars>
          <dgm:chMax val="0"/>
          <dgm:bulletEnabled val="1"/>
        </dgm:presLayoutVars>
      </dgm:prSet>
      <dgm:spPr/>
    </dgm:pt>
  </dgm:ptLst>
  <dgm:cxnLst>
    <dgm:cxn modelId="{93B80104-7EF5-43FA-AC8D-AD286FFADCC7}" type="presOf" srcId="{D8B8B421-4BA5-498D-A1F8-CD1E5F381D88}" destId="{0D1B282D-B049-4ED2-9342-599831ED5E4D}" srcOrd="0" destOrd="0" presId="urn:microsoft.com/office/officeart/2005/8/layout/lProcess1"/>
    <dgm:cxn modelId="{F5BB3909-0DAA-4CB2-81C8-B10ECBB297EF}" type="presOf" srcId="{1E9A5569-96CF-4630-8666-7684F6A0E4EF}" destId="{BC464A25-25D2-4AB6-BFBC-8864302F95AD}" srcOrd="0" destOrd="0" presId="urn:microsoft.com/office/officeart/2005/8/layout/lProcess1"/>
    <dgm:cxn modelId="{360A7609-B9FA-4231-9757-D2911A3EC266}" type="presOf" srcId="{7280A591-A5BF-4D77-87EF-C70C7DAB9D1F}" destId="{CB448376-07AD-4822-97B0-8AE624431CBD}" srcOrd="0" destOrd="0" presId="urn:microsoft.com/office/officeart/2005/8/layout/lProcess1"/>
    <dgm:cxn modelId="{01F1F135-4456-4CF6-A2BD-73A0E306ADB8}" srcId="{AECB5888-A439-49DC-A6FA-C5F72CEDA174}" destId="{D8B8B421-4BA5-498D-A1F8-CD1E5F381D88}" srcOrd="9" destOrd="0" parTransId="{6E6BBD5F-6340-4FF7-B4AF-531B09C79EE3}" sibTransId="{7D0BB0AE-3CE3-4B6A-8983-C0400054EC35}"/>
    <dgm:cxn modelId="{7CFDE93D-B98C-432F-AD5B-39F79433F37A}" type="presOf" srcId="{2ACE8F7E-6030-4037-BD51-F4D788A2D3ED}" destId="{64FA6EB6-ADBD-4C76-8E9E-1BD64AF8DE92}" srcOrd="0" destOrd="0" presId="urn:microsoft.com/office/officeart/2005/8/layout/lProcess1"/>
    <dgm:cxn modelId="{F2D79846-9155-4F7A-991F-1B52D22EC56E}" srcId="{AECB5888-A439-49DC-A6FA-C5F72CEDA174}" destId="{BB4B2214-0167-4252-93ED-B39827613310}" srcOrd="8" destOrd="0" parTransId="{78699818-360E-4282-A527-E27D2C2EE937}" sibTransId="{1E9D66F4-ABDD-424F-B085-67369CD282C5}"/>
    <dgm:cxn modelId="{B7D7CD46-6C66-437F-A133-8B0948A1EAD3}" type="presOf" srcId="{1E9D66F4-ABDD-424F-B085-67369CD282C5}" destId="{CDBDBCB9-67C7-4741-A46C-0C83EBA73E89}" srcOrd="0" destOrd="0" presId="urn:microsoft.com/office/officeart/2005/8/layout/lProcess1"/>
    <dgm:cxn modelId="{C9679349-22CD-484E-870F-0AD39D470B0E}" type="presOf" srcId="{E36FB119-5F48-4540-AF5A-3D86086C74F5}" destId="{9936406B-FE32-4BCD-9B38-4C621962A39D}" srcOrd="0" destOrd="0" presId="urn:microsoft.com/office/officeart/2005/8/layout/lProcess1"/>
    <dgm:cxn modelId="{4DCA776B-6B49-486F-8DC9-0ED098D1C959}" type="presOf" srcId="{58FFAFB6-FC51-4756-805B-8BFCC241CAC2}" destId="{9AA9E44E-5006-49BA-97D8-5FC2DB7E7E66}" srcOrd="0" destOrd="0" presId="urn:microsoft.com/office/officeart/2005/8/layout/lProcess1"/>
    <dgm:cxn modelId="{D8016F4C-5C6B-4350-8131-23ABFC37D9D0}" type="presOf" srcId="{3360E13B-E73E-4CE3-AF92-85BF4B2EE8C0}" destId="{5C41413F-CFEE-4EF8-8F5E-A8A38845C767}" srcOrd="0" destOrd="0" presId="urn:microsoft.com/office/officeart/2005/8/layout/lProcess1"/>
    <dgm:cxn modelId="{9A469C4C-BB32-4FE5-A720-A22CD028A958}" type="presOf" srcId="{6D049574-2156-4EA6-90B3-70D933E47CB5}" destId="{202B7D30-E0C4-4FE0-9328-AAFF8CF85A86}" srcOrd="0" destOrd="0" presId="urn:microsoft.com/office/officeart/2005/8/layout/lProcess1"/>
    <dgm:cxn modelId="{8F6E9D55-6A29-46BF-838C-4930D171515F}" type="presOf" srcId="{0C234B93-4047-48DE-B733-B264CD97466F}" destId="{0131D3DF-5856-46C1-9ACC-1742BC4C5CB8}" srcOrd="0" destOrd="0" presId="urn:microsoft.com/office/officeart/2005/8/layout/lProcess1"/>
    <dgm:cxn modelId="{885F8F5A-5EE2-4EAF-ACC0-4A1F568ACD9E}" type="presOf" srcId="{4B9EEA67-AD73-475A-8D26-58EC8D7DCCEA}" destId="{3247CD86-A5BA-40A5-B699-E78F8561EA7D}" srcOrd="0" destOrd="0" presId="urn:microsoft.com/office/officeart/2005/8/layout/lProcess1"/>
    <dgm:cxn modelId="{0628C880-67C4-4445-8111-A770DB2ABFE9}" srcId="{AECB5888-A439-49DC-A6FA-C5F72CEDA174}" destId="{3B602476-9EE7-4C3E-B7CE-43A119C4E3E3}" srcOrd="2" destOrd="0" parTransId="{EEF8EB74-982C-4839-A14F-D6068C3183B2}" sibTransId="{4B9EEA67-AD73-475A-8D26-58EC8D7DCCEA}"/>
    <dgm:cxn modelId="{EC475092-5B10-4D4F-98DB-BA3148156ABB}" type="presOf" srcId="{AABA2A07-A353-4232-A1DD-5817E212A7BC}" destId="{A2CD3A0E-A3A8-4ADC-B0A5-04FF2C9E20A1}" srcOrd="0" destOrd="0" presId="urn:microsoft.com/office/officeart/2005/8/layout/lProcess1"/>
    <dgm:cxn modelId="{1FE18CA1-E70B-4530-8197-4293E387DAF5}" type="presOf" srcId="{83CD211E-6F7D-41C0-9F7D-BDFC54BD0765}" destId="{3275EB77-6792-48D4-9BBA-E7DEF0565451}" srcOrd="0" destOrd="0" presId="urn:microsoft.com/office/officeart/2005/8/layout/lProcess1"/>
    <dgm:cxn modelId="{87F11DA2-6456-46EE-8C18-F2AC5422BF56}" srcId="{AECB5888-A439-49DC-A6FA-C5F72CEDA174}" destId="{C66E83E6-350A-4D5F-813F-DACB0A66FA7C}" srcOrd="6" destOrd="0" parTransId="{BA0F0D9A-A262-4366-B3E2-EB19A99D83CF}" sibTransId="{AF59CCED-FE51-4026-BBB8-F2ED46C3D9A0}"/>
    <dgm:cxn modelId="{B1B650AB-2CD3-4F3F-868B-66C1E7CC02D9}" srcId="{AECB5888-A439-49DC-A6FA-C5F72CEDA174}" destId="{23226013-8009-4565-9DEC-A12D4AD5A431}" srcOrd="4" destOrd="0" parTransId="{0E5BCAB0-F79C-415F-96A6-A2A8031B343E}" sibTransId="{3360E13B-E73E-4CE3-AF92-85BF4B2EE8C0}"/>
    <dgm:cxn modelId="{690A8BAC-221B-4A2B-923E-B13786DFAC37}" srcId="{AECB5888-A439-49DC-A6FA-C5F72CEDA174}" destId="{7280A591-A5BF-4D77-87EF-C70C7DAB9D1F}" srcOrd="7" destOrd="0" parTransId="{B53017D0-7804-4742-BFDD-32363D021465}" sibTransId="{0C234B93-4047-48DE-B733-B264CD97466F}"/>
    <dgm:cxn modelId="{7B5AD7AD-F88B-40D4-8FF6-1A182E08D38B}" srcId="{AECB5888-A439-49DC-A6FA-C5F72CEDA174}" destId="{83CD211E-6F7D-41C0-9F7D-BDFC54BD0765}" srcOrd="0" destOrd="0" parTransId="{4616832E-D3EF-4480-A449-45E73866C331}" sibTransId="{198E91B8-6D44-4631-83C0-01FDF63D2A7F}"/>
    <dgm:cxn modelId="{4CDE29B2-6342-42C4-AAA0-4991B1237DC0}" type="presOf" srcId="{4616832E-D3EF-4480-A449-45E73866C331}" destId="{2515F568-4CBC-4AF9-8B22-827216D56480}" srcOrd="0" destOrd="0" presId="urn:microsoft.com/office/officeart/2005/8/layout/lProcess1"/>
    <dgm:cxn modelId="{8B2AB9B5-F839-4018-9652-B4318DC21CC7}" type="presOf" srcId="{BB4B2214-0167-4252-93ED-B39827613310}" destId="{102ED227-A64C-47EF-93B0-C0066A255B58}" srcOrd="0" destOrd="0" presId="urn:microsoft.com/office/officeart/2005/8/layout/lProcess1"/>
    <dgm:cxn modelId="{353347B9-35B7-4E28-AF27-9A89FC9AE494}" type="presOf" srcId="{23226013-8009-4565-9DEC-A12D4AD5A431}" destId="{384FFA43-8D54-4A7B-936E-27BC1C56AA24}" srcOrd="0" destOrd="0" presId="urn:microsoft.com/office/officeart/2005/8/layout/lProcess1"/>
    <dgm:cxn modelId="{3854F1C1-1673-4658-8331-3A7F783C10A1}" srcId="{1E9A5569-96CF-4630-8666-7684F6A0E4EF}" destId="{AECB5888-A439-49DC-A6FA-C5F72CEDA174}" srcOrd="0" destOrd="0" parTransId="{A9B6634E-C8A3-4EAD-B508-7308EA22F184}" sibTransId="{F41113E7-366B-4DD1-AF39-D2222530A541}"/>
    <dgm:cxn modelId="{9CCAF8C2-BEF7-4040-A475-A07EFF9249A3}" srcId="{AECB5888-A439-49DC-A6FA-C5F72CEDA174}" destId="{6D049574-2156-4EA6-90B3-70D933E47CB5}" srcOrd="1" destOrd="0" parTransId="{1347BDA5-8E20-4061-B334-742F0636C42B}" sibTransId="{AABA2A07-A353-4232-A1DD-5817E212A7BC}"/>
    <dgm:cxn modelId="{AC45A6C5-E3E3-4DA7-AA16-8338F3891A0F}" type="presOf" srcId="{AF59CCED-FE51-4026-BBB8-F2ED46C3D9A0}" destId="{2D847699-924B-457D-8B64-9DBBE0E2D811}" srcOrd="0" destOrd="0" presId="urn:microsoft.com/office/officeart/2005/8/layout/lProcess1"/>
    <dgm:cxn modelId="{F97D5BC8-A01D-40B6-94D8-A7553B0EF3BB}" srcId="{AECB5888-A439-49DC-A6FA-C5F72CEDA174}" destId="{28D86EFC-7267-4D4F-87F9-8DF51FE46238}" srcOrd="5" destOrd="0" parTransId="{1552AD9E-FBBD-42D3-A419-65AF6CE4A055}" sibTransId="{2ACE8F7E-6030-4037-BD51-F4D788A2D3ED}"/>
    <dgm:cxn modelId="{530CD3CD-0659-4FCD-A6A6-33BD5C0ADEF3}" type="presOf" srcId="{28D86EFC-7267-4D4F-87F9-8DF51FE46238}" destId="{62C2C68A-FDDB-4D58-BEE3-79AB1490A590}" srcOrd="0" destOrd="0" presId="urn:microsoft.com/office/officeart/2005/8/layout/lProcess1"/>
    <dgm:cxn modelId="{C30197D1-F1A9-475A-9948-918503E6C4ED}" type="presOf" srcId="{AECB5888-A439-49DC-A6FA-C5F72CEDA174}" destId="{FA83B518-9293-4059-947C-9ABE4D4E49A9}" srcOrd="0" destOrd="0" presId="urn:microsoft.com/office/officeart/2005/8/layout/lProcess1"/>
    <dgm:cxn modelId="{6ADA43EA-7AC0-4B65-8620-E8D356332ED8}" srcId="{AECB5888-A439-49DC-A6FA-C5F72CEDA174}" destId="{58FFAFB6-FC51-4756-805B-8BFCC241CAC2}" srcOrd="3" destOrd="0" parTransId="{E5321B32-46F9-4E49-BBE5-FF767CC6865C}" sibTransId="{E36FB119-5F48-4540-AF5A-3D86086C74F5}"/>
    <dgm:cxn modelId="{E168DCEA-6854-4C27-A405-22719423F388}" type="presOf" srcId="{198E91B8-6D44-4631-83C0-01FDF63D2A7F}" destId="{11BAABF8-DC5C-45D6-8B6B-FAD1C2B77A4E}" srcOrd="0" destOrd="0" presId="urn:microsoft.com/office/officeart/2005/8/layout/lProcess1"/>
    <dgm:cxn modelId="{7DB430ED-AE5F-4CD5-987B-B1959CD9351C}" type="presOf" srcId="{3B602476-9EE7-4C3E-B7CE-43A119C4E3E3}" destId="{049093D6-B52C-42F2-B0A6-A7765555E985}" srcOrd="0" destOrd="0" presId="urn:microsoft.com/office/officeart/2005/8/layout/lProcess1"/>
    <dgm:cxn modelId="{B2F514FF-814C-419A-A5FD-A0529BC9E069}" type="presOf" srcId="{C66E83E6-350A-4D5F-813F-DACB0A66FA7C}" destId="{98681F52-06AF-45BC-99FB-280A637D5FA2}" srcOrd="0" destOrd="0" presId="urn:microsoft.com/office/officeart/2005/8/layout/lProcess1"/>
    <dgm:cxn modelId="{C1F4C0FA-A7FC-41B3-8752-56F42CE3AB78}" type="presParOf" srcId="{BC464A25-25D2-4AB6-BFBC-8864302F95AD}" destId="{60A45020-8D15-4851-81E3-CF7CE12FF324}" srcOrd="0" destOrd="0" presId="urn:microsoft.com/office/officeart/2005/8/layout/lProcess1"/>
    <dgm:cxn modelId="{1A551767-830F-4AD0-A64F-F71AEBC98410}" type="presParOf" srcId="{60A45020-8D15-4851-81E3-CF7CE12FF324}" destId="{FA83B518-9293-4059-947C-9ABE4D4E49A9}" srcOrd="0" destOrd="0" presId="urn:microsoft.com/office/officeart/2005/8/layout/lProcess1"/>
    <dgm:cxn modelId="{01ABD97F-ABDA-440D-B3FA-513C0E82F6C2}" type="presParOf" srcId="{60A45020-8D15-4851-81E3-CF7CE12FF324}" destId="{2515F568-4CBC-4AF9-8B22-827216D56480}" srcOrd="1" destOrd="0" presId="urn:microsoft.com/office/officeart/2005/8/layout/lProcess1"/>
    <dgm:cxn modelId="{92481EEB-F647-47C2-8542-AA4F7C2F2070}" type="presParOf" srcId="{60A45020-8D15-4851-81E3-CF7CE12FF324}" destId="{3275EB77-6792-48D4-9BBA-E7DEF0565451}" srcOrd="2" destOrd="0" presId="urn:microsoft.com/office/officeart/2005/8/layout/lProcess1"/>
    <dgm:cxn modelId="{A606AC84-D44D-4A9D-BAEA-1F10738B24EB}" type="presParOf" srcId="{60A45020-8D15-4851-81E3-CF7CE12FF324}" destId="{11BAABF8-DC5C-45D6-8B6B-FAD1C2B77A4E}" srcOrd="3" destOrd="0" presId="urn:microsoft.com/office/officeart/2005/8/layout/lProcess1"/>
    <dgm:cxn modelId="{1904541A-F15B-4895-8166-823077826AD3}" type="presParOf" srcId="{60A45020-8D15-4851-81E3-CF7CE12FF324}" destId="{202B7D30-E0C4-4FE0-9328-AAFF8CF85A86}" srcOrd="4" destOrd="0" presId="urn:microsoft.com/office/officeart/2005/8/layout/lProcess1"/>
    <dgm:cxn modelId="{139AD3CE-B129-4821-B131-30FDD0E5F71A}" type="presParOf" srcId="{60A45020-8D15-4851-81E3-CF7CE12FF324}" destId="{A2CD3A0E-A3A8-4ADC-B0A5-04FF2C9E20A1}" srcOrd="5" destOrd="0" presId="urn:microsoft.com/office/officeart/2005/8/layout/lProcess1"/>
    <dgm:cxn modelId="{FE96E222-AD21-4C71-8369-D3801E3B1251}" type="presParOf" srcId="{60A45020-8D15-4851-81E3-CF7CE12FF324}" destId="{049093D6-B52C-42F2-B0A6-A7765555E985}" srcOrd="6" destOrd="0" presId="urn:microsoft.com/office/officeart/2005/8/layout/lProcess1"/>
    <dgm:cxn modelId="{234CB54B-C0F0-414C-B1CD-314FA4EAA873}" type="presParOf" srcId="{60A45020-8D15-4851-81E3-CF7CE12FF324}" destId="{3247CD86-A5BA-40A5-B699-E78F8561EA7D}" srcOrd="7" destOrd="0" presId="urn:microsoft.com/office/officeart/2005/8/layout/lProcess1"/>
    <dgm:cxn modelId="{1C497BB3-8E14-4886-AF35-E7371134286F}" type="presParOf" srcId="{60A45020-8D15-4851-81E3-CF7CE12FF324}" destId="{9AA9E44E-5006-49BA-97D8-5FC2DB7E7E66}" srcOrd="8" destOrd="0" presId="urn:microsoft.com/office/officeart/2005/8/layout/lProcess1"/>
    <dgm:cxn modelId="{3E148BEF-34D9-410C-8787-AFEDA93D81E9}" type="presParOf" srcId="{60A45020-8D15-4851-81E3-CF7CE12FF324}" destId="{9936406B-FE32-4BCD-9B38-4C621962A39D}" srcOrd="9" destOrd="0" presId="urn:microsoft.com/office/officeart/2005/8/layout/lProcess1"/>
    <dgm:cxn modelId="{A51567DC-677D-4C6B-A132-8C3F171EA440}" type="presParOf" srcId="{60A45020-8D15-4851-81E3-CF7CE12FF324}" destId="{384FFA43-8D54-4A7B-936E-27BC1C56AA24}" srcOrd="10" destOrd="0" presId="urn:microsoft.com/office/officeart/2005/8/layout/lProcess1"/>
    <dgm:cxn modelId="{112E0007-D82D-4E15-BA37-83C78A4BBE71}" type="presParOf" srcId="{60A45020-8D15-4851-81E3-CF7CE12FF324}" destId="{5C41413F-CFEE-4EF8-8F5E-A8A38845C767}" srcOrd="11" destOrd="0" presId="urn:microsoft.com/office/officeart/2005/8/layout/lProcess1"/>
    <dgm:cxn modelId="{9F1DA7B8-3633-40A4-BE22-70C71C3D7AC1}" type="presParOf" srcId="{60A45020-8D15-4851-81E3-CF7CE12FF324}" destId="{62C2C68A-FDDB-4D58-BEE3-79AB1490A590}" srcOrd="12" destOrd="0" presId="urn:microsoft.com/office/officeart/2005/8/layout/lProcess1"/>
    <dgm:cxn modelId="{858C0510-CF0E-4964-A0A0-BAC9AFE807F9}" type="presParOf" srcId="{60A45020-8D15-4851-81E3-CF7CE12FF324}" destId="{64FA6EB6-ADBD-4C76-8E9E-1BD64AF8DE92}" srcOrd="13" destOrd="0" presId="urn:microsoft.com/office/officeart/2005/8/layout/lProcess1"/>
    <dgm:cxn modelId="{CCB1E659-0158-450E-856A-6842FB7EF43E}" type="presParOf" srcId="{60A45020-8D15-4851-81E3-CF7CE12FF324}" destId="{98681F52-06AF-45BC-99FB-280A637D5FA2}" srcOrd="14" destOrd="0" presId="urn:microsoft.com/office/officeart/2005/8/layout/lProcess1"/>
    <dgm:cxn modelId="{EC35E605-1B2C-4206-881E-E6CB0E59EBB8}" type="presParOf" srcId="{60A45020-8D15-4851-81E3-CF7CE12FF324}" destId="{2D847699-924B-457D-8B64-9DBBE0E2D811}" srcOrd="15" destOrd="0" presId="urn:microsoft.com/office/officeart/2005/8/layout/lProcess1"/>
    <dgm:cxn modelId="{7D404B4F-7C12-4B3B-AA26-A40FF5A9D4F0}" type="presParOf" srcId="{60A45020-8D15-4851-81E3-CF7CE12FF324}" destId="{CB448376-07AD-4822-97B0-8AE624431CBD}" srcOrd="16" destOrd="0" presId="urn:microsoft.com/office/officeart/2005/8/layout/lProcess1"/>
    <dgm:cxn modelId="{C191EBCD-6104-4CD5-8307-9CB2D71E4731}" type="presParOf" srcId="{60A45020-8D15-4851-81E3-CF7CE12FF324}" destId="{0131D3DF-5856-46C1-9ACC-1742BC4C5CB8}" srcOrd="17" destOrd="0" presId="urn:microsoft.com/office/officeart/2005/8/layout/lProcess1"/>
    <dgm:cxn modelId="{71C172F1-439F-43BD-9213-6E2C1D5D2AB6}" type="presParOf" srcId="{60A45020-8D15-4851-81E3-CF7CE12FF324}" destId="{102ED227-A64C-47EF-93B0-C0066A255B58}" srcOrd="18" destOrd="0" presId="urn:microsoft.com/office/officeart/2005/8/layout/lProcess1"/>
    <dgm:cxn modelId="{7652D9F0-C0E3-4902-9703-4BC4FDEDF9AB}" type="presParOf" srcId="{60A45020-8D15-4851-81E3-CF7CE12FF324}" destId="{CDBDBCB9-67C7-4741-A46C-0C83EBA73E89}" srcOrd="19" destOrd="0" presId="urn:microsoft.com/office/officeart/2005/8/layout/lProcess1"/>
    <dgm:cxn modelId="{E6C09C65-A312-4BAB-99D2-FE44B3D8048F}" type="presParOf" srcId="{60A45020-8D15-4851-81E3-CF7CE12FF324}" destId="{0D1B282D-B049-4ED2-9342-599831ED5E4D}" srcOrd="2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1F06F-6B8D-479B-9AAF-26B74CDDE6F1}"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3FFAFA52-BCF1-42CA-81E0-FCCAD7657EE6}">
      <dgm:prSet custT="1"/>
      <dgm:spPr/>
      <dgm:t>
        <a:bodyPr/>
        <a:lstStyle/>
        <a:p>
          <a:pPr rtl="0"/>
          <a:r>
            <a:rPr lang="ru-RU" sz="1400" b="1" dirty="0">
              <a:latin typeface="+mj-lt"/>
            </a:rPr>
            <a:t>идентификационный код закупки</a:t>
          </a:r>
          <a:r>
            <a:rPr lang="ru-RU" sz="1400" dirty="0">
              <a:latin typeface="+mj-lt"/>
            </a:rPr>
            <a:t>, определенный в соответствии со статьей 23 Федерального законам №44-ФЗ (пос. </a:t>
          </a:r>
          <a:r>
            <a:rPr lang="ru-RU" sz="1400" dirty="0" err="1">
              <a:latin typeface="+mj-lt"/>
            </a:rPr>
            <a:t>ред</a:t>
          </a:r>
          <a:r>
            <a:rPr lang="ru-RU" sz="1400" dirty="0">
              <a:latin typeface="+mj-lt"/>
            </a:rPr>
            <a:t>);</a:t>
          </a:r>
        </a:p>
      </dgm:t>
    </dgm:pt>
    <dgm:pt modelId="{2C652715-A2C2-4153-B2FF-9FB858073325}" type="parTrans" cxnId="{39FAA74A-64E9-4BDB-BD81-D53C92A1D963}">
      <dgm:prSet/>
      <dgm:spPr/>
      <dgm:t>
        <a:bodyPr/>
        <a:lstStyle/>
        <a:p>
          <a:endParaRPr lang="ru-RU"/>
        </a:p>
      </dgm:t>
    </dgm:pt>
    <dgm:pt modelId="{5902C25D-FEEE-4383-ACC0-0E1E60379B81}" type="sibTrans" cxnId="{39FAA74A-64E9-4BDB-BD81-D53C92A1D963}">
      <dgm:prSet/>
      <dgm:spPr/>
      <dgm:t>
        <a:bodyPr/>
        <a:lstStyle/>
        <a:p>
          <a:endParaRPr lang="ru-RU"/>
        </a:p>
      </dgm:t>
    </dgm:pt>
    <dgm:pt modelId="{D6E17D15-F3BA-47C4-AB78-0324E215B1F4}">
      <dgm:prSet custT="1"/>
      <dgm:spPr/>
      <dgm:t>
        <a:bodyPr/>
        <a:lstStyle/>
        <a:p>
          <a:pPr rtl="0"/>
          <a:r>
            <a:rPr lang="ru-RU" sz="1400" b="1" dirty="0">
              <a:latin typeface="+mj-lt"/>
            </a:rPr>
            <a:t>наименование объекта и (или) наименования объектов закупки </a:t>
          </a:r>
          <a:r>
            <a:rPr lang="ru-RU" sz="1400" dirty="0">
              <a:latin typeface="+mj-lt"/>
            </a:rPr>
            <a:t>(пос. ред. Федерального закона от 28.12.2013 N 396-ФЗ);</a:t>
          </a:r>
        </a:p>
      </dgm:t>
    </dgm:pt>
    <dgm:pt modelId="{6E462E56-F8B6-49F6-AAB8-99EBE0ECBEF2}" type="parTrans" cxnId="{92520F2A-3744-4264-9F96-D24398FCF91C}">
      <dgm:prSet/>
      <dgm:spPr/>
      <dgm:t>
        <a:bodyPr/>
        <a:lstStyle/>
        <a:p>
          <a:endParaRPr lang="ru-RU"/>
        </a:p>
      </dgm:t>
    </dgm:pt>
    <dgm:pt modelId="{834166F1-09BC-48D7-8BF8-12855C196252}" type="sibTrans" cxnId="{92520F2A-3744-4264-9F96-D24398FCF91C}">
      <dgm:prSet/>
      <dgm:spPr/>
      <dgm:t>
        <a:bodyPr/>
        <a:lstStyle/>
        <a:p>
          <a:endParaRPr lang="ru-RU"/>
        </a:p>
      </dgm:t>
    </dgm:pt>
    <dgm:pt modelId="{2221A5B3-2CFE-4100-92A6-E97111B99EE5}">
      <dgm:prSet custT="1"/>
      <dgm:spPr/>
      <dgm:t>
        <a:bodyPr/>
        <a:lstStyle/>
        <a:p>
          <a:pPr rtl="0"/>
          <a:r>
            <a:rPr lang="ru-RU" sz="1400" b="1" dirty="0">
              <a:latin typeface="+mj-lt"/>
            </a:rPr>
            <a:t>объем финансового обеспечения для осуществления закупки</a:t>
          </a:r>
          <a:r>
            <a:rPr lang="ru-RU" sz="1400" dirty="0">
              <a:latin typeface="+mj-lt"/>
            </a:rPr>
            <a:t>;</a:t>
          </a:r>
        </a:p>
      </dgm:t>
    </dgm:pt>
    <dgm:pt modelId="{44FEAAC1-E9EC-4F84-A143-A280DFEE4026}" type="parTrans" cxnId="{E073BEB0-A433-4445-BB8D-D7C87A13B6F2}">
      <dgm:prSet/>
      <dgm:spPr/>
      <dgm:t>
        <a:bodyPr/>
        <a:lstStyle/>
        <a:p>
          <a:endParaRPr lang="ru-RU"/>
        </a:p>
      </dgm:t>
    </dgm:pt>
    <dgm:pt modelId="{B89B4EFE-7DF8-4982-AE11-600D6466CCBA}" type="sibTrans" cxnId="{E073BEB0-A433-4445-BB8D-D7C87A13B6F2}">
      <dgm:prSet/>
      <dgm:spPr/>
      <dgm:t>
        <a:bodyPr/>
        <a:lstStyle/>
        <a:p>
          <a:endParaRPr lang="ru-RU"/>
        </a:p>
      </dgm:t>
    </dgm:pt>
    <dgm:pt modelId="{9C88CF71-6030-4C12-B1B4-330BA1BD8F18}">
      <dgm:prSet custT="1"/>
      <dgm:spPr/>
      <dgm:t>
        <a:bodyPr/>
        <a:lstStyle/>
        <a:p>
          <a:pPr rtl="0"/>
          <a:r>
            <a:rPr lang="ru-RU" sz="1400" b="1" dirty="0">
              <a:latin typeface="+mj-lt"/>
            </a:rPr>
            <a:t>сроки (периодичность) осуществления планируемых закупок</a:t>
          </a:r>
          <a:r>
            <a:rPr lang="ru-RU" sz="1400" dirty="0">
              <a:latin typeface="+mj-lt"/>
            </a:rPr>
            <a:t>;</a:t>
          </a:r>
        </a:p>
      </dgm:t>
    </dgm:pt>
    <dgm:pt modelId="{F847AD1A-8AE9-42BF-ABE3-2FC7AEC0375E}" type="parTrans" cxnId="{D43B1A7D-4310-41DE-9586-71109CC91A78}">
      <dgm:prSet/>
      <dgm:spPr/>
      <dgm:t>
        <a:bodyPr/>
        <a:lstStyle/>
        <a:p>
          <a:endParaRPr lang="ru-RU"/>
        </a:p>
      </dgm:t>
    </dgm:pt>
    <dgm:pt modelId="{BCFA8E1B-0117-446B-9554-1AB53BFD388B}" type="sibTrans" cxnId="{D43B1A7D-4310-41DE-9586-71109CC91A78}">
      <dgm:prSet/>
      <dgm:spPr/>
      <dgm:t>
        <a:bodyPr/>
        <a:lstStyle/>
        <a:p>
          <a:endParaRPr lang="ru-RU"/>
        </a:p>
      </dgm:t>
    </dgm:pt>
    <dgm:pt modelId="{EA7206FC-D55D-481D-AA78-1BFB6C58D278}">
      <dgm:prSet custT="1"/>
      <dgm:spPr/>
      <dgm:t>
        <a:bodyPr/>
        <a:lstStyle/>
        <a:p>
          <a:pPr rtl="0"/>
          <a:r>
            <a:rPr lang="ru-RU" sz="1400" b="1" dirty="0">
              <a:latin typeface="+mj-lt"/>
            </a:rPr>
            <a:t>обоснование закупки в соответствии со статьей </a:t>
          </a:r>
          <a:r>
            <a:rPr lang="ru-RU" sz="1400" dirty="0">
              <a:latin typeface="+mj-lt"/>
            </a:rPr>
            <a:t>18 Федерального закона </a:t>
          </a:r>
          <a:br>
            <a:rPr lang="ru-RU" sz="1400" dirty="0">
              <a:latin typeface="+mj-lt"/>
            </a:rPr>
          </a:br>
          <a:r>
            <a:rPr lang="ru-RU" sz="1400" dirty="0">
              <a:latin typeface="+mj-lt"/>
            </a:rPr>
            <a:t>№44-ФЗ</a:t>
          </a:r>
        </a:p>
      </dgm:t>
    </dgm:pt>
    <dgm:pt modelId="{01804082-0C10-4092-8823-566828918992}" type="parTrans" cxnId="{5BF86E31-2964-42F5-8F9E-7A6B901F9323}">
      <dgm:prSet/>
      <dgm:spPr/>
      <dgm:t>
        <a:bodyPr/>
        <a:lstStyle/>
        <a:p>
          <a:endParaRPr lang="ru-RU"/>
        </a:p>
      </dgm:t>
    </dgm:pt>
    <dgm:pt modelId="{FDFA7CB5-A803-47B8-BDEF-06C8E94A93E2}" type="sibTrans" cxnId="{5BF86E31-2964-42F5-8F9E-7A6B901F9323}">
      <dgm:prSet/>
      <dgm:spPr/>
      <dgm:t>
        <a:bodyPr/>
        <a:lstStyle/>
        <a:p>
          <a:endParaRPr lang="ru-RU"/>
        </a:p>
      </dgm:t>
    </dgm:pt>
    <dgm:pt modelId="{E1A637E8-3235-4725-ADFE-E1C222B13507}">
      <dgm:prSet/>
      <dgm:spPr/>
      <dgm:t>
        <a:bodyPr/>
        <a:lstStyle/>
        <a:p>
          <a:pPr rtl="0"/>
          <a:r>
            <a:rPr lang="ru-RU" dirty="0">
              <a:latin typeface="+mj-lt"/>
            </a:rPr>
            <a:t>В планы закупок включаются:</a:t>
          </a:r>
        </a:p>
      </dgm:t>
    </dgm:pt>
    <dgm:pt modelId="{02C80955-1CA3-4414-AE96-7E4F805ED00D}" type="parTrans" cxnId="{26D612AC-83A4-45A8-A04A-B5F3654B1016}">
      <dgm:prSet/>
      <dgm:spPr/>
      <dgm:t>
        <a:bodyPr/>
        <a:lstStyle/>
        <a:p>
          <a:endParaRPr lang="ru-RU"/>
        </a:p>
      </dgm:t>
    </dgm:pt>
    <dgm:pt modelId="{B48EFDCA-482C-4BF2-BEE7-00A9E3F54FE1}" type="sibTrans" cxnId="{26D612AC-83A4-45A8-A04A-B5F3654B1016}">
      <dgm:prSet/>
      <dgm:spPr/>
      <dgm:t>
        <a:bodyPr/>
        <a:lstStyle/>
        <a:p>
          <a:endParaRPr lang="ru-RU"/>
        </a:p>
      </dgm:t>
    </dgm:pt>
    <dgm:pt modelId="{489CBF28-E3EE-455D-8DA2-41DE21873F2A}">
      <dgm:prSet custT="1"/>
      <dgm:spPr/>
      <dgm:t>
        <a:bodyPr/>
        <a:lstStyle/>
        <a:p>
          <a:pPr rtl="0"/>
          <a:r>
            <a:rPr lang="ru-RU" sz="1400" dirty="0">
              <a:latin typeface="+mj-lt"/>
            </a:rPr>
            <a:t>информация о закупках товаров, работ, услуг, которые по причине их технической и (или) технологической сложности, инновационного, высокотехнологичного или специализированного характера способны поставить, выполнить, оказать только поставщики (подрядчики, исполнители), имеющие необходимый уровень квалификации, а также предназначены для проведения научных исследований, экспериментов, изысканий, проектных работ (в том числе архитектурно-строительного проектирования);</a:t>
          </a:r>
        </a:p>
      </dgm:t>
    </dgm:pt>
    <dgm:pt modelId="{E59261EA-4CDB-45D7-9AC1-EA3F2A346B49}" type="parTrans" cxnId="{E170333C-A4BB-40D6-ACE2-3E70CE908056}">
      <dgm:prSet/>
      <dgm:spPr/>
      <dgm:t>
        <a:bodyPr/>
        <a:lstStyle/>
        <a:p>
          <a:endParaRPr lang="ru-RU"/>
        </a:p>
      </dgm:t>
    </dgm:pt>
    <dgm:pt modelId="{FD1ECBE6-87A8-4E2C-8F7B-94B6673F39DE}" type="sibTrans" cxnId="{E170333C-A4BB-40D6-ACE2-3E70CE908056}">
      <dgm:prSet/>
      <dgm:spPr/>
      <dgm:t>
        <a:bodyPr/>
        <a:lstStyle/>
        <a:p>
          <a:endParaRPr lang="ru-RU"/>
        </a:p>
      </dgm:t>
    </dgm:pt>
    <dgm:pt modelId="{FFC066FD-495B-4A53-95D2-DF53C2D1C89E}">
      <dgm:prSet custT="1"/>
      <dgm:spPr/>
      <dgm:t>
        <a:bodyPr/>
        <a:lstStyle/>
        <a:p>
          <a:pPr rtl="0"/>
          <a:r>
            <a:rPr lang="ru-RU" sz="1400" dirty="0">
              <a:latin typeface="+mj-lt"/>
            </a:rPr>
            <a:t>информация об обязательном общественном обсуждении закупки товара, работы или услуги в соответствии со статьей 20 Федерального закона №44-ФЗ (пос. ред.);</a:t>
          </a:r>
        </a:p>
      </dgm:t>
    </dgm:pt>
    <dgm:pt modelId="{5BF1350C-4D83-40CE-895B-ED1727AAE2E8}" type="parTrans" cxnId="{0A1148CA-1D78-4B27-AD13-684AFEDE29AA}">
      <dgm:prSet/>
      <dgm:spPr/>
      <dgm:t>
        <a:bodyPr/>
        <a:lstStyle/>
        <a:p>
          <a:endParaRPr lang="ru-RU"/>
        </a:p>
      </dgm:t>
    </dgm:pt>
    <dgm:pt modelId="{8FD98ED7-6769-4C84-B94E-460B175BC39B}" type="sibTrans" cxnId="{0A1148CA-1D78-4B27-AD13-684AFEDE29AA}">
      <dgm:prSet/>
      <dgm:spPr/>
      <dgm:t>
        <a:bodyPr/>
        <a:lstStyle/>
        <a:p>
          <a:endParaRPr lang="ru-RU"/>
        </a:p>
      </dgm:t>
    </dgm:pt>
    <dgm:pt modelId="{49F9CD74-A1F2-480E-B9F4-55FE5615AF7F}" type="pres">
      <dgm:prSet presAssocID="{5741F06F-6B8D-479B-9AAF-26B74CDDE6F1}" presName="Name0" presStyleCnt="0">
        <dgm:presLayoutVars>
          <dgm:dir/>
          <dgm:animLvl val="lvl"/>
          <dgm:resizeHandles val="exact"/>
        </dgm:presLayoutVars>
      </dgm:prSet>
      <dgm:spPr/>
    </dgm:pt>
    <dgm:pt modelId="{73C6695D-5851-4F03-B3FF-C272E0CD2DF4}" type="pres">
      <dgm:prSet presAssocID="{E1A637E8-3235-4725-ADFE-E1C222B13507}" presName="vertFlow" presStyleCnt="0"/>
      <dgm:spPr/>
    </dgm:pt>
    <dgm:pt modelId="{82EC7C08-0D4C-42DA-A6E5-CC30D13622D9}" type="pres">
      <dgm:prSet presAssocID="{E1A637E8-3235-4725-ADFE-E1C222B13507}" presName="header" presStyleLbl="node1" presStyleIdx="0" presStyleCnt="1" custScaleX="290315"/>
      <dgm:spPr/>
    </dgm:pt>
    <dgm:pt modelId="{6737DB1A-B273-4F09-BE9A-88C9E5854A35}" type="pres">
      <dgm:prSet presAssocID="{2C652715-A2C2-4153-B2FF-9FB858073325}" presName="parTrans" presStyleLbl="sibTrans2D1" presStyleIdx="0" presStyleCnt="7"/>
      <dgm:spPr/>
    </dgm:pt>
    <dgm:pt modelId="{562547DF-17E0-427A-8C75-8CF96BCEE79B}" type="pres">
      <dgm:prSet presAssocID="{3FFAFA52-BCF1-42CA-81E0-FCCAD7657EE6}" presName="child" presStyleLbl="alignAccFollowNode1" presStyleIdx="0" presStyleCnt="7" custScaleX="353449" custScaleY="141459" custLinFactNeighborX="-517" custLinFactNeighborY="17743">
        <dgm:presLayoutVars>
          <dgm:chMax val="0"/>
          <dgm:bulletEnabled val="1"/>
        </dgm:presLayoutVars>
      </dgm:prSet>
      <dgm:spPr/>
    </dgm:pt>
    <dgm:pt modelId="{A5D1A912-BA06-4594-9720-50ADAB1D9178}" type="pres">
      <dgm:prSet presAssocID="{5902C25D-FEEE-4383-ACC0-0E1E60379B81}" presName="sibTrans" presStyleLbl="sibTrans2D1" presStyleIdx="1" presStyleCnt="7"/>
      <dgm:spPr/>
    </dgm:pt>
    <dgm:pt modelId="{6621CF37-A481-4323-B7A9-2588A53CD07A}" type="pres">
      <dgm:prSet presAssocID="{D6E17D15-F3BA-47C4-AB78-0324E215B1F4}" presName="child" presStyleLbl="alignAccFollowNode1" presStyleIdx="1" presStyleCnt="7" custScaleX="353449" custLinFactNeighborX="-517" custLinFactNeighborY="17743">
        <dgm:presLayoutVars>
          <dgm:chMax val="0"/>
          <dgm:bulletEnabled val="1"/>
        </dgm:presLayoutVars>
      </dgm:prSet>
      <dgm:spPr/>
    </dgm:pt>
    <dgm:pt modelId="{A855EC18-7390-44DE-B6B8-27AC0F5BF20B}" type="pres">
      <dgm:prSet presAssocID="{834166F1-09BC-48D7-8BF8-12855C196252}" presName="sibTrans" presStyleLbl="sibTrans2D1" presStyleIdx="2" presStyleCnt="7"/>
      <dgm:spPr/>
    </dgm:pt>
    <dgm:pt modelId="{A6D5EA9E-C8D4-4CAE-8089-0F429D0A513E}" type="pres">
      <dgm:prSet presAssocID="{2221A5B3-2CFE-4100-92A6-E97111B99EE5}" presName="child" presStyleLbl="alignAccFollowNode1" presStyleIdx="2" presStyleCnt="7" custScaleX="353449" custLinFactNeighborX="-517" custLinFactNeighborY="17743">
        <dgm:presLayoutVars>
          <dgm:chMax val="0"/>
          <dgm:bulletEnabled val="1"/>
        </dgm:presLayoutVars>
      </dgm:prSet>
      <dgm:spPr/>
    </dgm:pt>
    <dgm:pt modelId="{81566FB4-72EF-4257-8E3A-DA03D88B3202}" type="pres">
      <dgm:prSet presAssocID="{B89B4EFE-7DF8-4982-AE11-600D6466CCBA}" presName="sibTrans" presStyleLbl="sibTrans2D1" presStyleIdx="3" presStyleCnt="7"/>
      <dgm:spPr/>
    </dgm:pt>
    <dgm:pt modelId="{AACAAE6C-222B-4BD2-A685-FB0245035F10}" type="pres">
      <dgm:prSet presAssocID="{9C88CF71-6030-4C12-B1B4-330BA1BD8F18}" presName="child" presStyleLbl="alignAccFollowNode1" presStyleIdx="3" presStyleCnt="7" custScaleX="353449" custLinFactNeighborX="-517" custLinFactNeighborY="17743">
        <dgm:presLayoutVars>
          <dgm:chMax val="0"/>
          <dgm:bulletEnabled val="1"/>
        </dgm:presLayoutVars>
      </dgm:prSet>
      <dgm:spPr/>
    </dgm:pt>
    <dgm:pt modelId="{C2D80E0A-38B7-44D8-B1C8-4B17FDBA8DF0}" type="pres">
      <dgm:prSet presAssocID="{BCFA8E1B-0117-446B-9554-1AB53BFD388B}" presName="sibTrans" presStyleLbl="sibTrans2D1" presStyleIdx="4" presStyleCnt="7"/>
      <dgm:spPr/>
    </dgm:pt>
    <dgm:pt modelId="{017AEB70-1EA1-4B63-A6FE-5214D9F0C7C7}" type="pres">
      <dgm:prSet presAssocID="{EA7206FC-D55D-481D-AA78-1BFB6C58D278}" presName="child" presStyleLbl="alignAccFollowNode1" presStyleIdx="4" presStyleCnt="7" custScaleX="353449" custLinFactNeighborX="-517" custLinFactNeighborY="17743">
        <dgm:presLayoutVars>
          <dgm:chMax val="0"/>
          <dgm:bulletEnabled val="1"/>
        </dgm:presLayoutVars>
      </dgm:prSet>
      <dgm:spPr/>
    </dgm:pt>
    <dgm:pt modelId="{E54D88C4-4F2F-4CAA-BBF1-0CB592360100}" type="pres">
      <dgm:prSet presAssocID="{FDFA7CB5-A803-47B8-BDEF-06C8E94A93E2}" presName="sibTrans" presStyleLbl="sibTrans2D1" presStyleIdx="5" presStyleCnt="7"/>
      <dgm:spPr/>
    </dgm:pt>
    <dgm:pt modelId="{1DED33C9-4D66-428E-B98D-C409FEF54068}" type="pres">
      <dgm:prSet presAssocID="{489CBF28-E3EE-455D-8DA2-41DE21873F2A}" presName="child" presStyleLbl="alignAccFollowNode1" presStyleIdx="5" presStyleCnt="7" custScaleX="353449" custScaleY="441014" custLinFactNeighborX="-517" custLinFactNeighborY="17743">
        <dgm:presLayoutVars>
          <dgm:chMax val="0"/>
          <dgm:bulletEnabled val="1"/>
        </dgm:presLayoutVars>
      </dgm:prSet>
      <dgm:spPr/>
    </dgm:pt>
    <dgm:pt modelId="{68E65AF8-FF6D-42A4-AD6C-1A671D0D7B1D}" type="pres">
      <dgm:prSet presAssocID="{FD1ECBE6-87A8-4E2C-8F7B-94B6673F39DE}" presName="sibTrans" presStyleLbl="sibTrans2D1" presStyleIdx="6" presStyleCnt="7"/>
      <dgm:spPr/>
    </dgm:pt>
    <dgm:pt modelId="{98A0B62E-B734-43DB-8FCB-40594302FD58}" type="pres">
      <dgm:prSet presAssocID="{FFC066FD-495B-4A53-95D2-DF53C2D1C89E}" presName="child" presStyleLbl="alignAccFollowNode1" presStyleIdx="6" presStyleCnt="7" custScaleX="353449" custScaleY="207744">
        <dgm:presLayoutVars>
          <dgm:chMax val="0"/>
          <dgm:bulletEnabled val="1"/>
        </dgm:presLayoutVars>
      </dgm:prSet>
      <dgm:spPr/>
    </dgm:pt>
  </dgm:ptLst>
  <dgm:cxnLst>
    <dgm:cxn modelId="{700C8818-8596-4FD5-98DF-8D951AA51305}" type="presOf" srcId="{EA7206FC-D55D-481D-AA78-1BFB6C58D278}" destId="{017AEB70-1EA1-4B63-A6FE-5214D9F0C7C7}" srcOrd="0" destOrd="0" presId="urn:microsoft.com/office/officeart/2005/8/layout/lProcess1"/>
    <dgm:cxn modelId="{4D70401A-0DD7-4EB8-A10F-90DD9EAE3B9B}" type="presOf" srcId="{5741F06F-6B8D-479B-9AAF-26B74CDDE6F1}" destId="{49F9CD74-A1F2-480E-B9F4-55FE5615AF7F}" srcOrd="0" destOrd="0" presId="urn:microsoft.com/office/officeart/2005/8/layout/lProcess1"/>
    <dgm:cxn modelId="{EAF34B24-9105-45EC-850C-E444F9CB4C26}" type="presOf" srcId="{5902C25D-FEEE-4383-ACC0-0E1E60379B81}" destId="{A5D1A912-BA06-4594-9720-50ADAB1D9178}" srcOrd="0" destOrd="0" presId="urn:microsoft.com/office/officeart/2005/8/layout/lProcess1"/>
    <dgm:cxn modelId="{97E0C429-B326-42AA-A98B-E5AA6109F6DC}" type="presOf" srcId="{FFC066FD-495B-4A53-95D2-DF53C2D1C89E}" destId="{98A0B62E-B734-43DB-8FCB-40594302FD58}" srcOrd="0" destOrd="0" presId="urn:microsoft.com/office/officeart/2005/8/layout/lProcess1"/>
    <dgm:cxn modelId="{92520F2A-3744-4264-9F96-D24398FCF91C}" srcId="{E1A637E8-3235-4725-ADFE-E1C222B13507}" destId="{D6E17D15-F3BA-47C4-AB78-0324E215B1F4}" srcOrd="1" destOrd="0" parTransId="{6E462E56-F8B6-49F6-AAB8-99EBE0ECBEF2}" sibTransId="{834166F1-09BC-48D7-8BF8-12855C196252}"/>
    <dgm:cxn modelId="{5BF86E31-2964-42F5-8F9E-7A6B901F9323}" srcId="{E1A637E8-3235-4725-ADFE-E1C222B13507}" destId="{EA7206FC-D55D-481D-AA78-1BFB6C58D278}" srcOrd="4" destOrd="0" parTransId="{01804082-0C10-4092-8823-566828918992}" sibTransId="{FDFA7CB5-A803-47B8-BDEF-06C8E94A93E2}"/>
    <dgm:cxn modelId="{CB3E8135-7DDE-41C6-B376-9A9AA48384E7}" type="presOf" srcId="{3FFAFA52-BCF1-42CA-81E0-FCCAD7657EE6}" destId="{562547DF-17E0-427A-8C75-8CF96BCEE79B}" srcOrd="0" destOrd="0" presId="urn:microsoft.com/office/officeart/2005/8/layout/lProcess1"/>
    <dgm:cxn modelId="{E170333C-A4BB-40D6-ACE2-3E70CE908056}" srcId="{E1A637E8-3235-4725-ADFE-E1C222B13507}" destId="{489CBF28-E3EE-455D-8DA2-41DE21873F2A}" srcOrd="5" destOrd="0" parTransId="{E59261EA-4CDB-45D7-9AC1-EA3F2A346B49}" sibTransId="{FD1ECBE6-87A8-4E2C-8F7B-94B6673F39DE}"/>
    <dgm:cxn modelId="{39FAA74A-64E9-4BDB-BD81-D53C92A1D963}" srcId="{E1A637E8-3235-4725-ADFE-E1C222B13507}" destId="{3FFAFA52-BCF1-42CA-81E0-FCCAD7657EE6}" srcOrd="0" destOrd="0" parTransId="{2C652715-A2C2-4153-B2FF-9FB858073325}" sibTransId="{5902C25D-FEEE-4383-ACC0-0E1E60379B81}"/>
    <dgm:cxn modelId="{D5981F6B-E5EE-4465-A933-0DBBE9E4FFA5}" type="presOf" srcId="{D6E17D15-F3BA-47C4-AB78-0324E215B1F4}" destId="{6621CF37-A481-4323-B7A9-2588A53CD07A}" srcOrd="0" destOrd="0" presId="urn:microsoft.com/office/officeart/2005/8/layout/lProcess1"/>
    <dgm:cxn modelId="{33B52C4C-44EB-429A-8B2E-EE077D81024E}" type="presOf" srcId="{9C88CF71-6030-4C12-B1B4-330BA1BD8F18}" destId="{AACAAE6C-222B-4BD2-A685-FB0245035F10}" srcOrd="0" destOrd="0" presId="urn:microsoft.com/office/officeart/2005/8/layout/lProcess1"/>
    <dgm:cxn modelId="{31925F4F-9A97-4313-B3D1-322296D4B524}" type="presOf" srcId="{489CBF28-E3EE-455D-8DA2-41DE21873F2A}" destId="{1DED33C9-4D66-428E-B98D-C409FEF54068}" srcOrd="0" destOrd="0" presId="urn:microsoft.com/office/officeart/2005/8/layout/lProcess1"/>
    <dgm:cxn modelId="{D43B1A7D-4310-41DE-9586-71109CC91A78}" srcId="{E1A637E8-3235-4725-ADFE-E1C222B13507}" destId="{9C88CF71-6030-4C12-B1B4-330BA1BD8F18}" srcOrd="3" destOrd="0" parTransId="{F847AD1A-8AE9-42BF-ABE3-2FC7AEC0375E}" sibTransId="{BCFA8E1B-0117-446B-9554-1AB53BFD388B}"/>
    <dgm:cxn modelId="{EF21C77F-E77D-4BDA-8BDD-41E64D49470F}" type="presOf" srcId="{2C652715-A2C2-4153-B2FF-9FB858073325}" destId="{6737DB1A-B273-4F09-BE9A-88C9E5854A35}" srcOrd="0" destOrd="0" presId="urn:microsoft.com/office/officeart/2005/8/layout/lProcess1"/>
    <dgm:cxn modelId="{0885F391-F75E-40A0-9FCA-83FDBC9584AB}" type="presOf" srcId="{834166F1-09BC-48D7-8BF8-12855C196252}" destId="{A855EC18-7390-44DE-B6B8-27AC0F5BF20B}" srcOrd="0" destOrd="0" presId="urn:microsoft.com/office/officeart/2005/8/layout/lProcess1"/>
    <dgm:cxn modelId="{310DB894-57E2-4047-A58E-2BAF24159BA4}" type="presOf" srcId="{B89B4EFE-7DF8-4982-AE11-600D6466CCBA}" destId="{81566FB4-72EF-4257-8E3A-DA03D88B3202}" srcOrd="0" destOrd="0" presId="urn:microsoft.com/office/officeart/2005/8/layout/lProcess1"/>
    <dgm:cxn modelId="{08A03199-338A-43F5-9DD5-DBA98887A71A}" type="presOf" srcId="{BCFA8E1B-0117-446B-9554-1AB53BFD388B}" destId="{C2D80E0A-38B7-44D8-B1C8-4B17FDBA8DF0}" srcOrd="0" destOrd="0" presId="urn:microsoft.com/office/officeart/2005/8/layout/lProcess1"/>
    <dgm:cxn modelId="{347F93A7-BCE4-407F-922E-EA06CE2E4617}" type="presOf" srcId="{E1A637E8-3235-4725-ADFE-E1C222B13507}" destId="{82EC7C08-0D4C-42DA-A6E5-CC30D13622D9}" srcOrd="0" destOrd="0" presId="urn:microsoft.com/office/officeart/2005/8/layout/lProcess1"/>
    <dgm:cxn modelId="{26D612AC-83A4-45A8-A04A-B5F3654B1016}" srcId="{5741F06F-6B8D-479B-9AAF-26B74CDDE6F1}" destId="{E1A637E8-3235-4725-ADFE-E1C222B13507}" srcOrd="0" destOrd="0" parTransId="{02C80955-1CA3-4414-AE96-7E4F805ED00D}" sibTransId="{B48EFDCA-482C-4BF2-BEE7-00A9E3F54FE1}"/>
    <dgm:cxn modelId="{E073BEB0-A433-4445-BB8D-D7C87A13B6F2}" srcId="{E1A637E8-3235-4725-ADFE-E1C222B13507}" destId="{2221A5B3-2CFE-4100-92A6-E97111B99EE5}" srcOrd="2" destOrd="0" parTransId="{44FEAAC1-E9EC-4F84-A143-A280DFEE4026}" sibTransId="{B89B4EFE-7DF8-4982-AE11-600D6466CCBA}"/>
    <dgm:cxn modelId="{CC8A7AB5-9CE7-4D60-B609-360790D28EA6}" type="presOf" srcId="{2221A5B3-2CFE-4100-92A6-E97111B99EE5}" destId="{A6D5EA9E-C8D4-4CAE-8089-0F429D0A513E}" srcOrd="0" destOrd="0" presId="urn:microsoft.com/office/officeart/2005/8/layout/lProcess1"/>
    <dgm:cxn modelId="{0A1148CA-1D78-4B27-AD13-684AFEDE29AA}" srcId="{E1A637E8-3235-4725-ADFE-E1C222B13507}" destId="{FFC066FD-495B-4A53-95D2-DF53C2D1C89E}" srcOrd="6" destOrd="0" parTransId="{5BF1350C-4D83-40CE-895B-ED1727AAE2E8}" sibTransId="{8FD98ED7-6769-4C84-B94E-460B175BC39B}"/>
    <dgm:cxn modelId="{424166D3-BE15-45A7-9ADA-53B906C066CC}" type="presOf" srcId="{FDFA7CB5-A803-47B8-BDEF-06C8E94A93E2}" destId="{E54D88C4-4F2F-4CAA-BBF1-0CB592360100}" srcOrd="0" destOrd="0" presId="urn:microsoft.com/office/officeart/2005/8/layout/lProcess1"/>
    <dgm:cxn modelId="{CAC7DDE9-A390-408D-93F1-207529F99C46}" type="presOf" srcId="{FD1ECBE6-87A8-4E2C-8F7B-94B6673F39DE}" destId="{68E65AF8-FF6D-42A4-AD6C-1A671D0D7B1D}" srcOrd="0" destOrd="0" presId="urn:microsoft.com/office/officeart/2005/8/layout/lProcess1"/>
    <dgm:cxn modelId="{65F7B9A8-5BE1-4BD7-A7D2-0E772BB2E833}" type="presParOf" srcId="{49F9CD74-A1F2-480E-B9F4-55FE5615AF7F}" destId="{73C6695D-5851-4F03-B3FF-C272E0CD2DF4}" srcOrd="0" destOrd="0" presId="urn:microsoft.com/office/officeart/2005/8/layout/lProcess1"/>
    <dgm:cxn modelId="{B1E6CDFC-824C-402D-8F38-04A7A7337318}" type="presParOf" srcId="{73C6695D-5851-4F03-B3FF-C272E0CD2DF4}" destId="{82EC7C08-0D4C-42DA-A6E5-CC30D13622D9}" srcOrd="0" destOrd="0" presId="urn:microsoft.com/office/officeart/2005/8/layout/lProcess1"/>
    <dgm:cxn modelId="{996EE831-4D9C-4B0E-9773-4661EE445D31}" type="presParOf" srcId="{73C6695D-5851-4F03-B3FF-C272E0CD2DF4}" destId="{6737DB1A-B273-4F09-BE9A-88C9E5854A35}" srcOrd="1" destOrd="0" presId="urn:microsoft.com/office/officeart/2005/8/layout/lProcess1"/>
    <dgm:cxn modelId="{329502D1-118C-415A-B3DF-199CFA113E1F}" type="presParOf" srcId="{73C6695D-5851-4F03-B3FF-C272E0CD2DF4}" destId="{562547DF-17E0-427A-8C75-8CF96BCEE79B}" srcOrd="2" destOrd="0" presId="urn:microsoft.com/office/officeart/2005/8/layout/lProcess1"/>
    <dgm:cxn modelId="{FBA22F5E-C8C3-45A2-B3A1-C0FE875B76D0}" type="presParOf" srcId="{73C6695D-5851-4F03-B3FF-C272E0CD2DF4}" destId="{A5D1A912-BA06-4594-9720-50ADAB1D9178}" srcOrd="3" destOrd="0" presId="urn:microsoft.com/office/officeart/2005/8/layout/lProcess1"/>
    <dgm:cxn modelId="{10C3AAAA-5A50-44D2-89B8-CFF101B03A4F}" type="presParOf" srcId="{73C6695D-5851-4F03-B3FF-C272E0CD2DF4}" destId="{6621CF37-A481-4323-B7A9-2588A53CD07A}" srcOrd="4" destOrd="0" presId="urn:microsoft.com/office/officeart/2005/8/layout/lProcess1"/>
    <dgm:cxn modelId="{9B6CCF26-81A8-4AEE-9DE9-713073E5C019}" type="presParOf" srcId="{73C6695D-5851-4F03-B3FF-C272E0CD2DF4}" destId="{A855EC18-7390-44DE-B6B8-27AC0F5BF20B}" srcOrd="5" destOrd="0" presId="urn:microsoft.com/office/officeart/2005/8/layout/lProcess1"/>
    <dgm:cxn modelId="{C9CC317F-5FFC-4664-BAB9-53E0FE478781}" type="presParOf" srcId="{73C6695D-5851-4F03-B3FF-C272E0CD2DF4}" destId="{A6D5EA9E-C8D4-4CAE-8089-0F429D0A513E}" srcOrd="6" destOrd="0" presId="urn:microsoft.com/office/officeart/2005/8/layout/lProcess1"/>
    <dgm:cxn modelId="{E69B31D3-69E2-4FC1-BAC8-05355ADEF6F8}" type="presParOf" srcId="{73C6695D-5851-4F03-B3FF-C272E0CD2DF4}" destId="{81566FB4-72EF-4257-8E3A-DA03D88B3202}" srcOrd="7" destOrd="0" presId="urn:microsoft.com/office/officeart/2005/8/layout/lProcess1"/>
    <dgm:cxn modelId="{8382430D-DF4E-483A-BCB2-FCA2DFDDF4D3}" type="presParOf" srcId="{73C6695D-5851-4F03-B3FF-C272E0CD2DF4}" destId="{AACAAE6C-222B-4BD2-A685-FB0245035F10}" srcOrd="8" destOrd="0" presId="urn:microsoft.com/office/officeart/2005/8/layout/lProcess1"/>
    <dgm:cxn modelId="{9E0AA489-0C85-4193-B1EF-E2BE0A30ED49}" type="presParOf" srcId="{73C6695D-5851-4F03-B3FF-C272E0CD2DF4}" destId="{C2D80E0A-38B7-44D8-B1C8-4B17FDBA8DF0}" srcOrd="9" destOrd="0" presId="urn:microsoft.com/office/officeart/2005/8/layout/lProcess1"/>
    <dgm:cxn modelId="{2050B4CB-D131-4C4D-9B29-6A55A1B7F941}" type="presParOf" srcId="{73C6695D-5851-4F03-B3FF-C272E0CD2DF4}" destId="{017AEB70-1EA1-4B63-A6FE-5214D9F0C7C7}" srcOrd="10" destOrd="0" presId="urn:microsoft.com/office/officeart/2005/8/layout/lProcess1"/>
    <dgm:cxn modelId="{274BFBA8-D1C2-42E6-8703-1C9A4A151E35}" type="presParOf" srcId="{73C6695D-5851-4F03-B3FF-C272E0CD2DF4}" destId="{E54D88C4-4F2F-4CAA-BBF1-0CB592360100}" srcOrd="11" destOrd="0" presId="urn:microsoft.com/office/officeart/2005/8/layout/lProcess1"/>
    <dgm:cxn modelId="{F1D66F3F-168B-4067-8E25-FBB63506641A}" type="presParOf" srcId="{73C6695D-5851-4F03-B3FF-C272E0CD2DF4}" destId="{1DED33C9-4D66-428E-B98D-C409FEF54068}" srcOrd="12" destOrd="0" presId="urn:microsoft.com/office/officeart/2005/8/layout/lProcess1"/>
    <dgm:cxn modelId="{9A074E04-81BF-4E8C-8EEA-4CF11273D478}" type="presParOf" srcId="{73C6695D-5851-4F03-B3FF-C272E0CD2DF4}" destId="{68E65AF8-FF6D-42A4-AD6C-1A671D0D7B1D}" srcOrd="13" destOrd="0" presId="urn:microsoft.com/office/officeart/2005/8/layout/lProcess1"/>
    <dgm:cxn modelId="{17A5AB6C-E241-4D92-A41C-85A23E52852E}" type="presParOf" srcId="{73C6695D-5851-4F03-B3FF-C272E0CD2DF4}" destId="{98A0B62E-B734-43DB-8FCB-40594302FD58}" srcOrd="14"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5B8D9-FD41-4770-A152-7B316E181224}" type="doc">
      <dgm:prSet loTypeId="urn:microsoft.com/office/officeart/2005/8/layout/radial1" loCatId="relationship" qsTypeId="urn:microsoft.com/office/officeart/2005/8/quickstyle/3d2" qsCatId="3D" csTypeId="urn:microsoft.com/office/officeart/2005/8/colors/colorful1" csCatId="colorful" phldr="1"/>
      <dgm:spPr/>
      <dgm:t>
        <a:bodyPr/>
        <a:lstStyle/>
        <a:p>
          <a:endParaRPr lang="ru-RU"/>
        </a:p>
      </dgm:t>
    </dgm:pt>
    <dgm:pt modelId="{C29BDD71-CC0B-411F-8F44-B0C09465D5EC}">
      <dgm:prSet custT="1"/>
      <dgm:spPr/>
      <dgm:t>
        <a:bodyPr/>
        <a:lstStyle/>
        <a:p>
          <a:pPr rtl="0"/>
          <a:r>
            <a:rPr lang="ru-RU" sz="1400" dirty="0">
              <a:latin typeface="+mj-lt"/>
            </a:rPr>
            <a:t>соответствующий сроку действия федерального закона о федеральном бюджете на очередной финансовый год и плановый период, </a:t>
          </a:r>
        </a:p>
      </dgm:t>
    </dgm:pt>
    <dgm:pt modelId="{27562D07-7089-499A-8A9D-0292926FE739}" type="parTrans" cxnId="{5CB16F40-45C2-4D40-9839-468617A3EBE4}">
      <dgm:prSet custT="1"/>
      <dgm:spPr/>
      <dgm:t>
        <a:bodyPr/>
        <a:lstStyle/>
        <a:p>
          <a:endParaRPr lang="ru-RU" sz="1400">
            <a:latin typeface="+mj-lt"/>
          </a:endParaRPr>
        </a:p>
      </dgm:t>
    </dgm:pt>
    <dgm:pt modelId="{6DEC8510-B7C7-4AEB-8F40-3D64BC416C5F}" type="sibTrans" cxnId="{5CB16F40-45C2-4D40-9839-468617A3EBE4}">
      <dgm:prSet/>
      <dgm:spPr/>
      <dgm:t>
        <a:bodyPr/>
        <a:lstStyle/>
        <a:p>
          <a:endParaRPr lang="ru-RU" sz="1400">
            <a:latin typeface="+mj-lt"/>
          </a:endParaRPr>
        </a:p>
      </dgm:t>
    </dgm:pt>
    <dgm:pt modelId="{41853699-D9B4-4EF2-9B76-8033A0C93B74}">
      <dgm:prSet custT="1"/>
      <dgm:spPr/>
      <dgm:t>
        <a:bodyPr/>
        <a:lstStyle/>
        <a:p>
          <a:pPr rtl="0"/>
          <a:r>
            <a:rPr lang="ru-RU" sz="1400" dirty="0">
              <a:latin typeface="+mj-lt"/>
            </a:rPr>
            <a:t>федеральных законов о бюджетах государственных внебюджетных фондов Российской Федерации на очередной финансовый год и плановый период, </a:t>
          </a:r>
        </a:p>
      </dgm:t>
    </dgm:pt>
    <dgm:pt modelId="{25420E2A-884E-4760-B209-40A6DA2F5033}" type="parTrans" cxnId="{7A7CDE25-1CFA-464A-B585-09FA355BEDE8}">
      <dgm:prSet custT="1"/>
      <dgm:spPr/>
      <dgm:t>
        <a:bodyPr/>
        <a:lstStyle/>
        <a:p>
          <a:endParaRPr lang="ru-RU" sz="1400">
            <a:latin typeface="+mj-lt"/>
          </a:endParaRPr>
        </a:p>
      </dgm:t>
    </dgm:pt>
    <dgm:pt modelId="{AD900AFF-F88C-4E27-9D3F-F5407D8A58A8}" type="sibTrans" cxnId="{7A7CDE25-1CFA-464A-B585-09FA355BEDE8}">
      <dgm:prSet/>
      <dgm:spPr/>
      <dgm:t>
        <a:bodyPr/>
        <a:lstStyle/>
        <a:p>
          <a:endParaRPr lang="ru-RU" sz="1400">
            <a:latin typeface="+mj-lt"/>
          </a:endParaRPr>
        </a:p>
      </dgm:t>
    </dgm:pt>
    <dgm:pt modelId="{B0C672DF-A6DA-4F44-BB2E-D7BC3C6A9106}">
      <dgm:prSet custT="1"/>
      <dgm:spPr/>
      <dgm:t>
        <a:bodyPr/>
        <a:lstStyle/>
        <a:p>
          <a:pPr rtl="0"/>
          <a:r>
            <a:rPr lang="ru-RU" sz="1400" dirty="0">
              <a:latin typeface="+mj-lt"/>
            </a:rPr>
            <a:t>закона субъекта Российской Федерации о бюджете субъекта Российской Федерации, </a:t>
          </a:r>
        </a:p>
      </dgm:t>
    </dgm:pt>
    <dgm:pt modelId="{5A7B7C01-C76A-4A21-92C7-D3663E10EEB4}" type="parTrans" cxnId="{5F732F9E-6B61-4639-963D-EC2F1354D934}">
      <dgm:prSet custT="1"/>
      <dgm:spPr/>
      <dgm:t>
        <a:bodyPr/>
        <a:lstStyle/>
        <a:p>
          <a:endParaRPr lang="ru-RU" sz="1400">
            <a:latin typeface="+mj-lt"/>
          </a:endParaRPr>
        </a:p>
      </dgm:t>
    </dgm:pt>
    <dgm:pt modelId="{1B7A6EBE-EEF1-45B7-BDBA-8CAE09A85251}" type="sibTrans" cxnId="{5F732F9E-6B61-4639-963D-EC2F1354D934}">
      <dgm:prSet/>
      <dgm:spPr/>
      <dgm:t>
        <a:bodyPr/>
        <a:lstStyle/>
        <a:p>
          <a:endParaRPr lang="ru-RU" sz="1400">
            <a:latin typeface="+mj-lt"/>
          </a:endParaRPr>
        </a:p>
      </dgm:t>
    </dgm:pt>
    <dgm:pt modelId="{439A7126-E23B-4714-A132-3EC3BBA7F3D7}">
      <dgm:prSet custT="1"/>
      <dgm:spPr/>
      <dgm:t>
        <a:bodyPr/>
        <a:lstStyle/>
        <a:p>
          <a:pPr rtl="0"/>
          <a:r>
            <a:rPr lang="ru-RU" sz="1400" dirty="0">
              <a:latin typeface="+mj-lt"/>
            </a:rPr>
            <a:t>законов субъекта Российской Федерации о бюджетах территориальных государственных внебюджетных фондов, </a:t>
          </a:r>
        </a:p>
      </dgm:t>
    </dgm:pt>
    <dgm:pt modelId="{1819710F-A7EB-415E-B039-5AA6F0DEF239}" type="parTrans" cxnId="{765CE0AD-E3D8-46C3-AEC9-4BA7CE342AAA}">
      <dgm:prSet custT="1"/>
      <dgm:spPr/>
      <dgm:t>
        <a:bodyPr/>
        <a:lstStyle/>
        <a:p>
          <a:endParaRPr lang="ru-RU" sz="1400">
            <a:latin typeface="+mj-lt"/>
          </a:endParaRPr>
        </a:p>
      </dgm:t>
    </dgm:pt>
    <dgm:pt modelId="{4CB68E1F-A29E-4AD8-A399-47757924DEE3}" type="sibTrans" cxnId="{765CE0AD-E3D8-46C3-AEC9-4BA7CE342AAA}">
      <dgm:prSet/>
      <dgm:spPr/>
      <dgm:t>
        <a:bodyPr/>
        <a:lstStyle/>
        <a:p>
          <a:endParaRPr lang="ru-RU" sz="1400">
            <a:latin typeface="+mj-lt"/>
          </a:endParaRPr>
        </a:p>
      </dgm:t>
    </dgm:pt>
    <dgm:pt modelId="{6FAFA7A8-30A7-4723-89F0-9475C65BF024}">
      <dgm:prSet custT="1"/>
      <dgm:spPr/>
      <dgm:t>
        <a:bodyPr/>
        <a:lstStyle/>
        <a:p>
          <a:pPr rtl="0"/>
          <a:r>
            <a:rPr lang="ru-RU" sz="1400" dirty="0">
              <a:latin typeface="+mj-lt"/>
            </a:rPr>
            <a:t>муниципального правового акта представительного органа муниципального образования о местном бюджете.</a:t>
          </a:r>
        </a:p>
      </dgm:t>
    </dgm:pt>
    <dgm:pt modelId="{CC1D8B58-20AD-4CDA-88AE-5D9A469CD7FC}" type="parTrans" cxnId="{F22E3948-90EE-42BA-921B-BB2B79AD5D7B}">
      <dgm:prSet custT="1"/>
      <dgm:spPr/>
      <dgm:t>
        <a:bodyPr/>
        <a:lstStyle/>
        <a:p>
          <a:endParaRPr lang="ru-RU" sz="1400">
            <a:latin typeface="+mj-lt"/>
          </a:endParaRPr>
        </a:p>
      </dgm:t>
    </dgm:pt>
    <dgm:pt modelId="{0224C6CE-6DFB-46EE-85C0-D071715AAF90}" type="sibTrans" cxnId="{F22E3948-90EE-42BA-921B-BB2B79AD5D7B}">
      <dgm:prSet/>
      <dgm:spPr/>
      <dgm:t>
        <a:bodyPr/>
        <a:lstStyle/>
        <a:p>
          <a:endParaRPr lang="ru-RU" sz="1400">
            <a:latin typeface="+mj-lt"/>
          </a:endParaRPr>
        </a:p>
      </dgm:t>
    </dgm:pt>
    <dgm:pt modelId="{D9AA9C3C-5EDB-46B8-B1EF-5DC5EB774806}">
      <dgm:prSet custT="1"/>
      <dgm:spPr/>
      <dgm:t>
        <a:bodyPr/>
        <a:lstStyle/>
        <a:p>
          <a:pPr rtl="0"/>
          <a:r>
            <a:rPr lang="ru-RU" sz="1400" cap="all" baseline="0" dirty="0">
              <a:latin typeface="+mj-lt"/>
            </a:rPr>
            <a:t>Планы закупок формируются на срок:</a:t>
          </a:r>
        </a:p>
      </dgm:t>
    </dgm:pt>
    <dgm:pt modelId="{48B9EFDE-BBBB-4522-B2AD-95E6B6EA6D45}" type="parTrans" cxnId="{CDAF55CE-47A8-4E83-9E68-B3E744EF7DFE}">
      <dgm:prSet/>
      <dgm:spPr/>
      <dgm:t>
        <a:bodyPr/>
        <a:lstStyle/>
        <a:p>
          <a:endParaRPr lang="ru-RU" sz="1400">
            <a:latin typeface="+mj-lt"/>
          </a:endParaRPr>
        </a:p>
      </dgm:t>
    </dgm:pt>
    <dgm:pt modelId="{EAE9E168-23DA-4575-A0D0-E1B43C151296}" type="sibTrans" cxnId="{CDAF55CE-47A8-4E83-9E68-B3E744EF7DFE}">
      <dgm:prSet/>
      <dgm:spPr/>
      <dgm:t>
        <a:bodyPr/>
        <a:lstStyle/>
        <a:p>
          <a:endParaRPr lang="ru-RU" sz="1400">
            <a:latin typeface="+mj-lt"/>
          </a:endParaRPr>
        </a:p>
      </dgm:t>
    </dgm:pt>
    <dgm:pt modelId="{5692495C-A797-47E1-8F0C-FC866D6FC7F9}" type="pres">
      <dgm:prSet presAssocID="{6E95B8D9-FD41-4770-A152-7B316E181224}" presName="cycle" presStyleCnt="0">
        <dgm:presLayoutVars>
          <dgm:chMax val="1"/>
          <dgm:dir/>
          <dgm:animLvl val="ctr"/>
          <dgm:resizeHandles val="exact"/>
        </dgm:presLayoutVars>
      </dgm:prSet>
      <dgm:spPr/>
    </dgm:pt>
    <dgm:pt modelId="{994D8F1B-F2CA-4294-92F9-C3B9058148ED}" type="pres">
      <dgm:prSet presAssocID="{D9AA9C3C-5EDB-46B8-B1EF-5DC5EB774806}" presName="centerShape" presStyleLbl="node0" presStyleIdx="0" presStyleCnt="1"/>
      <dgm:spPr/>
    </dgm:pt>
    <dgm:pt modelId="{842D166A-FF0F-4FC4-A91E-CBF243E5C2CB}" type="pres">
      <dgm:prSet presAssocID="{27562D07-7089-499A-8A9D-0292926FE739}" presName="Name9" presStyleLbl="parChTrans1D2" presStyleIdx="0" presStyleCnt="5"/>
      <dgm:spPr/>
    </dgm:pt>
    <dgm:pt modelId="{44C34893-8734-4191-AAA0-7F943530D0AE}" type="pres">
      <dgm:prSet presAssocID="{27562D07-7089-499A-8A9D-0292926FE739}" presName="connTx" presStyleLbl="parChTrans1D2" presStyleIdx="0" presStyleCnt="5"/>
      <dgm:spPr/>
    </dgm:pt>
    <dgm:pt modelId="{B00E80EB-CE15-4C8C-9E20-E5DC5B02CCCA}" type="pres">
      <dgm:prSet presAssocID="{C29BDD71-CC0B-411F-8F44-B0C09465D5EC}" presName="node" presStyleLbl="node1" presStyleIdx="0" presStyleCnt="5" custScaleX="161455">
        <dgm:presLayoutVars>
          <dgm:bulletEnabled val="1"/>
        </dgm:presLayoutVars>
      </dgm:prSet>
      <dgm:spPr/>
    </dgm:pt>
    <dgm:pt modelId="{2E810637-1880-40B8-9839-0B46B5FB475A}" type="pres">
      <dgm:prSet presAssocID="{25420E2A-884E-4760-B209-40A6DA2F5033}" presName="Name9" presStyleLbl="parChTrans1D2" presStyleIdx="1" presStyleCnt="5"/>
      <dgm:spPr/>
    </dgm:pt>
    <dgm:pt modelId="{A45ACF5C-BC7D-4DE1-927B-C068CF38039D}" type="pres">
      <dgm:prSet presAssocID="{25420E2A-884E-4760-B209-40A6DA2F5033}" presName="connTx" presStyleLbl="parChTrans1D2" presStyleIdx="1" presStyleCnt="5"/>
      <dgm:spPr/>
    </dgm:pt>
    <dgm:pt modelId="{ACD7A96F-4F79-4CF7-83DF-413C9B88A8B8}" type="pres">
      <dgm:prSet presAssocID="{41853699-D9B4-4EF2-9B76-8033A0C93B74}" presName="node" presStyleLbl="node1" presStyleIdx="1" presStyleCnt="5" custScaleX="150471">
        <dgm:presLayoutVars>
          <dgm:bulletEnabled val="1"/>
        </dgm:presLayoutVars>
      </dgm:prSet>
      <dgm:spPr/>
    </dgm:pt>
    <dgm:pt modelId="{5FB012BE-FE75-4763-AEA0-B2600769CB97}" type="pres">
      <dgm:prSet presAssocID="{5A7B7C01-C76A-4A21-92C7-D3663E10EEB4}" presName="Name9" presStyleLbl="parChTrans1D2" presStyleIdx="2" presStyleCnt="5"/>
      <dgm:spPr/>
    </dgm:pt>
    <dgm:pt modelId="{6D4DBC62-D5B1-4EB9-BE67-00B9E5AE2F18}" type="pres">
      <dgm:prSet presAssocID="{5A7B7C01-C76A-4A21-92C7-D3663E10EEB4}" presName="connTx" presStyleLbl="parChTrans1D2" presStyleIdx="2" presStyleCnt="5"/>
      <dgm:spPr/>
    </dgm:pt>
    <dgm:pt modelId="{AA042E21-5A83-471D-8F62-6C6A93BDDA25}" type="pres">
      <dgm:prSet presAssocID="{B0C672DF-A6DA-4F44-BB2E-D7BC3C6A9106}" presName="node" presStyleLbl="node1" presStyleIdx="2" presStyleCnt="5" custScaleX="181547" custRadScaleRad="130518" custRadScaleInc="-45775">
        <dgm:presLayoutVars>
          <dgm:bulletEnabled val="1"/>
        </dgm:presLayoutVars>
      </dgm:prSet>
      <dgm:spPr/>
    </dgm:pt>
    <dgm:pt modelId="{8B3B91C7-32B0-40A7-9FA9-A9DFB2AA6D75}" type="pres">
      <dgm:prSet presAssocID="{1819710F-A7EB-415E-B039-5AA6F0DEF239}" presName="Name9" presStyleLbl="parChTrans1D2" presStyleIdx="3" presStyleCnt="5"/>
      <dgm:spPr/>
    </dgm:pt>
    <dgm:pt modelId="{EF790E35-C869-4C4E-92BC-EF7A944E51BB}" type="pres">
      <dgm:prSet presAssocID="{1819710F-A7EB-415E-B039-5AA6F0DEF239}" presName="connTx" presStyleLbl="parChTrans1D2" presStyleIdx="3" presStyleCnt="5"/>
      <dgm:spPr/>
    </dgm:pt>
    <dgm:pt modelId="{53CB0B30-2BEA-4541-84B0-D4CF66E69AAD}" type="pres">
      <dgm:prSet presAssocID="{439A7126-E23B-4714-A132-3EC3BBA7F3D7}" presName="node" presStyleLbl="node1" presStyleIdx="3" presStyleCnt="5" custScaleX="188616" custRadScaleRad="123280" custRadScaleInc="29171">
        <dgm:presLayoutVars>
          <dgm:bulletEnabled val="1"/>
        </dgm:presLayoutVars>
      </dgm:prSet>
      <dgm:spPr/>
    </dgm:pt>
    <dgm:pt modelId="{D6707457-CA59-4C7F-9B56-D15EFD5AD1DC}" type="pres">
      <dgm:prSet presAssocID="{CC1D8B58-20AD-4CDA-88AE-5D9A469CD7FC}" presName="Name9" presStyleLbl="parChTrans1D2" presStyleIdx="4" presStyleCnt="5"/>
      <dgm:spPr/>
    </dgm:pt>
    <dgm:pt modelId="{E8F79F31-E986-4C26-BF65-FA279FD5A4C3}" type="pres">
      <dgm:prSet presAssocID="{CC1D8B58-20AD-4CDA-88AE-5D9A469CD7FC}" presName="connTx" presStyleLbl="parChTrans1D2" presStyleIdx="4" presStyleCnt="5"/>
      <dgm:spPr/>
    </dgm:pt>
    <dgm:pt modelId="{6861216E-D7A2-41DD-AF9E-159A414E2B1C}" type="pres">
      <dgm:prSet presAssocID="{6FAFA7A8-30A7-4723-89F0-9475C65BF024}" presName="node" presStyleLbl="node1" presStyleIdx="4" presStyleCnt="5" custScaleX="149086">
        <dgm:presLayoutVars>
          <dgm:bulletEnabled val="1"/>
        </dgm:presLayoutVars>
      </dgm:prSet>
      <dgm:spPr/>
    </dgm:pt>
  </dgm:ptLst>
  <dgm:cxnLst>
    <dgm:cxn modelId="{309B1111-90FA-44EF-9F28-8D7ACE556263}" type="presOf" srcId="{D9AA9C3C-5EDB-46B8-B1EF-5DC5EB774806}" destId="{994D8F1B-F2CA-4294-92F9-C3B9058148ED}" srcOrd="0" destOrd="0" presId="urn:microsoft.com/office/officeart/2005/8/layout/radial1"/>
    <dgm:cxn modelId="{3126C925-273C-4EB0-A897-4D0897770E58}" type="presOf" srcId="{1819710F-A7EB-415E-B039-5AA6F0DEF239}" destId="{EF790E35-C869-4C4E-92BC-EF7A944E51BB}" srcOrd="1" destOrd="0" presId="urn:microsoft.com/office/officeart/2005/8/layout/radial1"/>
    <dgm:cxn modelId="{7A7CDE25-1CFA-464A-B585-09FA355BEDE8}" srcId="{D9AA9C3C-5EDB-46B8-B1EF-5DC5EB774806}" destId="{41853699-D9B4-4EF2-9B76-8033A0C93B74}" srcOrd="1" destOrd="0" parTransId="{25420E2A-884E-4760-B209-40A6DA2F5033}" sibTransId="{AD900AFF-F88C-4E27-9D3F-F5407D8A58A8}"/>
    <dgm:cxn modelId="{D6CE3936-4804-4B0A-858B-CA088CA756E1}" type="presOf" srcId="{439A7126-E23B-4714-A132-3EC3BBA7F3D7}" destId="{53CB0B30-2BEA-4541-84B0-D4CF66E69AAD}" srcOrd="0" destOrd="0" presId="urn:microsoft.com/office/officeart/2005/8/layout/radial1"/>
    <dgm:cxn modelId="{BE11153F-11A5-4089-AF13-B76649933B2D}" type="presOf" srcId="{CC1D8B58-20AD-4CDA-88AE-5D9A469CD7FC}" destId="{E8F79F31-E986-4C26-BF65-FA279FD5A4C3}" srcOrd="1" destOrd="0" presId="urn:microsoft.com/office/officeart/2005/8/layout/radial1"/>
    <dgm:cxn modelId="{5CB16F40-45C2-4D40-9839-468617A3EBE4}" srcId="{D9AA9C3C-5EDB-46B8-B1EF-5DC5EB774806}" destId="{C29BDD71-CC0B-411F-8F44-B0C09465D5EC}" srcOrd="0" destOrd="0" parTransId="{27562D07-7089-499A-8A9D-0292926FE739}" sibTransId="{6DEC8510-B7C7-4AEB-8F40-3D64BC416C5F}"/>
    <dgm:cxn modelId="{F22E3948-90EE-42BA-921B-BB2B79AD5D7B}" srcId="{D9AA9C3C-5EDB-46B8-B1EF-5DC5EB774806}" destId="{6FAFA7A8-30A7-4723-89F0-9475C65BF024}" srcOrd="4" destOrd="0" parTransId="{CC1D8B58-20AD-4CDA-88AE-5D9A469CD7FC}" sibTransId="{0224C6CE-6DFB-46EE-85C0-D071715AAF90}"/>
    <dgm:cxn modelId="{19036E4E-7894-42EE-A5F7-F3752C8E1A14}" type="presOf" srcId="{27562D07-7089-499A-8A9D-0292926FE739}" destId="{44C34893-8734-4191-AAA0-7F943530D0AE}" srcOrd="1" destOrd="0" presId="urn:microsoft.com/office/officeart/2005/8/layout/radial1"/>
    <dgm:cxn modelId="{E4A5CE4F-131D-4373-883E-0848658ED8F5}" type="presOf" srcId="{25420E2A-884E-4760-B209-40A6DA2F5033}" destId="{A45ACF5C-BC7D-4DE1-927B-C068CF38039D}" srcOrd="1" destOrd="0" presId="urn:microsoft.com/office/officeart/2005/8/layout/radial1"/>
    <dgm:cxn modelId="{3DF1E387-C425-4227-B933-7C39780FBA17}" type="presOf" srcId="{B0C672DF-A6DA-4F44-BB2E-D7BC3C6A9106}" destId="{AA042E21-5A83-471D-8F62-6C6A93BDDA25}" srcOrd="0" destOrd="0" presId="urn:microsoft.com/office/officeart/2005/8/layout/radial1"/>
    <dgm:cxn modelId="{DC52228E-FD98-4576-AD42-1C65001CB020}" type="presOf" srcId="{6FAFA7A8-30A7-4723-89F0-9475C65BF024}" destId="{6861216E-D7A2-41DD-AF9E-159A414E2B1C}" srcOrd="0" destOrd="0" presId="urn:microsoft.com/office/officeart/2005/8/layout/radial1"/>
    <dgm:cxn modelId="{A7A7FB8F-9DA3-4A94-8B6D-E9DC8F1C8A72}" type="presOf" srcId="{C29BDD71-CC0B-411F-8F44-B0C09465D5EC}" destId="{B00E80EB-CE15-4C8C-9E20-E5DC5B02CCCA}" srcOrd="0" destOrd="0" presId="urn:microsoft.com/office/officeart/2005/8/layout/radial1"/>
    <dgm:cxn modelId="{5F732F9E-6B61-4639-963D-EC2F1354D934}" srcId="{D9AA9C3C-5EDB-46B8-B1EF-5DC5EB774806}" destId="{B0C672DF-A6DA-4F44-BB2E-D7BC3C6A9106}" srcOrd="2" destOrd="0" parTransId="{5A7B7C01-C76A-4A21-92C7-D3663E10EEB4}" sibTransId="{1B7A6EBE-EEF1-45B7-BDBA-8CAE09A85251}"/>
    <dgm:cxn modelId="{FE7060AC-37B7-4FDD-93A7-D12DF7092687}" type="presOf" srcId="{5A7B7C01-C76A-4A21-92C7-D3663E10EEB4}" destId="{6D4DBC62-D5B1-4EB9-BE67-00B9E5AE2F18}" srcOrd="1" destOrd="0" presId="urn:microsoft.com/office/officeart/2005/8/layout/radial1"/>
    <dgm:cxn modelId="{765CE0AD-E3D8-46C3-AEC9-4BA7CE342AAA}" srcId="{D9AA9C3C-5EDB-46B8-B1EF-5DC5EB774806}" destId="{439A7126-E23B-4714-A132-3EC3BBA7F3D7}" srcOrd="3" destOrd="0" parTransId="{1819710F-A7EB-415E-B039-5AA6F0DEF239}" sibTransId="{4CB68E1F-A29E-4AD8-A399-47757924DEE3}"/>
    <dgm:cxn modelId="{B23F2CAF-6FEB-4F1C-8A92-80A001D23F96}" type="presOf" srcId="{6E95B8D9-FD41-4770-A152-7B316E181224}" destId="{5692495C-A797-47E1-8F0C-FC866D6FC7F9}" srcOrd="0" destOrd="0" presId="urn:microsoft.com/office/officeart/2005/8/layout/radial1"/>
    <dgm:cxn modelId="{AB9A84B2-E32D-4FB7-8AB7-67EA5E88E883}" type="presOf" srcId="{CC1D8B58-20AD-4CDA-88AE-5D9A469CD7FC}" destId="{D6707457-CA59-4C7F-9B56-D15EFD5AD1DC}" srcOrd="0" destOrd="0" presId="urn:microsoft.com/office/officeart/2005/8/layout/radial1"/>
    <dgm:cxn modelId="{6A4BA4BE-12BB-43BB-9BED-8CAC64E49496}" type="presOf" srcId="{27562D07-7089-499A-8A9D-0292926FE739}" destId="{842D166A-FF0F-4FC4-A91E-CBF243E5C2CB}" srcOrd="0" destOrd="0" presId="urn:microsoft.com/office/officeart/2005/8/layout/radial1"/>
    <dgm:cxn modelId="{013363C8-2FD4-47FA-A85D-70ED1DA3F458}" type="presOf" srcId="{5A7B7C01-C76A-4A21-92C7-D3663E10EEB4}" destId="{5FB012BE-FE75-4763-AEA0-B2600769CB97}" srcOrd="0" destOrd="0" presId="urn:microsoft.com/office/officeart/2005/8/layout/radial1"/>
    <dgm:cxn modelId="{9ED82DCA-5077-422D-87FA-935F39AF3C50}" type="presOf" srcId="{1819710F-A7EB-415E-B039-5AA6F0DEF239}" destId="{8B3B91C7-32B0-40A7-9FA9-A9DFB2AA6D75}" srcOrd="0" destOrd="0" presId="urn:microsoft.com/office/officeart/2005/8/layout/radial1"/>
    <dgm:cxn modelId="{E4FB1ACE-B37E-4D57-B355-B433D9CCCD2B}" type="presOf" srcId="{41853699-D9B4-4EF2-9B76-8033A0C93B74}" destId="{ACD7A96F-4F79-4CF7-83DF-413C9B88A8B8}" srcOrd="0" destOrd="0" presId="urn:microsoft.com/office/officeart/2005/8/layout/radial1"/>
    <dgm:cxn modelId="{CDAF55CE-47A8-4E83-9E68-B3E744EF7DFE}" srcId="{6E95B8D9-FD41-4770-A152-7B316E181224}" destId="{D9AA9C3C-5EDB-46B8-B1EF-5DC5EB774806}" srcOrd="0" destOrd="0" parTransId="{48B9EFDE-BBBB-4522-B2AD-95E6B6EA6D45}" sibTransId="{EAE9E168-23DA-4575-A0D0-E1B43C151296}"/>
    <dgm:cxn modelId="{6DD783D4-4B1A-467D-B950-54E75FDA0EB5}" type="presOf" srcId="{25420E2A-884E-4760-B209-40A6DA2F5033}" destId="{2E810637-1880-40B8-9839-0B46B5FB475A}" srcOrd="0" destOrd="0" presId="urn:microsoft.com/office/officeart/2005/8/layout/radial1"/>
    <dgm:cxn modelId="{9F3BDC87-6D72-47BE-9F2A-B566CCE2848B}" type="presParOf" srcId="{5692495C-A797-47E1-8F0C-FC866D6FC7F9}" destId="{994D8F1B-F2CA-4294-92F9-C3B9058148ED}" srcOrd="0" destOrd="0" presId="urn:microsoft.com/office/officeart/2005/8/layout/radial1"/>
    <dgm:cxn modelId="{59713109-3C82-4211-A576-169CE0AC2CB2}" type="presParOf" srcId="{5692495C-A797-47E1-8F0C-FC866D6FC7F9}" destId="{842D166A-FF0F-4FC4-A91E-CBF243E5C2CB}" srcOrd="1" destOrd="0" presId="urn:microsoft.com/office/officeart/2005/8/layout/radial1"/>
    <dgm:cxn modelId="{51D01A50-4678-4E04-84FD-CB01BDECED46}" type="presParOf" srcId="{842D166A-FF0F-4FC4-A91E-CBF243E5C2CB}" destId="{44C34893-8734-4191-AAA0-7F943530D0AE}" srcOrd="0" destOrd="0" presId="urn:microsoft.com/office/officeart/2005/8/layout/radial1"/>
    <dgm:cxn modelId="{E47FD285-FA4C-436F-A9CF-2FFA196CB38F}" type="presParOf" srcId="{5692495C-A797-47E1-8F0C-FC866D6FC7F9}" destId="{B00E80EB-CE15-4C8C-9E20-E5DC5B02CCCA}" srcOrd="2" destOrd="0" presId="urn:microsoft.com/office/officeart/2005/8/layout/radial1"/>
    <dgm:cxn modelId="{46E69A4B-6058-49E3-AE46-7DAA0EBA4DFC}" type="presParOf" srcId="{5692495C-A797-47E1-8F0C-FC866D6FC7F9}" destId="{2E810637-1880-40B8-9839-0B46B5FB475A}" srcOrd="3" destOrd="0" presId="urn:microsoft.com/office/officeart/2005/8/layout/radial1"/>
    <dgm:cxn modelId="{FE64A207-B575-40A1-B824-BCC655A15DBD}" type="presParOf" srcId="{2E810637-1880-40B8-9839-0B46B5FB475A}" destId="{A45ACF5C-BC7D-4DE1-927B-C068CF38039D}" srcOrd="0" destOrd="0" presId="urn:microsoft.com/office/officeart/2005/8/layout/radial1"/>
    <dgm:cxn modelId="{ED9A1733-B922-44B7-9A58-E09E28258D5B}" type="presParOf" srcId="{5692495C-A797-47E1-8F0C-FC866D6FC7F9}" destId="{ACD7A96F-4F79-4CF7-83DF-413C9B88A8B8}" srcOrd="4" destOrd="0" presId="urn:microsoft.com/office/officeart/2005/8/layout/radial1"/>
    <dgm:cxn modelId="{0071287D-ED18-460F-99F0-BAE43BDA8799}" type="presParOf" srcId="{5692495C-A797-47E1-8F0C-FC866D6FC7F9}" destId="{5FB012BE-FE75-4763-AEA0-B2600769CB97}" srcOrd="5" destOrd="0" presId="urn:microsoft.com/office/officeart/2005/8/layout/radial1"/>
    <dgm:cxn modelId="{4DA7A097-A2D8-4D0F-9780-2A07AEFD2C0F}" type="presParOf" srcId="{5FB012BE-FE75-4763-AEA0-B2600769CB97}" destId="{6D4DBC62-D5B1-4EB9-BE67-00B9E5AE2F18}" srcOrd="0" destOrd="0" presId="urn:microsoft.com/office/officeart/2005/8/layout/radial1"/>
    <dgm:cxn modelId="{08BC2EE0-D195-4DD0-AC91-EB60B543DF9D}" type="presParOf" srcId="{5692495C-A797-47E1-8F0C-FC866D6FC7F9}" destId="{AA042E21-5A83-471D-8F62-6C6A93BDDA25}" srcOrd="6" destOrd="0" presId="urn:microsoft.com/office/officeart/2005/8/layout/radial1"/>
    <dgm:cxn modelId="{A6DADCF7-B6CA-450C-BA12-588C5F336CBB}" type="presParOf" srcId="{5692495C-A797-47E1-8F0C-FC866D6FC7F9}" destId="{8B3B91C7-32B0-40A7-9FA9-A9DFB2AA6D75}" srcOrd="7" destOrd="0" presId="urn:microsoft.com/office/officeart/2005/8/layout/radial1"/>
    <dgm:cxn modelId="{A3339072-1BD4-4F0B-8EF6-4F9F6DCDA809}" type="presParOf" srcId="{8B3B91C7-32B0-40A7-9FA9-A9DFB2AA6D75}" destId="{EF790E35-C869-4C4E-92BC-EF7A944E51BB}" srcOrd="0" destOrd="0" presId="urn:microsoft.com/office/officeart/2005/8/layout/radial1"/>
    <dgm:cxn modelId="{7F0021B2-671E-41A1-9530-5CCA41508C03}" type="presParOf" srcId="{5692495C-A797-47E1-8F0C-FC866D6FC7F9}" destId="{53CB0B30-2BEA-4541-84B0-D4CF66E69AAD}" srcOrd="8" destOrd="0" presId="urn:microsoft.com/office/officeart/2005/8/layout/radial1"/>
    <dgm:cxn modelId="{D9D8F55B-8F6A-46B5-B395-DC9BCC7EDF87}" type="presParOf" srcId="{5692495C-A797-47E1-8F0C-FC866D6FC7F9}" destId="{D6707457-CA59-4C7F-9B56-D15EFD5AD1DC}" srcOrd="9" destOrd="0" presId="urn:microsoft.com/office/officeart/2005/8/layout/radial1"/>
    <dgm:cxn modelId="{173F73E8-7D7C-4190-8481-1FAB68043250}" type="presParOf" srcId="{D6707457-CA59-4C7F-9B56-D15EFD5AD1DC}" destId="{E8F79F31-E986-4C26-BF65-FA279FD5A4C3}" srcOrd="0" destOrd="0" presId="urn:microsoft.com/office/officeart/2005/8/layout/radial1"/>
    <dgm:cxn modelId="{D862F62B-FE75-474D-A59B-A962DF454753}" type="presParOf" srcId="{5692495C-A797-47E1-8F0C-FC866D6FC7F9}" destId="{6861216E-D7A2-41DD-AF9E-159A414E2B1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128997-2CC4-47F8-B41D-61545038FBE1}"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ru-RU"/>
        </a:p>
      </dgm:t>
    </dgm:pt>
    <dgm:pt modelId="{73072636-C8FB-4A53-A81E-886A87D335F0}">
      <dgm:prSet phldrT="[Текст]" custT="1"/>
      <dgm:spPr/>
      <dgm:t>
        <a:bodyPr/>
        <a:lstStyle/>
        <a:p>
          <a:r>
            <a:rPr lang="ru-RU" sz="1400" dirty="0">
              <a:latin typeface="+mj-lt"/>
            </a:rPr>
            <a:t>Заказчик размещает в единой информационной системе план закупки товаров, работ, услуг на срок не менее чем один год. Порядок формирования плана закупки товаров, работ, услуг, порядок и сроки размещения в единой информационной системе такого плана, требования к форме такого плана устанавливаются Правительством Российской Федерации. (Федерального закона от 28.12.2013 N 396-ФЗ (пос. ред.))</a:t>
          </a:r>
        </a:p>
      </dgm:t>
    </dgm:pt>
    <dgm:pt modelId="{EAC84364-8BC4-4654-8DD5-E7C3C17CB05C}" type="parTrans" cxnId="{B4D7C134-F3AF-4EB0-928C-F498164F5A77}">
      <dgm:prSet/>
      <dgm:spPr/>
      <dgm:t>
        <a:bodyPr/>
        <a:lstStyle/>
        <a:p>
          <a:endParaRPr lang="ru-RU" sz="1400">
            <a:latin typeface="+mj-lt"/>
          </a:endParaRPr>
        </a:p>
      </dgm:t>
    </dgm:pt>
    <dgm:pt modelId="{AE42FEE0-5B63-4E18-B8B5-99F3E33E7DB2}" type="sibTrans" cxnId="{B4D7C134-F3AF-4EB0-928C-F498164F5A77}">
      <dgm:prSet/>
      <dgm:spPr/>
      <dgm:t>
        <a:bodyPr/>
        <a:lstStyle/>
        <a:p>
          <a:endParaRPr lang="ru-RU" sz="1400">
            <a:latin typeface="+mj-lt"/>
          </a:endParaRPr>
        </a:p>
      </dgm:t>
    </dgm:pt>
    <dgm:pt modelId="{5EEE4FFD-143F-4AA3-976F-7A485FC906B5}">
      <dgm:prSet custT="1"/>
      <dgm:spPr/>
      <dgm:t>
        <a:bodyPr/>
        <a:lstStyle/>
        <a:p>
          <a:r>
            <a:rPr lang="ru-RU" sz="1400" dirty="0">
              <a:latin typeface="+mj-lt"/>
            </a:rPr>
            <a:t>План закупки инновационной продукции, высокотехнологичной продукции, лекарственных средств размещается заказчиком в единой информационной системе на период от пяти до семи лет. (Федерального закона от 28.12.2013 N 396-ФЗ (пос. ред.))</a:t>
          </a:r>
        </a:p>
      </dgm:t>
    </dgm:pt>
    <dgm:pt modelId="{32156B50-354C-4788-80E8-8828657DC78B}" type="parTrans" cxnId="{C8EDCF69-730D-43FD-8018-D698411A4428}">
      <dgm:prSet/>
      <dgm:spPr/>
      <dgm:t>
        <a:bodyPr/>
        <a:lstStyle/>
        <a:p>
          <a:endParaRPr lang="ru-RU" sz="1400">
            <a:latin typeface="+mj-lt"/>
          </a:endParaRPr>
        </a:p>
      </dgm:t>
    </dgm:pt>
    <dgm:pt modelId="{8F6DA353-3423-432C-995E-32A2CE88EEA8}" type="sibTrans" cxnId="{C8EDCF69-730D-43FD-8018-D698411A4428}">
      <dgm:prSet/>
      <dgm:spPr/>
      <dgm:t>
        <a:bodyPr/>
        <a:lstStyle/>
        <a:p>
          <a:endParaRPr lang="ru-RU" sz="1400">
            <a:latin typeface="+mj-lt"/>
          </a:endParaRPr>
        </a:p>
      </dgm:t>
    </dgm:pt>
    <dgm:pt modelId="{2EFDBEDB-52E5-4171-BDA6-B2698C789E1A}">
      <dgm:prSet custT="1"/>
      <dgm:spPr/>
      <dgm:t>
        <a:bodyPr/>
        <a:lstStyle/>
        <a:p>
          <a:r>
            <a:rPr lang="ru-RU" sz="1400" dirty="0">
              <a:latin typeface="+mj-lt"/>
            </a:rPr>
            <a:t>План закупки товаров, работ, услуг заказчиков, определенных Правительством Российской Федерации в соответствии с пунктом 2 части 8.2 статьи 3 Федерального закона от 18.07.2011 N 223-ФЗ (пос. ред.), должен содержать формируемый на срок не менее чем три года раздел о закупке у субъектов малого и среднего предпринимательства в соответствии с утвержденными такими заказчиками перечнями товаров, работ, услуг, закупка которых осуществляется у таких субъектов. (Федеральный закон от 18.07.2011 N 223-ФЗ (пос. ред.);)</a:t>
          </a:r>
        </a:p>
      </dgm:t>
    </dgm:pt>
    <dgm:pt modelId="{75307233-6E99-4E00-A099-0E5B24EC253E}" type="parTrans" cxnId="{6D0C5F5C-9760-46AF-AF35-DDA70B807835}">
      <dgm:prSet/>
      <dgm:spPr/>
      <dgm:t>
        <a:bodyPr/>
        <a:lstStyle/>
        <a:p>
          <a:endParaRPr lang="ru-RU" sz="1400">
            <a:latin typeface="+mj-lt"/>
          </a:endParaRPr>
        </a:p>
      </dgm:t>
    </dgm:pt>
    <dgm:pt modelId="{6D4C2EB4-B367-4168-B908-119BD28AC2CD}" type="sibTrans" cxnId="{6D0C5F5C-9760-46AF-AF35-DDA70B807835}">
      <dgm:prSet/>
      <dgm:spPr/>
      <dgm:t>
        <a:bodyPr/>
        <a:lstStyle/>
        <a:p>
          <a:endParaRPr lang="ru-RU" sz="1400">
            <a:latin typeface="+mj-lt"/>
          </a:endParaRPr>
        </a:p>
      </dgm:t>
    </dgm:pt>
    <dgm:pt modelId="{B5342DE0-9803-401A-91CC-73F7BE5E7ADD}">
      <dgm:prSet custT="1"/>
      <dgm:spPr/>
      <dgm:t>
        <a:bodyPr/>
        <a:lstStyle/>
        <a:p>
          <a:r>
            <a:rPr lang="ru-RU" sz="1400" dirty="0">
              <a:latin typeface="+mj-lt"/>
            </a:rPr>
            <a:t>План закупки инновационной продукции, высокотехнологичной продукции, лекарственных средств заказчиков, определенных Правительством Российской Федерации в соответствии с пунктами 1 и 2 части 8.2 статьи 3 настоящего Федерального закона, должен содержать раздел о закупке у субъектов малого и среднего предпринимательства в соответствии с утвержденным заказчиком перечнем товаров, работ, услуг, закупка которых осуществляется у таких субъектов. (Федеральный закон от 18.07.2011 N 223-ФЗ (пос. ред. ))</a:t>
          </a:r>
        </a:p>
      </dgm:t>
    </dgm:pt>
    <dgm:pt modelId="{27EA39C0-0F21-4C43-AC5C-3F7E59896A19}" type="parTrans" cxnId="{7DCBEC6E-C089-44F9-B402-542BCC83EBEF}">
      <dgm:prSet/>
      <dgm:spPr/>
      <dgm:t>
        <a:bodyPr/>
        <a:lstStyle/>
        <a:p>
          <a:endParaRPr lang="ru-RU" sz="1400">
            <a:latin typeface="+mj-lt"/>
          </a:endParaRPr>
        </a:p>
      </dgm:t>
    </dgm:pt>
    <dgm:pt modelId="{DF6AF3B8-0100-4EB9-B911-8A7885929550}" type="sibTrans" cxnId="{7DCBEC6E-C089-44F9-B402-542BCC83EBEF}">
      <dgm:prSet/>
      <dgm:spPr/>
      <dgm:t>
        <a:bodyPr/>
        <a:lstStyle/>
        <a:p>
          <a:endParaRPr lang="ru-RU" sz="1400">
            <a:latin typeface="+mj-lt"/>
          </a:endParaRPr>
        </a:p>
      </dgm:t>
    </dgm:pt>
    <dgm:pt modelId="{F6139BC8-D5B0-484A-B6BD-E17BE9BC7AEE}">
      <dgm:prSet custT="1"/>
      <dgm:spPr/>
      <dgm:t>
        <a:bodyPr/>
        <a:lstStyle/>
        <a:p>
          <a:r>
            <a:rPr lang="ru-RU" sz="1400" dirty="0">
              <a:latin typeface="+mj-lt"/>
            </a:rPr>
            <a:t>План закупки товаров, работ, услуг конкретных заказчиков, определенных Правительством Российской Федерации в соответствии с пунктом 1 части 8.2 статьи 3 настоящего Федерального закона, должен содержать перечень инновационной продукции, высокотехнологичной продукции, закупаемой у субъектов малого и среднего предпринимательства в годовом объеме, определяемом Правительством Российской Федерации в соответствии с пунктом 1 части 8.2 статьи 3 Федерального закона от 18.07.2011 N 223-ФЗ (пос. ред.)</a:t>
          </a:r>
        </a:p>
      </dgm:t>
    </dgm:pt>
    <dgm:pt modelId="{2355257C-3CBA-44FC-98F5-98C6AA615C06}" type="parTrans" cxnId="{F4C8926F-8D03-4E27-9C32-7588D57DF4C6}">
      <dgm:prSet/>
      <dgm:spPr/>
      <dgm:t>
        <a:bodyPr/>
        <a:lstStyle/>
        <a:p>
          <a:endParaRPr lang="ru-RU" sz="1400">
            <a:latin typeface="+mj-lt"/>
          </a:endParaRPr>
        </a:p>
      </dgm:t>
    </dgm:pt>
    <dgm:pt modelId="{479F3A04-C0CA-4438-AE11-DEA9CB681568}" type="sibTrans" cxnId="{F4C8926F-8D03-4E27-9C32-7588D57DF4C6}">
      <dgm:prSet/>
      <dgm:spPr/>
      <dgm:t>
        <a:bodyPr/>
        <a:lstStyle/>
        <a:p>
          <a:endParaRPr lang="ru-RU" sz="1400">
            <a:latin typeface="+mj-lt"/>
          </a:endParaRPr>
        </a:p>
      </dgm:t>
    </dgm:pt>
    <dgm:pt modelId="{C3A25AE0-B2FE-4E64-9B3C-E18A9EB9451F}" type="pres">
      <dgm:prSet presAssocID="{33128997-2CC4-47F8-B41D-61545038FBE1}" presName="Name0" presStyleCnt="0">
        <dgm:presLayoutVars>
          <dgm:dir/>
          <dgm:animLvl val="lvl"/>
          <dgm:resizeHandles val="exact"/>
        </dgm:presLayoutVars>
      </dgm:prSet>
      <dgm:spPr/>
    </dgm:pt>
    <dgm:pt modelId="{AA6CE275-7A80-4A3C-9735-2576018A746B}" type="pres">
      <dgm:prSet presAssocID="{F6139BC8-D5B0-484A-B6BD-E17BE9BC7AEE}" presName="boxAndChildren" presStyleCnt="0"/>
      <dgm:spPr/>
    </dgm:pt>
    <dgm:pt modelId="{13FEB857-F55C-49DF-9E45-4BC33F2938F5}" type="pres">
      <dgm:prSet presAssocID="{F6139BC8-D5B0-484A-B6BD-E17BE9BC7AEE}" presName="parentTextBox" presStyleLbl="node1" presStyleIdx="0" presStyleCnt="5"/>
      <dgm:spPr/>
    </dgm:pt>
    <dgm:pt modelId="{81506068-9EA4-4E03-BFA2-8AE9012F6D98}" type="pres">
      <dgm:prSet presAssocID="{DF6AF3B8-0100-4EB9-B911-8A7885929550}" presName="sp" presStyleCnt="0"/>
      <dgm:spPr/>
    </dgm:pt>
    <dgm:pt modelId="{B12409C5-9882-4B76-9AE3-4636F74CC153}" type="pres">
      <dgm:prSet presAssocID="{B5342DE0-9803-401A-91CC-73F7BE5E7ADD}" presName="arrowAndChildren" presStyleCnt="0"/>
      <dgm:spPr/>
    </dgm:pt>
    <dgm:pt modelId="{531760B6-9C7D-45C7-9CE1-E8A6CA8B3A2B}" type="pres">
      <dgm:prSet presAssocID="{B5342DE0-9803-401A-91CC-73F7BE5E7ADD}" presName="parentTextArrow" presStyleLbl="node1" presStyleIdx="1" presStyleCnt="5"/>
      <dgm:spPr/>
    </dgm:pt>
    <dgm:pt modelId="{0129C539-04DA-4E79-A9EC-F96CA5A72DAD}" type="pres">
      <dgm:prSet presAssocID="{6D4C2EB4-B367-4168-B908-119BD28AC2CD}" presName="sp" presStyleCnt="0"/>
      <dgm:spPr/>
    </dgm:pt>
    <dgm:pt modelId="{A7DE0A21-12C5-4A1C-BBEE-278F4410ED92}" type="pres">
      <dgm:prSet presAssocID="{2EFDBEDB-52E5-4171-BDA6-B2698C789E1A}" presName="arrowAndChildren" presStyleCnt="0"/>
      <dgm:spPr/>
    </dgm:pt>
    <dgm:pt modelId="{4E542185-3A21-48D4-B42E-7B346C605CAA}" type="pres">
      <dgm:prSet presAssocID="{2EFDBEDB-52E5-4171-BDA6-B2698C789E1A}" presName="parentTextArrow" presStyleLbl="node1" presStyleIdx="2" presStyleCnt="5"/>
      <dgm:spPr/>
    </dgm:pt>
    <dgm:pt modelId="{5F593040-7CED-4E6D-9EE5-1902944C0250}" type="pres">
      <dgm:prSet presAssocID="{8F6DA353-3423-432C-995E-32A2CE88EEA8}" presName="sp" presStyleCnt="0"/>
      <dgm:spPr/>
    </dgm:pt>
    <dgm:pt modelId="{E7720D61-C179-4046-BCE7-07DD22F1A7B2}" type="pres">
      <dgm:prSet presAssocID="{5EEE4FFD-143F-4AA3-976F-7A485FC906B5}" presName="arrowAndChildren" presStyleCnt="0"/>
      <dgm:spPr/>
    </dgm:pt>
    <dgm:pt modelId="{2F450A6F-CBB3-4A9F-B9A6-BD8619B47203}" type="pres">
      <dgm:prSet presAssocID="{5EEE4FFD-143F-4AA3-976F-7A485FC906B5}" presName="parentTextArrow" presStyleLbl="node1" presStyleIdx="3" presStyleCnt="5"/>
      <dgm:spPr/>
    </dgm:pt>
    <dgm:pt modelId="{6FE86E89-2EAD-4BFF-B29D-6C557C628B57}" type="pres">
      <dgm:prSet presAssocID="{AE42FEE0-5B63-4E18-B8B5-99F3E33E7DB2}" presName="sp" presStyleCnt="0"/>
      <dgm:spPr/>
    </dgm:pt>
    <dgm:pt modelId="{E7C948DE-065D-4F76-A250-A08BAF083E6C}" type="pres">
      <dgm:prSet presAssocID="{73072636-C8FB-4A53-A81E-886A87D335F0}" presName="arrowAndChildren" presStyleCnt="0"/>
      <dgm:spPr/>
    </dgm:pt>
    <dgm:pt modelId="{0C72F616-01C3-4A58-AB58-01F86AE3AED0}" type="pres">
      <dgm:prSet presAssocID="{73072636-C8FB-4A53-A81E-886A87D335F0}" presName="parentTextArrow" presStyleLbl="node1" presStyleIdx="4" presStyleCnt="5"/>
      <dgm:spPr/>
    </dgm:pt>
  </dgm:ptLst>
  <dgm:cxnLst>
    <dgm:cxn modelId="{6955CA1B-2D32-492E-A99D-793FA186FB7E}" type="presOf" srcId="{73072636-C8FB-4A53-A81E-886A87D335F0}" destId="{0C72F616-01C3-4A58-AB58-01F86AE3AED0}" srcOrd="0" destOrd="0" presId="urn:microsoft.com/office/officeart/2005/8/layout/process4"/>
    <dgm:cxn modelId="{B4D7C134-F3AF-4EB0-928C-F498164F5A77}" srcId="{33128997-2CC4-47F8-B41D-61545038FBE1}" destId="{73072636-C8FB-4A53-A81E-886A87D335F0}" srcOrd="0" destOrd="0" parTransId="{EAC84364-8BC4-4654-8DD5-E7C3C17CB05C}" sibTransId="{AE42FEE0-5B63-4E18-B8B5-99F3E33E7DB2}"/>
    <dgm:cxn modelId="{6D0C5F5C-9760-46AF-AF35-DDA70B807835}" srcId="{33128997-2CC4-47F8-B41D-61545038FBE1}" destId="{2EFDBEDB-52E5-4171-BDA6-B2698C789E1A}" srcOrd="2" destOrd="0" parTransId="{75307233-6E99-4E00-A099-0E5B24EC253E}" sibTransId="{6D4C2EB4-B367-4168-B908-119BD28AC2CD}"/>
    <dgm:cxn modelId="{C8EDCF69-730D-43FD-8018-D698411A4428}" srcId="{33128997-2CC4-47F8-B41D-61545038FBE1}" destId="{5EEE4FFD-143F-4AA3-976F-7A485FC906B5}" srcOrd="1" destOrd="0" parTransId="{32156B50-354C-4788-80E8-8828657DC78B}" sibTransId="{8F6DA353-3423-432C-995E-32A2CE88EEA8}"/>
    <dgm:cxn modelId="{7DCBEC6E-C089-44F9-B402-542BCC83EBEF}" srcId="{33128997-2CC4-47F8-B41D-61545038FBE1}" destId="{B5342DE0-9803-401A-91CC-73F7BE5E7ADD}" srcOrd="3" destOrd="0" parTransId="{27EA39C0-0F21-4C43-AC5C-3F7E59896A19}" sibTransId="{DF6AF3B8-0100-4EB9-B911-8A7885929550}"/>
    <dgm:cxn modelId="{F4C8926F-8D03-4E27-9C32-7588D57DF4C6}" srcId="{33128997-2CC4-47F8-B41D-61545038FBE1}" destId="{F6139BC8-D5B0-484A-B6BD-E17BE9BC7AEE}" srcOrd="4" destOrd="0" parTransId="{2355257C-3CBA-44FC-98F5-98C6AA615C06}" sibTransId="{479F3A04-C0CA-4438-AE11-DEA9CB681568}"/>
    <dgm:cxn modelId="{83E4C48A-ADC3-4B2C-A500-505B2930C575}" type="presOf" srcId="{5EEE4FFD-143F-4AA3-976F-7A485FC906B5}" destId="{2F450A6F-CBB3-4A9F-B9A6-BD8619B47203}" srcOrd="0" destOrd="0" presId="urn:microsoft.com/office/officeart/2005/8/layout/process4"/>
    <dgm:cxn modelId="{DD7B8C99-BBC8-480E-8336-879A6C40417F}" type="presOf" srcId="{B5342DE0-9803-401A-91CC-73F7BE5E7ADD}" destId="{531760B6-9C7D-45C7-9CE1-E8A6CA8B3A2B}" srcOrd="0" destOrd="0" presId="urn:microsoft.com/office/officeart/2005/8/layout/process4"/>
    <dgm:cxn modelId="{4CB69D9D-E662-413E-B18E-60B45BDE6188}" type="presOf" srcId="{33128997-2CC4-47F8-B41D-61545038FBE1}" destId="{C3A25AE0-B2FE-4E64-9B3C-E18A9EB9451F}" srcOrd="0" destOrd="0" presId="urn:microsoft.com/office/officeart/2005/8/layout/process4"/>
    <dgm:cxn modelId="{E9A92BB6-6101-4B89-9188-75A148A7DD5B}" type="presOf" srcId="{F6139BC8-D5B0-484A-B6BD-E17BE9BC7AEE}" destId="{13FEB857-F55C-49DF-9E45-4BC33F2938F5}" srcOrd="0" destOrd="0" presId="urn:microsoft.com/office/officeart/2005/8/layout/process4"/>
    <dgm:cxn modelId="{49D1DCE7-08DE-478C-BFF2-305B8264DF33}" type="presOf" srcId="{2EFDBEDB-52E5-4171-BDA6-B2698C789E1A}" destId="{4E542185-3A21-48D4-B42E-7B346C605CAA}" srcOrd="0" destOrd="0" presId="urn:microsoft.com/office/officeart/2005/8/layout/process4"/>
    <dgm:cxn modelId="{ED40ED56-2C62-4A08-993F-06FA86AC0A0C}" type="presParOf" srcId="{C3A25AE0-B2FE-4E64-9B3C-E18A9EB9451F}" destId="{AA6CE275-7A80-4A3C-9735-2576018A746B}" srcOrd="0" destOrd="0" presId="urn:microsoft.com/office/officeart/2005/8/layout/process4"/>
    <dgm:cxn modelId="{8E1D1DAA-3405-4F67-8FB0-87D6EF0DB0E0}" type="presParOf" srcId="{AA6CE275-7A80-4A3C-9735-2576018A746B}" destId="{13FEB857-F55C-49DF-9E45-4BC33F2938F5}" srcOrd="0" destOrd="0" presId="urn:microsoft.com/office/officeart/2005/8/layout/process4"/>
    <dgm:cxn modelId="{CA65CB24-97C6-46B2-AC3B-62E1C668C900}" type="presParOf" srcId="{C3A25AE0-B2FE-4E64-9B3C-E18A9EB9451F}" destId="{81506068-9EA4-4E03-BFA2-8AE9012F6D98}" srcOrd="1" destOrd="0" presId="urn:microsoft.com/office/officeart/2005/8/layout/process4"/>
    <dgm:cxn modelId="{57B0A88C-BDE6-4297-BE94-89C603120440}" type="presParOf" srcId="{C3A25AE0-B2FE-4E64-9B3C-E18A9EB9451F}" destId="{B12409C5-9882-4B76-9AE3-4636F74CC153}" srcOrd="2" destOrd="0" presId="urn:microsoft.com/office/officeart/2005/8/layout/process4"/>
    <dgm:cxn modelId="{F3A96C01-93B0-478D-AF95-2C0C1056B473}" type="presParOf" srcId="{B12409C5-9882-4B76-9AE3-4636F74CC153}" destId="{531760B6-9C7D-45C7-9CE1-E8A6CA8B3A2B}" srcOrd="0" destOrd="0" presId="urn:microsoft.com/office/officeart/2005/8/layout/process4"/>
    <dgm:cxn modelId="{F5820FFD-9E42-43F1-AC67-43A2F0B7FA92}" type="presParOf" srcId="{C3A25AE0-B2FE-4E64-9B3C-E18A9EB9451F}" destId="{0129C539-04DA-4E79-A9EC-F96CA5A72DAD}" srcOrd="3" destOrd="0" presId="urn:microsoft.com/office/officeart/2005/8/layout/process4"/>
    <dgm:cxn modelId="{6A3C397A-EC38-4C11-8128-C7F12030FF4A}" type="presParOf" srcId="{C3A25AE0-B2FE-4E64-9B3C-E18A9EB9451F}" destId="{A7DE0A21-12C5-4A1C-BBEE-278F4410ED92}" srcOrd="4" destOrd="0" presId="urn:microsoft.com/office/officeart/2005/8/layout/process4"/>
    <dgm:cxn modelId="{113AB51D-228D-4459-B479-034E95155195}" type="presParOf" srcId="{A7DE0A21-12C5-4A1C-BBEE-278F4410ED92}" destId="{4E542185-3A21-48D4-B42E-7B346C605CAA}" srcOrd="0" destOrd="0" presId="urn:microsoft.com/office/officeart/2005/8/layout/process4"/>
    <dgm:cxn modelId="{9A4E247B-D016-4F10-A650-6749CB8502EC}" type="presParOf" srcId="{C3A25AE0-B2FE-4E64-9B3C-E18A9EB9451F}" destId="{5F593040-7CED-4E6D-9EE5-1902944C0250}" srcOrd="5" destOrd="0" presId="urn:microsoft.com/office/officeart/2005/8/layout/process4"/>
    <dgm:cxn modelId="{621DAD80-0A9F-4013-BE15-E04B88600730}" type="presParOf" srcId="{C3A25AE0-B2FE-4E64-9B3C-E18A9EB9451F}" destId="{E7720D61-C179-4046-BCE7-07DD22F1A7B2}" srcOrd="6" destOrd="0" presId="urn:microsoft.com/office/officeart/2005/8/layout/process4"/>
    <dgm:cxn modelId="{769BF24F-10D3-4B63-AE3E-27A0C454601D}" type="presParOf" srcId="{E7720D61-C179-4046-BCE7-07DD22F1A7B2}" destId="{2F450A6F-CBB3-4A9F-B9A6-BD8619B47203}" srcOrd="0" destOrd="0" presId="urn:microsoft.com/office/officeart/2005/8/layout/process4"/>
    <dgm:cxn modelId="{DD637D61-6D83-4C34-B26B-6D7A3F7ACD83}" type="presParOf" srcId="{C3A25AE0-B2FE-4E64-9B3C-E18A9EB9451F}" destId="{6FE86E89-2EAD-4BFF-B29D-6C557C628B57}" srcOrd="7" destOrd="0" presId="urn:microsoft.com/office/officeart/2005/8/layout/process4"/>
    <dgm:cxn modelId="{C80F6FD4-DAC4-483A-995A-6C24E44022F8}" type="presParOf" srcId="{C3A25AE0-B2FE-4E64-9B3C-E18A9EB9451F}" destId="{E7C948DE-065D-4F76-A250-A08BAF083E6C}" srcOrd="8" destOrd="0" presId="urn:microsoft.com/office/officeart/2005/8/layout/process4"/>
    <dgm:cxn modelId="{D2FC6E08-15FB-4DD5-9EDC-3063F1567AFF}" type="presParOf" srcId="{E7C948DE-065D-4F76-A250-A08BAF083E6C}" destId="{0C72F616-01C3-4A58-AB58-01F86AE3AE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AB8AA-6BD3-4977-88B2-3557AE376250}" type="doc">
      <dgm:prSet loTypeId="urn:microsoft.com/office/officeart/2005/8/layout/matrix1" loCatId="matrix" qsTypeId="urn:microsoft.com/office/officeart/2005/8/quickstyle/3d5" qsCatId="3D" csTypeId="urn:microsoft.com/office/officeart/2005/8/colors/colorful1" csCatId="colorful" phldr="1"/>
      <dgm:spPr/>
      <dgm:t>
        <a:bodyPr/>
        <a:lstStyle/>
        <a:p>
          <a:endParaRPr lang="ru-RU"/>
        </a:p>
      </dgm:t>
    </dgm:pt>
    <dgm:pt modelId="{C1EDD33E-BA53-460D-9662-41B0E1BBAB3C}">
      <dgm:prSet phldrT="[Текст]" custT="1"/>
      <dgm:spPr/>
      <dgm:t>
        <a:bodyPr/>
        <a:lstStyle/>
        <a:p>
          <a:r>
            <a:rPr lang="ru-RU" sz="1400" cap="all" baseline="0" dirty="0">
              <a:latin typeface="+mj-lt"/>
            </a:rPr>
            <a:t>Обоснование закупок</a:t>
          </a:r>
        </a:p>
      </dgm:t>
    </dgm:pt>
    <dgm:pt modelId="{B5532B41-6712-4080-9087-A394316C7A4D}" type="parTrans" cxnId="{156EC19F-CB8F-47B3-BDA0-EBA6AB053220}">
      <dgm:prSet/>
      <dgm:spPr/>
      <dgm:t>
        <a:bodyPr/>
        <a:lstStyle/>
        <a:p>
          <a:endParaRPr lang="ru-RU" sz="1400">
            <a:latin typeface="+mj-lt"/>
          </a:endParaRPr>
        </a:p>
      </dgm:t>
    </dgm:pt>
    <dgm:pt modelId="{D9856CC3-0808-415F-8EC6-9786F3241467}" type="sibTrans" cxnId="{156EC19F-CB8F-47B3-BDA0-EBA6AB053220}">
      <dgm:prSet/>
      <dgm:spPr/>
      <dgm:t>
        <a:bodyPr/>
        <a:lstStyle/>
        <a:p>
          <a:endParaRPr lang="ru-RU" sz="1400">
            <a:latin typeface="+mj-lt"/>
          </a:endParaRPr>
        </a:p>
      </dgm:t>
    </dgm:pt>
    <dgm:pt modelId="{B537F62E-5586-42BE-90C7-A922509BF688}">
      <dgm:prSet custT="1"/>
      <dgm:spPr/>
      <dgm:t>
        <a:bodyPr/>
        <a:lstStyle/>
        <a:p>
          <a:r>
            <a:rPr lang="ru-RU" sz="1400" dirty="0">
              <a:latin typeface="+mj-lt"/>
            </a:rPr>
            <a:t>Федеральным законом от 05.04.2013 N 44-ФЗ (пос. ред.)  обоснованной признается закупка, осуществляемая в соответствии с положениями статей 19 и 22 настоящего Федерального закона. (часть 1 в ред. Федерального закона от 01.05.2019 N 71-ФЗ)</a:t>
          </a:r>
        </a:p>
      </dgm:t>
    </dgm:pt>
    <dgm:pt modelId="{2A211936-92D3-468E-B043-C0B2A03BD07D}" type="parTrans" cxnId="{A1FBB509-0E0C-466B-8780-892A6C670875}">
      <dgm:prSet/>
      <dgm:spPr/>
      <dgm:t>
        <a:bodyPr/>
        <a:lstStyle/>
        <a:p>
          <a:endParaRPr lang="ru-RU" sz="1400">
            <a:latin typeface="+mj-lt"/>
          </a:endParaRPr>
        </a:p>
      </dgm:t>
    </dgm:pt>
    <dgm:pt modelId="{22D2B1BF-6B9B-4727-B93B-7BC0F4438780}" type="sibTrans" cxnId="{A1FBB509-0E0C-466B-8780-892A6C670875}">
      <dgm:prSet/>
      <dgm:spPr/>
      <dgm:t>
        <a:bodyPr/>
        <a:lstStyle/>
        <a:p>
          <a:endParaRPr lang="ru-RU" sz="1400">
            <a:latin typeface="+mj-lt"/>
          </a:endParaRPr>
        </a:p>
      </dgm:t>
    </dgm:pt>
    <dgm:pt modelId="{784C33E4-7D5D-4E2E-AC3D-1963A3542C81}">
      <dgm:prSet custT="1"/>
      <dgm:spPr/>
      <dgm:t>
        <a:bodyPr/>
        <a:lstStyle/>
        <a:p>
          <a:r>
            <a:rPr lang="ru-RU" sz="1400">
              <a:latin typeface="+mj-lt"/>
            </a:rPr>
            <a:t>Оценка обоснованности осуществления закупок проводится в ходе аудита в сфере закупок и контроля в сфере закупок в соответствии с настоящим Федеральным законом. (в ред. Федерального закона от 01.05.2019 N 71-ФЗ)</a:t>
          </a:r>
          <a:endParaRPr lang="ru-RU" sz="1400" dirty="0">
            <a:latin typeface="+mj-lt"/>
          </a:endParaRPr>
        </a:p>
      </dgm:t>
    </dgm:pt>
    <dgm:pt modelId="{2D0C527D-5535-46FF-AF50-C151ED86F6CA}" type="parTrans" cxnId="{C8104346-9152-4A17-8E2D-0A1870450370}">
      <dgm:prSet/>
      <dgm:spPr/>
      <dgm:t>
        <a:bodyPr/>
        <a:lstStyle/>
        <a:p>
          <a:endParaRPr lang="ru-RU" sz="1400">
            <a:latin typeface="+mj-lt"/>
          </a:endParaRPr>
        </a:p>
      </dgm:t>
    </dgm:pt>
    <dgm:pt modelId="{C7182194-5DE0-4102-9C9C-4245799913C6}" type="sibTrans" cxnId="{C8104346-9152-4A17-8E2D-0A1870450370}">
      <dgm:prSet/>
      <dgm:spPr/>
      <dgm:t>
        <a:bodyPr/>
        <a:lstStyle/>
        <a:p>
          <a:endParaRPr lang="ru-RU" sz="1400">
            <a:latin typeface="+mj-lt"/>
          </a:endParaRPr>
        </a:p>
      </dgm:t>
    </dgm:pt>
    <dgm:pt modelId="{1F978757-0C11-4042-BAE5-46123935891B}">
      <dgm:prSet custT="1"/>
      <dgm:spPr/>
      <dgm:t>
        <a:bodyPr/>
        <a:lstStyle/>
        <a:p>
          <a:r>
            <a:rPr lang="ru-RU" sz="1400">
              <a:latin typeface="+mj-lt"/>
            </a:rPr>
            <a:t>По результатам аудита в сфере закупок и контроля в сфере закупок конкретная закупка может быть признана необоснованной. (в ред. Федерального закона от 31.12.2014 N 498-ФЗ)</a:t>
          </a:r>
          <a:endParaRPr lang="ru-RU" sz="1400" dirty="0">
            <a:latin typeface="+mj-lt"/>
          </a:endParaRPr>
        </a:p>
      </dgm:t>
    </dgm:pt>
    <dgm:pt modelId="{FC22371A-966F-43F9-A798-019EF627C84B}" type="parTrans" cxnId="{D5CC882C-1421-4494-B9F3-7514A4C08815}">
      <dgm:prSet/>
      <dgm:spPr/>
      <dgm:t>
        <a:bodyPr/>
        <a:lstStyle/>
        <a:p>
          <a:endParaRPr lang="ru-RU" sz="1400">
            <a:latin typeface="+mj-lt"/>
          </a:endParaRPr>
        </a:p>
      </dgm:t>
    </dgm:pt>
    <dgm:pt modelId="{E867B9E0-53E0-4D32-A9A7-1CDAD4EFEB0D}" type="sibTrans" cxnId="{D5CC882C-1421-4494-B9F3-7514A4C08815}">
      <dgm:prSet/>
      <dgm:spPr/>
      <dgm:t>
        <a:bodyPr/>
        <a:lstStyle/>
        <a:p>
          <a:endParaRPr lang="ru-RU" sz="1400">
            <a:latin typeface="+mj-lt"/>
          </a:endParaRPr>
        </a:p>
      </dgm:t>
    </dgm:pt>
    <dgm:pt modelId="{7161044C-452B-4029-ACAD-8D7222A46FE5}">
      <dgm:prSet custT="1"/>
      <dgm:spPr/>
      <dgm:t>
        <a:bodyPr/>
        <a:lstStyle/>
        <a:p>
          <a:r>
            <a:rPr lang="ru-RU" sz="1400">
              <a:latin typeface="+mj-lt"/>
            </a:rPr>
            <a:t>В случае признания планируемой закупки необоснованной органы контроля, указанные в пункте 3 части 1 статьи 99 настоящего Федерального закона, выдают предписания об устранении выявленных нарушений законодательства Российской Федерации и иных нормативных правовых актов о контрактной системе в сфере закупок и привлекают к административной ответственности лиц, виновных в нарушениях требований настоящего Федерального закона, в порядке, установленном Кодексом Российской Федерации об административных правонарушениях.</a:t>
          </a:r>
          <a:endParaRPr lang="ru-RU" sz="1400" dirty="0">
            <a:latin typeface="+mj-lt"/>
          </a:endParaRPr>
        </a:p>
      </dgm:t>
    </dgm:pt>
    <dgm:pt modelId="{753E5C7A-8015-4CE1-B5F6-82C995993149}" type="parTrans" cxnId="{6F6768A4-3411-441A-87A1-E66D0EE50CAA}">
      <dgm:prSet/>
      <dgm:spPr/>
      <dgm:t>
        <a:bodyPr/>
        <a:lstStyle/>
        <a:p>
          <a:endParaRPr lang="ru-RU" sz="1400">
            <a:latin typeface="+mj-lt"/>
          </a:endParaRPr>
        </a:p>
      </dgm:t>
    </dgm:pt>
    <dgm:pt modelId="{6EC96793-F84B-4516-8299-697D4BFE2065}" type="sibTrans" cxnId="{6F6768A4-3411-441A-87A1-E66D0EE50CAA}">
      <dgm:prSet/>
      <dgm:spPr/>
      <dgm:t>
        <a:bodyPr/>
        <a:lstStyle/>
        <a:p>
          <a:endParaRPr lang="ru-RU" sz="1400">
            <a:latin typeface="+mj-lt"/>
          </a:endParaRPr>
        </a:p>
      </dgm:t>
    </dgm:pt>
    <dgm:pt modelId="{CDB25107-C63C-4046-9A1B-CFB98D11B70D}" type="pres">
      <dgm:prSet presAssocID="{DABAB8AA-6BD3-4977-88B2-3557AE376250}" presName="diagram" presStyleCnt="0">
        <dgm:presLayoutVars>
          <dgm:chMax val="1"/>
          <dgm:dir/>
          <dgm:animLvl val="ctr"/>
          <dgm:resizeHandles val="exact"/>
        </dgm:presLayoutVars>
      </dgm:prSet>
      <dgm:spPr/>
    </dgm:pt>
    <dgm:pt modelId="{09499B56-B6F3-41DF-84C7-40AE51D909BE}" type="pres">
      <dgm:prSet presAssocID="{DABAB8AA-6BD3-4977-88B2-3557AE376250}" presName="matrix" presStyleCnt="0"/>
      <dgm:spPr/>
    </dgm:pt>
    <dgm:pt modelId="{3048A16B-E6CC-4931-8F7C-176EA2CEFB8E}" type="pres">
      <dgm:prSet presAssocID="{DABAB8AA-6BD3-4977-88B2-3557AE376250}" presName="tile1" presStyleLbl="node1" presStyleIdx="0" presStyleCnt="4"/>
      <dgm:spPr/>
    </dgm:pt>
    <dgm:pt modelId="{0ACC086E-258D-4BC2-B857-0E727354FC4E}" type="pres">
      <dgm:prSet presAssocID="{DABAB8AA-6BD3-4977-88B2-3557AE376250}" presName="tile1text" presStyleLbl="node1" presStyleIdx="0" presStyleCnt="4">
        <dgm:presLayoutVars>
          <dgm:chMax val="0"/>
          <dgm:chPref val="0"/>
          <dgm:bulletEnabled val="1"/>
        </dgm:presLayoutVars>
      </dgm:prSet>
      <dgm:spPr/>
    </dgm:pt>
    <dgm:pt modelId="{C82C82DE-78C8-4D44-9ABC-D36BF98A8896}" type="pres">
      <dgm:prSet presAssocID="{DABAB8AA-6BD3-4977-88B2-3557AE376250}" presName="tile2" presStyleLbl="node1" presStyleIdx="1" presStyleCnt="4"/>
      <dgm:spPr/>
    </dgm:pt>
    <dgm:pt modelId="{663799BE-A8BB-4827-A22D-BE527810C327}" type="pres">
      <dgm:prSet presAssocID="{DABAB8AA-6BD3-4977-88B2-3557AE376250}" presName="tile2text" presStyleLbl="node1" presStyleIdx="1" presStyleCnt="4">
        <dgm:presLayoutVars>
          <dgm:chMax val="0"/>
          <dgm:chPref val="0"/>
          <dgm:bulletEnabled val="1"/>
        </dgm:presLayoutVars>
      </dgm:prSet>
      <dgm:spPr/>
    </dgm:pt>
    <dgm:pt modelId="{19D00EDA-9493-41BA-AF1B-40199776FD4E}" type="pres">
      <dgm:prSet presAssocID="{DABAB8AA-6BD3-4977-88B2-3557AE376250}" presName="tile3" presStyleLbl="node1" presStyleIdx="2" presStyleCnt="4"/>
      <dgm:spPr/>
    </dgm:pt>
    <dgm:pt modelId="{197FEDD8-C482-4014-8052-9A1E5660851F}" type="pres">
      <dgm:prSet presAssocID="{DABAB8AA-6BD3-4977-88B2-3557AE376250}" presName="tile3text" presStyleLbl="node1" presStyleIdx="2" presStyleCnt="4">
        <dgm:presLayoutVars>
          <dgm:chMax val="0"/>
          <dgm:chPref val="0"/>
          <dgm:bulletEnabled val="1"/>
        </dgm:presLayoutVars>
      </dgm:prSet>
      <dgm:spPr/>
    </dgm:pt>
    <dgm:pt modelId="{5CC3EC81-6A1D-4FB1-802C-785F67628A67}" type="pres">
      <dgm:prSet presAssocID="{DABAB8AA-6BD3-4977-88B2-3557AE376250}" presName="tile4" presStyleLbl="node1" presStyleIdx="3" presStyleCnt="4"/>
      <dgm:spPr/>
    </dgm:pt>
    <dgm:pt modelId="{B57AA839-8DB7-430C-ACF7-B87C179A230F}" type="pres">
      <dgm:prSet presAssocID="{DABAB8AA-6BD3-4977-88B2-3557AE376250}" presName="tile4text" presStyleLbl="node1" presStyleIdx="3" presStyleCnt="4">
        <dgm:presLayoutVars>
          <dgm:chMax val="0"/>
          <dgm:chPref val="0"/>
          <dgm:bulletEnabled val="1"/>
        </dgm:presLayoutVars>
      </dgm:prSet>
      <dgm:spPr/>
    </dgm:pt>
    <dgm:pt modelId="{A86E2EB7-5267-44AE-B90D-1FF3F5B9613E}" type="pres">
      <dgm:prSet presAssocID="{DABAB8AA-6BD3-4977-88B2-3557AE376250}" presName="centerTile" presStyleLbl="fgShp" presStyleIdx="0" presStyleCnt="1">
        <dgm:presLayoutVars>
          <dgm:chMax val="0"/>
          <dgm:chPref val="0"/>
        </dgm:presLayoutVars>
      </dgm:prSet>
      <dgm:spPr/>
    </dgm:pt>
  </dgm:ptLst>
  <dgm:cxnLst>
    <dgm:cxn modelId="{A1FBB509-0E0C-466B-8780-892A6C670875}" srcId="{C1EDD33E-BA53-460D-9662-41B0E1BBAB3C}" destId="{B537F62E-5586-42BE-90C7-A922509BF688}" srcOrd="0" destOrd="0" parTransId="{2A211936-92D3-468E-B043-C0B2A03BD07D}" sibTransId="{22D2B1BF-6B9B-4727-B93B-7BC0F4438780}"/>
    <dgm:cxn modelId="{85824325-C299-46AA-8814-FFA1593BD388}" type="presOf" srcId="{B537F62E-5586-42BE-90C7-A922509BF688}" destId="{3048A16B-E6CC-4931-8F7C-176EA2CEFB8E}" srcOrd="0" destOrd="0" presId="urn:microsoft.com/office/officeart/2005/8/layout/matrix1"/>
    <dgm:cxn modelId="{D5CC882C-1421-4494-B9F3-7514A4C08815}" srcId="{C1EDD33E-BA53-460D-9662-41B0E1BBAB3C}" destId="{1F978757-0C11-4042-BAE5-46123935891B}" srcOrd="2" destOrd="0" parTransId="{FC22371A-966F-43F9-A798-019EF627C84B}" sibTransId="{E867B9E0-53E0-4D32-A9A7-1CDAD4EFEB0D}"/>
    <dgm:cxn modelId="{6F08A43C-9D4E-4CD3-A1AF-B59857F07777}" type="presOf" srcId="{1F978757-0C11-4042-BAE5-46123935891B}" destId="{197FEDD8-C482-4014-8052-9A1E5660851F}" srcOrd="1" destOrd="0" presId="urn:microsoft.com/office/officeart/2005/8/layout/matrix1"/>
    <dgm:cxn modelId="{FFDD453F-F6D6-4C80-A946-D4A45A66C62E}" type="presOf" srcId="{7161044C-452B-4029-ACAD-8D7222A46FE5}" destId="{5CC3EC81-6A1D-4FB1-802C-785F67628A67}" srcOrd="0" destOrd="0" presId="urn:microsoft.com/office/officeart/2005/8/layout/matrix1"/>
    <dgm:cxn modelId="{EA239E3F-D014-4E84-A4C2-6B60F97DBF2D}" type="presOf" srcId="{7161044C-452B-4029-ACAD-8D7222A46FE5}" destId="{B57AA839-8DB7-430C-ACF7-B87C179A230F}" srcOrd="1" destOrd="0" presId="urn:microsoft.com/office/officeart/2005/8/layout/matrix1"/>
    <dgm:cxn modelId="{C8104346-9152-4A17-8E2D-0A1870450370}" srcId="{C1EDD33E-BA53-460D-9662-41B0E1BBAB3C}" destId="{784C33E4-7D5D-4E2E-AC3D-1963A3542C81}" srcOrd="1" destOrd="0" parTransId="{2D0C527D-5535-46FF-AF50-C151ED86F6CA}" sibTransId="{C7182194-5DE0-4102-9C9C-4245799913C6}"/>
    <dgm:cxn modelId="{1004DA72-81C5-4D1F-B861-425D518E9064}" type="presOf" srcId="{C1EDD33E-BA53-460D-9662-41B0E1BBAB3C}" destId="{A86E2EB7-5267-44AE-B90D-1FF3F5B9613E}" srcOrd="0" destOrd="0" presId="urn:microsoft.com/office/officeart/2005/8/layout/matrix1"/>
    <dgm:cxn modelId="{11B22058-4AB4-4F1B-951A-F2E7DB4CDC76}" type="presOf" srcId="{DABAB8AA-6BD3-4977-88B2-3557AE376250}" destId="{CDB25107-C63C-4046-9A1B-CFB98D11B70D}" srcOrd="0" destOrd="0" presId="urn:microsoft.com/office/officeart/2005/8/layout/matrix1"/>
    <dgm:cxn modelId="{87058E85-9916-4F57-AF5E-D443BDDC0738}" type="presOf" srcId="{784C33E4-7D5D-4E2E-AC3D-1963A3542C81}" destId="{663799BE-A8BB-4827-A22D-BE527810C327}" srcOrd="1" destOrd="0" presId="urn:microsoft.com/office/officeart/2005/8/layout/matrix1"/>
    <dgm:cxn modelId="{29D9D994-E060-44DA-A7EF-D2051BD50BC9}" type="presOf" srcId="{1F978757-0C11-4042-BAE5-46123935891B}" destId="{19D00EDA-9493-41BA-AF1B-40199776FD4E}" srcOrd="0" destOrd="0" presId="urn:microsoft.com/office/officeart/2005/8/layout/matrix1"/>
    <dgm:cxn modelId="{156EC19F-CB8F-47B3-BDA0-EBA6AB053220}" srcId="{DABAB8AA-6BD3-4977-88B2-3557AE376250}" destId="{C1EDD33E-BA53-460D-9662-41B0E1BBAB3C}" srcOrd="0" destOrd="0" parTransId="{B5532B41-6712-4080-9087-A394316C7A4D}" sibTransId="{D9856CC3-0808-415F-8EC6-9786F3241467}"/>
    <dgm:cxn modelId="{6F6768A4-3411-441A-87A1-E66D0EE50CAA}" srcId="{C1EDD33E-BA53-460D-9662-41B0E1BBAB3C}" destId="{7161044C-452B-4029-ACAD-8D7222A46FE5}" srcOrd="3" destOrd="0" parTransId="{753E5C7A-8015-4CE1-B5F6-82C995993149}" sibTransId="{6EC96793-F84B-4516-8299-697D4BFE2065}"/>
    <dgm:cxn modelId="{A96E41C8-359A-43FA-9E7B-956BC12E912B}" type="presOf" srcId="{784C33E4-7D5D-4E2E-AC3D-1963A3542C81}" destId="{C82C82DE-78C8-4D44-9ABC-D36BF98A8896}" srcOrd="0" destOrd="0" presId="urn:microsoft.com/office/officeart/2005/8/layout/matrix1"/>
    <dgm:cxn modelId="{F2ECB5FD-9A1C-4EC9-BEF9-A64A4830A995}" type="presOf" srcId="{B537F62E-5586-42BE-90C7-A922509BF688}" destId="{0ACC086E-258D-4BC2-B857-0E727354FC4E}" srcOrd="1" destOrd="0" presId="urn:microsoft.com/office/officeart/2005/8/layout/matrix1"/>
    <dgm:cxn modelId="{BF83CAE7-F687-468B-9AA8-3990242FBA87}" type="presParOf" srcId="{CDB25107-C63C-4046-9A1B-CFB98D11B70D}" destId="{09499B56-B6F3-41DF-84C7-40AE51D909BE}" srcOrd="0" destOrd="0" presId="urn:microsoft.com/office/officeart/2005/8/layout/matrix1"/>
    <dgm:cxn modelId="{986181A4-FA11-4F59-BCBC-288B9A3E97EF}" type="presParOf" srcId="{09499B56-B6F3-41DF-84C7-40AE51D909BE}" destId="{3048A16B-E6CC-4931-8F7C-176EA2CEFB8E}" srcOrd="0" destOrd="0" presId="urn:microsoft.com/office/officeart/2005/8/layout/matrix1"/>
    <dgm:cxn modelId="{2C87C0AB-A098-4DFE-80B4-0D839BE7AB5F}" type="presParOf" srcId="{09499B56-B6F3-41DF-84C7-40AE51D909BE}" destId="{0ACC086E-258D-4BC2-B857-0E727354FC4E}" srcOrd="1" destOrd="0" presId="urn:microsoft.com/office/officeart/2005/8/layout/matrix1"/>
    <dgm:cxn modelId="{C24DB4FC-1AA9-41BE-8DB8-3B796C2E006C}" type="presParOf" srcId="{09499B56-B6F3-41DF-84C7-40AE51D909BE}" destId="{C82C82DE-78C8-4D44-9ABC-D36BF98A8896}" srcOrd="2" destOrd="0" presId="urn:microsoft.com/office/officeart/2005/8/layout/matrix1"/>
    <dgm:cxn modelId="{74D3D319-DBAF-403C-839E-56074025FAB2}" type="presParOf" srcId="{09499B56-B6F3-41DF-84C7-40AE51D909BE}" destId="{663799BE-A8BB-4827-A22D-BE527810C327}" srcOrd="3" destOrd="0" presId="urn:microsoft.com/office/officeart/2005/8/layout/matrix1"/>
    <dgm:cxn modelId="{35EEAF13-C78D-4B63-81B5-E57FBDE6CED0}" type="presParOf" srcId="{09499B56-B6F3-41DF-84C7-40AE51D909BE}" destId="{19D00EDA-9493-41BA-AF1B-40199776FD4E}" srcOrd="4" destOrd="0" presId="urn:microsoft.com/office/officeart/2005/8/layout/matrix1"/>
    <dgm:cxn modelId="{026B0B04-683E-45B9-BE37-CE91876C26BB}" type="presParOf" srcId="{09499B56-B6F3-41DF-84C7-40AE51D909BE}" destId="{197FEDD8-C482-4014-8052-9A1E5660851F}" srcOrd="5" destOrd="0" presId="urn:microsoft.com/office/officeart/2005/8/layout/matrix1"/>
    <dgm:cxn modelId="{71361D6B-5AAE-4CB4-84DD-50978D05D7CE}" type="presParOf" srcId="{09499B56-B6F3-41DF-84C7-40AE51D909BE}" destId="{5CC3EC81-6A1D-4FB1-802C-785F67628A67}" srcOrd="6" destOrd="0" presId="urn:microsoft.com/office/officeart/2005/8/layout/matrix1"/>
    <dgm:cxn modelId="{29AC1371-F17B-401B-BE8F-00B5CAB63331}" type="presParOf" srcId="{09499B56-B6F3-41DF-84C7-40AE51D909BE}" destId="{B57AA839-8DB7-430C-ACF7-B87C179A230F}" srcOrd="7" destOrd="0" presId="urn:microsoft.com/office/officeart/2005/8/layout/matrix1"/>
    <dgm:cxn modelId="{EEEE30A7-B724-4BB0-B9BF-13D0EB139F43}" type="presParOf" srcId="{CDB25107-C63C-4046-9A1B-CFB98D11B70D}" destId="{A86E2EB7-5267-44AE-B90D-1FF3F5B9613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3BDA5-99A9-4DAB-AB41-3326C85CD7FC}"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13E6B816-4D89-49CD-86D7-6B7DA776F801}">
      <dgm:prSet phldrT="[Текст]" custT="1"/>
      <dgm:spPr/>
      <dgm:t>
        <a:bodyPr/>
        <a:lstStyle/>
        <a:p>
          <a:r>
            <a:rPr lang="ru-RU" sz="1600" cap="all" baseline="0" dirty="0">
              <a:latin typeface="+mj-lt"/>
            </a:rPr>
            <a:t>Планы закупок подлежат изменению при необходимости:</a:t>
          </a:r>
        </a:p>
      </dgm:t>
    </dgm:pt>
    <dgm:pt modelId="{095FCDE8-E423-4184-8529-7D807670615F}" type="parTrans" cxnId="{2E8CE23B-D9EF-4EFF-98D0-6E34D0507556}">
      <dgm:prSet/>
      <dgm:spPr/>
      <dgm:t>
        <a:bodyPr/>
        <a:lstStyle/>
        <a:p>
          <a:endParaRPr lang="ru-RU"/>
        </a:p>
      </dgm:t>
    </dgm:pt>
    <dgm:pt modelId="{421BB655-0D53-4EFF-B07F-723EB71686A5}" type="sibTrans" cxnId="{2E8CE23B-D9EF-4EFF-98D0-6E34D0507556}">
      <dgm:prSet/>
      <dgm:spPr/>
      <dgm:t>
        <a:bodyPr/>
        <a:lstStyle/>
        <a:p>
          <a:endParaRPr lang="ru-RU"/>
        </a:p>
      </dgm:t>
    </dgm:pt>
    <dgm:pt modelId="{92E9D382-934C-4091-BD6A-5C6F0E0B1978}">
      <dgm:prSet custT="1"/>
      <dgm:spPr/>
      <dgm:t>
        <a:bodyPr/>
        <a:lstStyle/>
        <a:p>
          <a:r>
            <a:rPr lang="ru-RU" sz="1400" dirty="0">
              <a:latin typeface="+mj-lt"/>
            </a:rPr>
            <a:t>приведения их в соответствие с федеральным законом о внесении изменений в федеральный закон о федеральном бюджете на текущий финансовый год и плановый период, с федеральными законами о внесении изменений в федеральные законы о бюджетах государственных внебюджетных фондов Российской Федерации на текущий финансовый год и плановый период, с законами субъектов Российской Федерации о внесении изменений в законы субъектов Российской Федерации о бюджетах субъектов Российской Федерации на текущий финансовый год (текущий финансовый год и плановый период), законы субъектов Российской Федерации о внесении изменений в законы о бюджетах территориальных государственных внебюджетных фондов и с муниципальными правовыми актами о внесении изменений в муниципальные правовые акты о местных бюджетах на текущий финансовый год (текущий финансовый год и плановый период</a:t>
          </a:r>
        </a:p>
      </dgm:t>
    </dgm:pt>
    <dgm:pt modelId="{4B540E9A-767D-4F23-A0D7-DDE1DF8527F4}" type="parTrans" cxnId="{5B0D6304-DE1C-4D65-ADB7-199CDCD60366}">
      <dgm:prSet/>
      <dgm:spPr/>
      <dgm:t>
        <a:bodyPr/>
        <a:lstStyle/>
        <a:p>
          <a:endParaRPr lang="ru-RU"/>
        </a:p>
      </dgm:t>
    </dgm:pt>
    <dgm:pt modelId="{49F38F88-1B16-4A1E-A0D7-436647127312}" type="sibTrans" cxnId="{5B0D6304-DE1C-4D65-ADB7-199CDCD60366}">
      <dgm:prSet/>
      <dgm:spPr/>
      <dgm:t>
        <a:bodyPr/>
        <a:lstStyle/>
        <a:p>
          <a:endParaRPr lang="ru-RU"/>
        </a:p>
      </dgm:t>
    </dgm:pt>
    <dgm:pt modelId="{1CF50392-B4DB-4CC1-B65F-06F834287DAD}">
      <dgm:prSet custT="1"/>
      <dgm:spPr/>
      <dgm:t>
        <a:bodyPr/>
        <a:lstStyle/>
        <a:p>
          <a:r>
            <a:rPr lang="ru-RU" sz="1400" dirty="0">
              <a:latin typeface="+mj-lt"/>
            </a:rPr>
            <a:t>реализации федеральных законов, решений, поручений, указаний Президента Российской Федерации, решений, поручений Правительства Российской Федерации, законов субъектов Российской Федерации, решений, поручений высших исполнительных органов государственной власти субъектов Российской Федерации, муниципальных правовых актов, которые приняты (даны) после утверждения планов закупок и не приводят к изменению объема бюджетных ассигнований, утвержденных законом или решением о бюджете</a:t>
          </a:r>
        </a:p>
      </dgm:t>
    </dgm:pt>
    <dgm:pt modelId="{82C3A3A8-B865-4507-9DC1-64EB70362EF9}" type="parTrans" cxnId="{EDE1A31D-4300-4986-8295-9E8C6292E530}">
      <dgm:prSet/>
      <dgm:spPr/>
      <dgm:t>
        <a:bodyPr/>
        <a:lstStyle/>
        <a:p>
          <a:endParaRPr lang="ru-RU"/>
        </a:p>
      </dgm:t>
    </dgm:pt>
    <dgm:pt modelId="{4E7B8F08-4612-42B9-B44D-B84CD8987FC4}" type="sibTrans" cxnId="{EDE1A31D-4300-4986-8295-9E8C6292E530}">
      <dgm:prSet/>
      <dgm:spPr/>
      <dgm:t>
        <a:bodyPr/>
        <a:lstStyle/>
        <a:p>
          <a:endParaRPr lang="ru-RU"/>
        </a:p>
      </dgm:t>
    </dgm:pt>
    <dgm:pt modelId="{865B078F-1305-4468-BC44-6AFA3AD1F526}">
      <dgm:prSet custT="1"/>
      <dgm:spPr/>
      <dgm:t>
        <a:bodyPr/>
        <a:lstStyle/>
        <a:p>
          <a:r>
            <a:rPr lang="ru-RU" sz="1400" dirty="0">
              <a:latin typeface="+mj-lt"/>
            </a:rPr>
            <a:t>реализации решения, принятого заказчиком по итогам обязательного общественного обсуждения закупки в соответствии со статьей 20 Федерального закона №44-ФЗ</a:t>
          </a:r>
        </a:p>
      </dgm:t>
    </dgm:pt>
    <dgm:pt modelId="{80F6DEF8-9393-422B-AD02-C8BD79BD7284}" type="parTrans" cxnId="{6E801795-7F1C-4B3F-B2EE-A728C507787A}">
      <dgm:prSet/>
      <dgm:spPr/>
      <dgm:t>
        <a:bodyPr/>
        <a:lstStyle/>
        <a:p>
          <a:endParaRPr lang="ru-RU"/>
        </a:p>
      </dgm:t>
    </dgm:pt>
    <dgm:pt modelId="{49EAE5DF-0FF3-4B73-B8F5-8BEDA189E078}" type="sibTrans" cxnId="{6E801795-7F1C-4B3F-B2EE-A728C507787A}">
      <dgm:prSet/>
      <dgm:spPr/>
      <dgm:t>
        <a:bodyPr/>
        <a:lstStyle/>
        <a:p>
          <a:endParaRPr lang="ru-RU"/>
        </a:p>
      </dgm:t>
    </dgm:pt>
    <dgm:pt modelId="{1B207FA1-1B55-4ADB-8C29-E19D3443A015}">
      <dgm:prSet custT="1"/>
      <dgm:spPr/>
      <dgm:t>
        <a:bodyPr/>
        <a:lstStyle/>
        <a:p>
          <a:r>
            <a:rPr lang="ru-RU" sz="1400" dirty="0">
              <a:latin typeface="+mj-lt"/>
            </a:rPr>
            <a:t>использования в соответствии с законодательством Российской Федерации экономии, полученной при осуществлении закупки</a:t>
          </a:r>
        </a:p>
      </dgm:t>
    </dgm:pt>
    <dgm:pt modelId="{B44E6AEE-8BD0-477F-BD54-EE2AADE1E726}" type="parTrans" cxnId="{B1FBE536-144B-42AA-8CC9-3E111608D14F}">
      <dgm:prSet/>
      <dgm:spPr/>
    </dgm:pt>
    <dgm:pt modelId="{4C63EE6E-2A30-4DA1-B2EC-0AE4E0601B40}" type="sibTrans" cxnId="{B1FBE536-144B-42AA-8CC9-3E111608D14F}">
      <dgm:prSet/>
      <dgm:spPr/>
    </dgm:pt>
    <dgm:pt modelId="{1A696F50-04CB-4350-B7D2-63EF4F794490}">
      <dgm:prSet custT="1"/>
      <dgm:spPr/>
      <dgm:t>
        <a:bodyPr/>
        <a:lstStyle/>
        <a:p>
          <a:r>
            <a:rPr lang="ru-RU" sz="1400" dirty="0">
              <a:latin typeface="+mj-lt"/>
            </a:rPr>
            <a:t>в иных случаях, установленных порядком формирования, утверждения и ведения планов закупок, предусмотренным частью 5 статьи 17 Федерального закона №44-ФЗ</a:t>
          </a:r>
        </a:p>
      </dgm:t>
    </dgm:pt>
    <dgm:pt modelId="{995CBF03-EECD-41F2-95E5-F249F83533E1}" type="parTrans" cxnId="{F376ACAA-EBF2-4AAE-9A15-DC89907E9BD1}">
      <dgm:prSet/>
      <dgm:spPr/>
      <dgm:t>
        <a:bodyPr/>
        <a:lstStyle/>
        <a:p>
          <a:endParaRPr lang="ru-RU"/>
        </a:p>
      </dgm:t>
    </dgm:pt>
    <dgm:pt modelId="{00603001-7C12-4C73-AAC0-71264E5C27D6}" type="sibTrans" cxnId="{F376ACAA-EBF2-4AAE-9A15-DC89907E9BD1}">
      <dgm:prSet/>
      <dgm:spPr/>
      <dgm:t>
        <a:bodyPr/>
        <a:lstStyle/>
        <a:p>
          <a:endParaRPr lang="ru-RU"/>
        </a:p>
      </dgm:t>
    </dgm:pt>
    <dgm:pt modelId="{9B2D0758-86FF-4F5F-84B3-29D17B619F10}" type="pres">
      <dgm:prSet presAssocID="{BC53BDA5-99A9-4DAB-AB41-3326C85CD7FC}" presName="Name0" presStyleCnt="0">
        <dgm:presLayoutVars>
          <dgm:dir/>
          <dgm:animLvl val="lvl"/>
          <dgm:resizeHandles val="exact"/>
        </dgm:presLayoutVars>
      </dgm:prSet>
      <dgm:spPr/>
    </dgm:pt>
    <dgm:pt modelId="{58219D6C-D550-4C3F-9F5C-E5C971806052}" type="pres">
      <dgm:prSet presAssocID="{13E6B816-4D89-49CD-86D7-6B7DA776F801}" presName="vertFlow" presStyleCnt="0"/>
      <dgm:spPr/>
    </dgm:pt>
    <dgm:pt modelId="{D6386676-FF9A-4C01-86C3-63FF6594DED8}" type="pres">
      <dgm:prSet presAssocID="{13E6B816-4D89-49CD-86D7-6B7DA776F801}" presName="header" presStyleLbl="node1" presStyleIdx="0" presStyleCnt="1" custScaleX="142504"/>
      <dgm:spPr/>
    </dgm:pt>
    <dgm:pt modelId="{DF4AE116-D02E-4606-AE58-4DD8563B8A9B}" type="pres">
      <dgm:prSet presAssocID="{4B540E9A-767D-4F23-A0D7-DDE1DF8527F4}" presName="parTrans" presStyleLbl="sibTrans2D1" presStyleIdx="0" presStyleCnt="5"/>
      <dgm:spPr/>
    </dgm:pt>
    <dgm:pt modelId="{3443646C-5B85-45CE-80A9-4B27D92EFBD3}" type="pres">
      <dgm:prSet presAssocID="{92E9D382-934C-4091-BD6A-5C6F0E0B1978}" presName="child" presStyleLbl="alignAccFollowNode1" presStyleIdx="0" presStyleCnt="5" custScaleX="316049" custScaleY="186102" custLinFactNeighborX="0" custLinFactNeighborY="1082">
        <dgm:presLayoutVars>
          <dgm:chMax val="0"/>
          <dgm:bulletEnabled val="1"/>
        </dgm:presLayoutVars>
      </dgm:prSet>
      <dgm:spPr/>
    </dgm:pt>
    <dgm:pt modelId="{72C601E6-C0C6-426D-A3D2-B5D52B4825E0}" type="pres">
      <dgm:prSet presAssocID="{49F38F88-1B16-4A1E-A0D7-436647127312}" presName="sibTrans" presStyleLbl="sibTrans2D1" presStyleIdx="1" presStyleCnt="5"/>
      <dgm:spPr/>
    </dgm:pt>
    <dgm:pt modelId="{CE64B40A-B725-48D7-B370-B64600A519CD}" type="pres">
      <dgm:prSet presAssocID="{1CF50392-B4DB-4CC1-B65F-06F834287DAD}" presName="child" presStyleLbl="alignAccFollowNode1" presStyleIdx="1" presStyleCnt="5" custScaleX="316049" custScaleY="128185" custLinFactNeighborX="0" custLinFactNeighborY="1082">
        <dgm:presLayoutVars>
          <dgm:chMax val="0"/>
          <dgm:bulletEnabled val="1"/>
        </dgm:presLayoutVars>
      </dgm:prSet>
      <dgm:spPr/>
    </dgm:pt>
    <dgm:pt modelId="{6C2378A7-19C6-41C8-A7F1-23C8B1F08824}" type="pres">
      <dgm:prSet presAssocID="{4E7B8F08-4612-42B9-B44D-B84CD8987FC4}" presName="sibTrans" presStyleLbl="sibTrans2D1" presStyleIdx="2" presStyleCnt="5"/>
      <dgm:spPr/>
    </dgm:pt>
    <dgm:pt modelId="{102AC50B-C968-4452-880B-184962A928DB}" type="pres">
      <dgm:prSet presAssocID="{865B078F-1305-4468-BC44-6AFA3AD1F526}" presName="child" presStyleLbl="alignAccFollowNode1" presStyleIdx="2" presStyleCnt="5" custScaleX="316049" custLinFactNeighborX="0" custLinFactNeighborY="1082">
        <dgm:presLayoutVars>
          <dgm:chMax val="0"/>
          <dgm:bulletEnabled val="1"/>
        </dgm:presLayoutVars>
      </dgm:prSet>
      <dgm:spPr/>
    </dgm:pt>
    <dgm:pt modelId="{9F1EF852-BF79-4CD7-94A1-2A82AEE7846F}" type="pres">
      <dgm:prSet presAssocID="{49EAE5DF-0FF3-4B73-B8F5-8BEDA189E078}" presName="sibTrans" presStyleLbl="sibTrans2D1" presStyleIdx="3" presStyleCnt="5"/>
      <dgm:spPr/>
    </dgm:pt>
    <dgm:pt modelId="{DF6BED1C-1FF2-4A78-ADAD-862C117451E1}" type="pres">
      <dgm:prSet presAssocID="{1B207FA1-1B55-4ADB-8C29-E19D3443A015}" presName="child" presStyleLbl="alignAccFollowNode1" presStyleIdx="3" presStyleCnt="5" custScaleX="306095" custLinFactNeighborX="0" custLinFactNeighborY="1082">
        <dgm:presLayoutVars>
          <dgm:chMax val="0"/>
          <dgm:bulletEnabled val="1"/>
        </dgm:presLayoutVars>
      </dgm:prSet>
      <dgm:spPr/>
    </dgm:pt>
    <dgm:pt modelId="{AC0F540D-EC75-4367-8A30-7F179D134432}" type="pres">
      <dgm:prSet presAssocID="{4C63EE6E-2A30-4DA1-B2EC-0AE4E0601B40}" presName="sibTrans" presStyleLbl="sibTrans2D1" presStyleIdx="4" presStyleCnt="5"/>
      <dgm:spPr/>
    </dgm:pt>
    <dgm:pt modelId="{498F226E-4661-42A6-BE9A-7551B85B26CB}" type="pres">
      <dgm:prSet presAssocID="{1A696F50-04CB-4350-B7D2-63EF4F794490}" presName="child" presStyleLbl="alignAccFollowNode1" presStyleIdx="4" presStyleCnt="5" custScaleX="306095" custLinFactNeighborX="0" custLinFactNeighborY="1082">
        <dgm:presLayoutVars>
          <dgm:chMax val="0"/>
          <dgm:bulletEnabled val="1"/>
        </dgm:presLayoutVars>
      </dgm:prSet>
      <dgm:spPr/>
    </dgm:pt>
  </dgm:ptLst>
  <dgm:cxnLst>
    <dgm:cxn modelId="{5B0D6304-DE1C-4D65-ADB7-199CDCD60366}" srcId="{13E6B816-4D89-49CD-86D7-6B7DA776F801}" destId="{92E9D382-934C-4091-BD6A-5C6F0E0B1978}" srcOrd="0" destOrd="0" parTransId="{4B540E9A-767D-4F23-A0D7-DDE1DF8527F4}" sibTransId="{49F38F88-1B16-4A1E-A0D7-436647127312}"/>
    <dgm:cxn modelId="{50C6C806-1389-4419-9B3F-2328FB0A93F8}" type="presOf" srcId="{49F38F88-1B16-4A1E-A0D7-436647127312}" destId="{72C601E6-C0C6-426D-A3D2-B5D52B4825E0}" srcOrd="0" destOrd="0" presId="urn:microsoft.com/office/officeart/2005/8/layout/lProcess1"/>
    <dgm:cxn modelId="{EDE1A31D-4300-4986-8295-9E8C6292E530}" srcId="{13E6B816-4D89-49CD-86D7-6B7DA776F801}" destId="{1CF50392-B4DB-4CC1-B65F-06F834287DAD}" srcOrd="1" destOrd="0" parTransId="{82C3A3A8-B865-4507-9DC1-64EB70362EF9}" sibTransId="{4E7B8F08-4612-42B9-B44D-B84CD8987FC4}"/>
    <dgm:cxn modelId="{AA79AC24-5D3C-4433-BF47-A5B62E12B97D}" type="presOf" srcId="{1B207FA1-1B55-4ADB-8C29-E19D3443A015}" destId="{DF6BED1C-1FF2-4A78-ADAD-862C117451E1}" srcOrd="0" destOrd="0" presId="urn:microsoft.com/office/officeart/2005/8/layout/lProcess1"/>
    <dgm:cxn modelId="{A197D22B-4EC2-4B16-9834-ABE4BBCE0C1E}" type="presOf" srcId="{BC53BDA5-99A9-4DAB-AB41-3326C85CD7FC}" destId="{9B2D0758-86FF-4F5F-84B3-29D17B619F10}" srcOrd="0" destOrd="0" presId="urn:microsoft.com/office/officeart/2005/8/layout/lProcess1"/>
    <dgm:cxn modelId="{B1FBE536-144B-42AA-8CC9-3E111608D14F}" srcId="{13E6B816-4D89-49CD-86D7-6B7DA776F801}" destId="{1B207FA1-1B55-4ADB-8C29-E19D3443A015}" srcOrd="3" destOrd="0" parTransId="{B44E6AEE-8BD0-477F-BD54-EE2AADE1E726}" sibTransId="{4C63EE6E-2A30-4DA1-B2EC-0AE4E0601B40}"/>
    <dgm:cxn modelId="{2E8CE23B-D9EF-4EFF-98D0-6E34D0507556}" srcId="{BC53BDA5-99A9-4DAB-AB41-3326C85CD7FC}" destId="{13E6B816-4D89-49CD-86D7-6B7DA776F801}" srcOrd="0" destOrd="0" parTransId="{095FCDE8-E423-4184-8529-7D807670615F}" sibTransId="{421BB655-0D53-4EFF-B07F-723EB71686A5}"/>
    <dgm:cxn modelId="{CC9D2660-8E66-4184-8F43-902A7598A891}" type="presOf" srcId="{865B078F-1305-4468-BC44-6AFA3AD1F526}" destId="{102AC50B-C968-4452-880B-184962A928DB}" srcOrd="0" destOrd="0" presId="urn:microsoft.com/office/officeart/2005/8/layout/lProcess1"/>
    <dgm:cxn modelId="{6E801795-7F1C-4B3F-B2EE-A728C507787A}" srcId="{13E6B816-4D89-49CD-86D7-6B7DA776F801}" destId="{865B078F-1305-4468-BC44-6AFA3AD1F526}" srcOrd="2" destOrd="0" parTransId="{80F6DEF8-9393-422B-AD02-C8BD79BD7284}" sibTransId="{49EAE5DF-0FF3-4B73-B8F5-8BEDA189E078}"/>
    <dgm:cxn modelId="{F376ACAA-EBF2-4AAE-9A15-DC89907E9BD1}" srcId="{13E6B816-4D89-49CD-86D7-6B7DA776F801}" destId="{1A696F50-04CB-4350-B7D2-63EF4F794490}" srcOrd="4" destOrd="0" parTransId="{995CBF03-EECD-41F2-95E5-F249F83533E1}" sibTransId="{00603001-7C12-4C73-AAC0-71264E5C27D6}"/>
    <dgm:cxn modelId="{C31B33B7-DFE1-4A69-84A5-871C8AADFE66}" type="presOf" srcId="{4E7B8F08-4612-42B9-B44D-B84CD8987FC4}" destId="{6C2378A7-19C6-41C8-A7F1-23C8B1F08824}" srcOrd="0" destOrd="0" presId="urn:microsoft.com/office/officeart/2005/8/layout/lProcess1"/>
    <dgm:cxn modelId="{CBC94CC6-7A8C-40BF-BC2E-21FF221C2333}" type="presOf" srcId="{13E6B816-4D89-49CD-86D7-6B7DA776F801}" destId="{D6386676-FF9A-4C01-86C3-63FF6594DED8}" srcOrd="0" destOrd="0" presId="urn:microsoft.com/office/officeart/2005/8/layout/lProcess1"/>
    <dgm:cxn modelId="{E423C0C9-36F9-47C7-AAD4-461D2F631C1E}" type="presOf" srcId="{92E9D382-934C-4091-BD6A-5C6F0E0B1978}" destId="{3443646C-5B85-45CE-80A9-4B27D92EFBD3}" srcOrd="0" destOrd="0" presId="urn:microsoft.com/office/officeart/2005/8/layout/lProcess1"/>
    <dgm:cxn modelId="{C18257CA-2F19-4202-8257-C58C1BDC75A1}" type="presOf" srcId="{49EAE5DF-0FF3-4B73-B8F5-8BEDA189E078}" destId="{9F1EF852-BF79-4CD7-94A1-2A82AEE7846F}" srcOrd="0" destOrd="0" presId="urn:microsoft.com/office/officeart/2005/8/layout/lProcess1"/>
    <dgm:cxn modelId="{7A3060DE-9AB9-42C7-A735-2A5A8EA010E3}" type="presOf" srcId="{1CF50392-B4DB-4CC1-B65F-06F834287DAD}" destId="{CE64B40A-B725-48D7-B370-B64600A519CD}" srcOrd="0" destOrd="0" presId="urn:microsoft.com/office/officeart/2005/8/layout/lProcess1"/>
    <dgm:cxn modelId="{5ECAF2DE-F4A4-4C0F-AF38-EEC39430EA25}" type="presOf" srcId="{1A696F50-04CB-4350-B7D2-63EF4F794490}" destId="{498F226E-4661-42A6-BE9A-7551B85B26CB}" srcOrd="0" destOrd="0" presId="urn:microsoft.com/office/officeart/2005/8/layout/lProcess1"/>
    <dgm:cxn modelId="{C8C578F1-DF32-4AD0-9B94-D3B8A9385FB8}" type="presOf" srcId="{4C63EE6E-2A30-4DA1-B2EC-0AE4E0601B40}" destId="{AC0F540D-EC75-4367-8A30-7F179D134432}" srcOrd="0" destOrd="0" presId="urn:microsoft.com/office/officeart/2005/8/layout/lProcess1"/>
    <dgm:cxn modelId="{E097C3F5-8586-4B9C-90A1-B38A24781F50}" type="presOf" srcId="{4B540E9A-767D-4F23-A0D7-DDE1DF8527F4}" destId="{DF4AE116-D02E-4606-AE58-4DD8563B8A9B}" srcOrd="0" destOrd="0" presId="urn:microsoft.com/office/officeart/2005/8/layout/lProcess1"/>
    <dgm:cxn modelId="{F4C53856-C928-4290-BD79-581312AA396A}" type="presParOf" srcId="{9B2D0758-86FF-4F5F-84B3-29D17B619F10}" destId="{58219D6C-D550-4C3F-9F5C-E5C971806052}" srcOrd="0" destOrd="0" presId="urn:microsoft.com/office/officeart/2005/8/layout/lProcess1"/>
    <dgm:cxn modelId="{EE7C6272-832B-4650-BFB3-4A833624C1F7}" type="presParOf" srcId="{58219D6C-D550-4C3F-9F5C-E5C971806052}" destId="{D6386676-FF9A-4C01-86C3-63FF6594DED8}" srcOrd="0" destOrd="0" presId="urn:microsoft.com/office/officeart/2005/8/layout/lProcess1"/>
    <dgm:cxn modelId="{7179017E-5E8E-4202-B18D-1A5AA433557A}" type="presParOf" srcId="{58219D6C-D550-4C3F-9F5C-E5C971806052}" destId="{DF4AE116-D02E-4606-AE58-4DD8563B8A9B}" srcOrd="1" destOrd="0" presId="urn:microsoft.com/office/officeart/2005/8/layout/lProcess1"/>
    <dgm:cxn modelId="{3579ECF3-6191-4556-8FEF-584E5605C4EE}" type="presParOf" srcId="{58219D6C-D550-4C3F-9F5C-E5C971806052}" destId="{3443646C-5B85-45CE-80A9-4B27D92EFBD3}" srcOrd="2" destOrd="0" presId="urn:microsoft.com/office/officeart/2005/8/layout/lProcess1"/>
    <dgm:cxn modelId="{D90A910B-8272-4486-BC2D-5C73297B340B}" type="presParOf" srcId="{58219D6C-D550-4C3F-9F5C-E5C971806052}" destId="{72C601E6-C0C6-426D-A3D2-B5D52B4825E0}" srcOrd="3" destOrd="0" presId="urn:microsoft.com/office/officeart/2005/8/layout/lProcess1"/>
    <dgm:cxn modelId="{D3E40A29-2AE7-4678-999A-4ED8F307CAA9}" type="presParOf" srcId="{58219D6C-D550-4C3F-9F5C-E5C971806052}" destId="{CE64B40A-B725-48D7-B370-B64600A519CD}" srcOrd="4" destOrd="0" presId="urn:microsoft.com/office/officeart/2005/8/layout/lProcess1"/>
    <dgm:cxn modelId="{C6A43077-4415-4575-A037-F645D6A01D4A}" type="presParOf" srcId="{58219D6C-D550-4C3F-9F5C-E5C971806052}" destId="{6C2378A7-19C6-41C8-A7F1-23C8B1F08824}" srcOrd="5" destOrd="0" presId="urn:microsoft.com/office/officeart/2005/8/layout/lProcess1"/>
    <dgm:cxn modelId="{D92585BC-CEA3-4EEF-9B87-F7F82B270CB8}" type="presParOf" srcId="{58219D6C-D550-4C3F-9F5C-E5C971806052}" destId="{102AC50B-C968-4452-880B-184962A928DB}" srcOrd="6" destOrd="0" presId="urn:microsoft.com/office/officeart/2005/8/layout/lProcess1"/>
    <dgm:cxn modelId="{B549DBD0-CCD0-49CB-8CB9-7F5806C0A488}" type="presParOf" srcId="{58219D6C-D550-4C3F-9F5C-E5C971806052}" destId="{9F1EF852-BF79-4CD7-94A1-2A82AEE7846F}" srcOrd="7" destOrd="0" presId="urn:microsoft.com/office/officeart/2005/8/layout/lProcess1"/>
    <dgm:cxn modelId="{7B4FB8F9-1EA6-453A-B5FA-C51EFE30B298}" type="presParOf" srcId="{58219D6C-D550-4C3F-9F5C-E5C971806052}" destId="{DF6BED1C-1FF2-4A78-ADAD-862C117451E1}" srcOrd="8" destOrd="0" presId="urn:microsoft.com/office/officeart/2005/8/layout/lProcess1"/>
    <dgm:cxn modelId="{467EE4AC-6E74-47FC-A6AC-486207C0FA1F}" type="presParOf" srcId="{58219D6C-D550-4C3F-9F5C-E5C971806052}" destId="{AC0F540D-EC75-4367-8A30-7F179D134432}" srcOrd="9" destOrd="0" presId="urn:microsoft.com/office/officeart/2005/8/layout/lProcess1"/>
    <dgm:cxn modelId="{73943573-47BE-4DD4-A0E5-924FC77B2AED}" type="presParOf" srcId="{58219D6C-D550-4C3F-9F5C-E5C971806052}" destId="{498F226E-4661-42A6-BE9A-7551B85B26CB}"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FC1499-A7F3-4635-9ADC-ED4330C9385B}" type="doc">
      <dgm:prSet loTypeId="urn:microsoft.com/office/officeart/2005/8/layout/hierarchy1" loCatId="hierarchy" qsTypeId="urn:microsoft.com/office/officeart/2005/8/quickstyle/3d5" qsCatId="3D" csTypeId="urn:microsoft.com/office/officeart/2005/8/colors/colorful5" csCatId="colorful" phldr="1"/>
      <dgm:spPr/>
      <dgm:t>
        <a:bodyPr/>
        <a:lstStyle/>
        <a:p>
          <a:endParaRPr lang="ru-RU"/>
        </a:p>
      </dgm:t>
    </dgm:pt>
    <dgm:pt modelId="{340AB2A4-4129-44F7-8529-F6313F26A813}">
      <dgm:prSet phldrT="[Текст]" custT="1"/>
      <dgm:spPr/>
      <dgm:t>
        <a:bodyPr/>
        <a:lstStyle/>
        <a:p>
          <a:r>
            <a:rPr lang="ru-RU" sz="1600" dirty="0">
              <a:latin typeface="+mj-lt"/>
            </a:rPr>
            <a:t>Порядок формирования, утверждения и ведения планов закупок для обеспечения нужд субъекта Российской Федерации, муниципальных нужд </a:t>
          </a:r>
          <a:r>
            <a:rPr lang="ru-RU" sz="1800" dirty="0">
              <a:latin typeface="+mj-lt"/>
            </a:rPr>
            <a:t>устанавливается</a:t>
          </a:r>
          <a:r>
            <a:rPr lang="ru-RU" sz="1600" dirty="0">
              <a:latin typeface="+mj-lt"/>
            </a:rPr>
            <a:t> соответственно высшим исполнительным органом государственной власти субъекта Российской Федерации, местной администрацией с учетом требований, установленных Правительством Российской Федерации</a:t>
          </a:r>
        </a:p>
      </dgm:t>
    </dgm:pt>
    <dgm:pt modelId="{7353C786-9EF7-476B-BB93-3875DE02D4F0}" type="parTrans" cxnId="{377CA2B8-FEC3-49CD-873A-D403EE0BC5A7}">
      <dgm:prSet/>
      <dgm:spPr/>
      <dgm:t>
        <a:bodyPr/>
        <a:lstStyle/>
        <a:p>
          <a:endParaRPr lang="ru-RU" sz="1600">
            <a:latin typeface="+mj-lt"/>
          </a:endParaRPr>
        </a:p>
      </dgm:t>
    </dgm:pt>
    <dgm:pt modelId="{19538A94-1693-4488-8D8B-7DA2CF6583B2}" type="sibTrans" cxnId="{377CA2B8-FEC3-49CD-873A-D403EE0BC5A7}">
      <dgm:prSet custT="1"/>
      <dgm:spPr/>
      <dgm:t>
        <a:bodyPr/>
        <a:lstStyle/>
        <a:p>
          <a:endParaRPr lang="ru-RU" sz="1600">
            <a:latin typeface="+mj-lt"/>
          </a:endParaRPr>
        </a:p>
      </dgm:t>
    </dgm:pt>
    <dgm:pt modelId="{FB05434E-9FDD-4E7C-A254-285581BD8CB3}">
      <dgm:prSet custT="1"/>
      <dgm:spPr/>
      <dgm:t>
        <a:bodyPr/>
        <a:lstStyle/>
        <a:p>
          <a:r>
            <a:rPr lang="ru-RU" sz="1600" dirty="0">
              <a:latin typeface="+mj-lt"/>
            </a:rPr>
            <a:t>Требования к форме планов закупок и порядок </a:t>
          </a:r>
          <a:r>
            <a:rPr lang="ru-RU" sz="1800" dirty="0">
              <a:latin typeface="+mj-lt"/>
            </a:rPr>
            <a:t>размещения</a:t>
          </a:r>
          <a:r>
            <a:rPr lang="ru-RU" sz="1600" dirty="0">
              <a:latin typeface="+mj-lt"/>
            </a:rPr>
            <a:t> таких планов в единой информационной системе устанавливаются Правительством Российской Федерации</a:t>
          </a:r>
        </a:p>
      </dgm:t>
    </dgm:pt>
    <dgm:pt modelId="{421486AD-1281-4FD5-93A1-D84AB8217119}" type="parTrans" cxnId="{FCB9D24B-CCF2-4FA9-8BA9-1E490E3C94DE}">
      <dgm:prSet/>
      <dgm:spPr/>
      <dgm:t>
        <a:bodyPr/>
        <a:lstStyle/>
        <a:p>
          <a:endParaRPr lang="ru-RU" sz="1600">
            <a:latin typeface="+mj-lt"/>
          </a:endParaRPr>
        </a:p>
      </dgm:t>
    </dgm:pt>
    <dgm:pt modelId="{451A43CF-3997-4863-9936-42BDD6E51B14}" type="sibTrans" cxnId="{FCB9D24B-CCF2-4FA9-8BA9-1E490E3C94DE}">
      <dgm:prSet/>
      <dgm:spPr/>
      <dgm:t>
        <a:bodyPr/>
        <a:lstStyle/>
        <a:p>
          <a:endParaRPr lang="ru-RU" sz="1600">
            <a:latin typeface="+mj-lt"/>
          </a:endParaRPr>
        </a:p>
      </dgm:t>
    </dgm:pt>
    <dgm:pt modelId="{4A0DB8BD-8863-4CFA-BA40-F6B06AFF8342}">
      <dgm:prSet phldrT="[Текст]" custT="1"/>
      <dgm:spPr/>
      <dgm:t>
        <a:bodyPr/>
        <a:lstStyle/>
        <a:p>
          <a:r>
            <a:rPr lang="ru-RU" sz="1800" dirty="0">
              <a:latin typeface="+mj-lt"/>
            </a:rPr>
            <a:t>Порядок формирования, утверждения и ведения планов закупок для обеспечения федеральных нужд, требования к порядку формирования, утверждения и ведения планов закупок для обеспечения нужд субъекта Российской Федерации, муниципальных нужд устанавливаются Правительством Российской Федерации</a:t>
          </a:r>
        </a:p>
      </dgm:t>
    </dgm:pt>
    <dgm:pt modelId="{48B9BB93-72A8-446E-AF6D-013DE1CAB82B}" type="parTrans" cxnId="{0707AB2A-FF77-472A-8618-8702AAA39026}">
      <dgm:prSet/>
      <dgm:spPr/>
      <dgm:t>
        <a:bodyPr/>
        <a:lstStyle/>
        <a:p>
          <a:endParaRPr lang="ru-RU" sz="1600">
            <a:latin typeface="+mj-lt"/>
          </a:endParaRPr>
        </a:p>
      </dgm:t>
    </dgm:pt>
    <dgm:pt modelId="{8C6C6E4B-1C22-4FC3-B870-21F0F97FD2F6}" type="sibTrans" cxnId="{0707AB2A-FF77-472A-8618-8702AAA39026}">
      <dgm:prSet custT="1"/>
      <dgm:spPr/>
      <dgm:t>
        <a:bodyPr/>
        <a:lstStyle/>
        <a:p>
          <a:endParaRPr lang="ru-RU" sz="1600">
            <a:latin typeface="+mj-lt"/>
          </a:endParaRPr>
        </a:p>
      </dgm:t>
    </dgm:pt>
    <dgm:pt modelId="{B1C9FF0A-1CA0-4714-8F41-C21CAF26DECB}" type="pres">
      <dgm:prSet presAssocID="{F8FC1499-A7F3-4635-9ADC-ED4330C9385B}" presName="hierChild1" presStyleCnt="0">
        <dgm:presLayoutVars>
          <dgm:chPref val="1"/>
          <dgm:dir/>
          <dgm:animOne val="branch"/>
          <dgm:animLvl val="lvl"/>
          <dgm:resizeHandles/>
        </dgm:presLayoutVars>
      </dgm:prSet>
      <dgm:spPr/>
    </dgm:pt>
    <dgm:pt modelId="{4C2106D6-F3DE-40B9-BE27-7101B24BA243}" type="pres">
      <dgm:prSet presAssocID="{4A0DB8BD-8863-4CFA-BA40-F6B06AFF8342}" presName="hierRoot1" presStyleCnt="0"/>
      <dgm:spPr/>
    </dgm:pt>
    <dgm:pt modelId="{4090B319-0B8F-48B3-9CB7-B39234614814}" type="pres">
      <dgm:prSet presAssocID="{4A0DB8BD-8863-4CFA-BA40-F6B06AFF8342}" presName="composite" presStyleCnt="0"/>
      <dgm:spPr/>
    </dgm:pt>
    <dgm:pt modelId="{47ED94AB-1070-4FBA-A97D-9B471D5CEFDA}" type="pres">
      <dgm:prSet presAssocID="{4A0DB8BD-8863-4CFA-BA40-F6B06AFF8342}" presName="background" presStyleLbl="node0" presStyleIdx="0" presStyleCnt="3"/>
      <dgm:spPr/>
    </dgm:pt>
    <dgm:pt modelId="{21E39B9D-E8A9-485B-9001-AE1688B4841A}" type="pres">
      <dgm:prSet presAssocID="{4A0DB8BD-8863-4CFA-BA40-F6B06AFF8342}" presName="text" presStyleLbl="fgAcc0" presStyleIdx="0" presStyleCnt="3" custScaleX="140259" custScaleY="189328">
        <dgm:presLayoutVars>
          <dgm:chPref val="3"/>
        </dgm:presLayoutVars>
      </dgm:prSet>
      <dgm:spPr/>
    </dgm:pt>
    <dgm:pt modelId="{A34EAEE9-9FA0-4A1D-83E2-0E027F75B63F}" type="pres">
      <dgm:prSet presAssocID="{4A0DB8BD-8863-4CFA-BA40-F6B06AFF8342}" presName="hierChild2" presStyleCnt="0"/>
      <dgm:spPr/>
    </dgm:pt>
    <dgm:pt modelId="{5370BC6F-F285-4473-8F87-2486C29FAF76}" type="pres">
      <dgm:prSet presAssocID="{340AB2A4-4129-44F7-8529-F6313F26A813}" presName="hierRoot1" presStyleCnt="0"/>
      <dgm:spPr/>
    </dgm:pt>
    <dgm:pt modelId="{7260784D-AF13-48D7-A624-DF72A3A9CB01}" type="pres">
      <dgm:prSet presAssocID="{340AB2A4-4129-44F7-8529-F6313F26A813}" presName="composite" presStyleCnt="0"/>
      <dgm:spPr/>
    </dgm:pt>
    <dgm:pt modelId="{5881796C-E785-4E40-A17C-F787BBB13559}" type="pres">
      <dgm:prSet presAssocID="{340AB2A4-4129-44F7-8529-F6313F26A813}" presName="background" presStyleLbl="node0" presStyleIdx="1" presStyleCnt="3"/>
      <dgm:spPr/>
    </dgm:pt>
    <dgm:pt modelId="{70C2DC9F-9010-4647-AFBC-2122DBF082BC}" type="pres">
      <dgm:prSet presAssocID="{340AB2A4-4129-44F7-8529-F6313F26A813}" presName="text" presStyleLbl="fgAcc0" presStyleIdx="1" presStyleCnt="3" custScaleX="110381" custScaleY="170691">
        <dgm:presLayoutVars>
          <dgm:chPref val="3"/>
        </dgm:presLayoutVars>
      </dgm:prSet>
      <dgm:spPr/>
    </dgm:pt>
    <dgm:pt modelId="{131B9EB0-521D-4F69-9B9C-4BAD2FD7C668}" type="pres">
      <dgm:prSet presAssocID="{340AB2A4-4129-44F7-8529-F6313F26A813}" presName="hierChild2" presStyleCnt="0"/>
      <dgm:spPr/>
    </dgm:pt>
    <dgm:pt modelId="{D333F55C-305C-4BD9-BA6D-C1C2DBA98A9F}" type="pres">
      <dgm:prSet presAssocID="{FB05434E-9FDD-4E7C-A254-285581BD8CB3}" presName="hierRoot1" presStyleCnt="0"/>
      <dgm:spPr/>
    </dgm:pt>
    <dgm:pt modelId="{1967896F-A84D-42A6-8E58-AD9C558C2C2F}" type="pres">
      <dgm:prSet presAssocID="{FB05434E-9FDD-4E7C-A254-285581BD8CB3}" presName="composite" presStyleCnt="0"/>
      <dgm:spPr/>
    </dgm:pt>
    <dgm:pt modelId="{FFB9CCFE-7AB2-4E73-B831-02C6A0DD682E}" type="pres">
      <dgm:prSet presAssocID="{FB05434E-9FDD-4E7C-A254-285581BD8CB3}" presName="background" presStyleLbl="node0" presStyleIdx="2" presStyleCnt="3"/>
      <dgm:spPr/>
    </dgm:pt>
    <dgm:pt modelId="{EADDF464-A836-4F6C-A9AC-285EECBA02F2}" type="pres">
      <dgm:prSet presAssocID="{FB05434E-9FDD-4E7C-A254-285581BD8CB3}" presName="text" presStyleLbl="fgAcc0" presStyleIdx="2" presStyleCnt="3">
        <dgm:presLayoutVars>
          <dgm:chPref val="3"/>
        </dgm:presLayoutVars>
      </dgm:prSet>
      <dgm:spPr/>
    </dgm:pt>
    <dgm:pt modelId="{8C8444E5-8A62-4286-B217-97C221DB59BC}" type="pres">
      <dgm:prSet presAssocID="{FB05434E-9FDD-4E7C-A254-285581BD8CB3}" presName="hierChild2" presStyleCnt="0"/>
      <dgm:spPr/>
    </dgm:pt>
  </dgm:ptLst>
  <dgm:cxnLst>
    <dgm:cxn modelId="{10475814-5786-4FE3-BBB3-E4214E5FA9C1}" type="presOf" srcId="{F8FC1499-A7F3-4635-9ADC-ED4330C9385B}" destId="{B1C9FF0A-1CA0-4714-8F41-C21CAF26DECB}" srcOrd="0" destOrd="0" presId="urn:microsoft.com/office/officeart/2005/8/layout/hierarchy1"/>
    <dgm:cxn modelId="{0707AB2A-FF77-472A-8618-8702AAA39026}" srcId="{F8FC1499-A7F3-4635-9ADC-ED4330C9385B}" destId="{4A0DB8BD-8863-4CFA-BA40-F6B06AFF8342}" srcOrd="0" destOrd="0" parTransId="{48B9BB93-72A8-446E-AF6D-013DE1CAB82B}" sibTransId="{8C6C6E4B-1C22-4FC3-B870-21F0F97FD2F6}"/>
    <dgm:cxn modelId="{FCB9D24B-CCF2-4FA9-8BA9-1E490E3C94DE}" srcId="{F8FC1499-A7F3-4635-9ADC-ED4330C9385B}" destId="{FB05434E-9FDD-4E7C-A254-285581BD8CB3}" srcOrd="2" destOrd="0" parTransId="{421486AD-1281-4FD5-93A1-D84AB8217119}" sibTransId="{451A43CF-3997-4863-9936-42BDD6E51B14}"/>
    <dgm:cxn modelId="{F105AE71-FAF5-4AEF-9ADD-88325CFE418A}" type="presOf" srcId="{4A0DB8BD-8863-4CFA-BA40-F6B06AFF8342}" destId="{21E39B9D-E8A9-485B-9001-AE1688B4841A}" srcOrd="0" destOrd="0" presId="urn:microsoft.com/office/officeart/2005/8/layout/hierarchy1"/>
    <dgm:cxn modelId="{DC0A9C91-BE08-4593-951F-2F585F850894}" type="presOf" srcId="{FB05434E-9FDD-4E7C-A254-285581BD8CB3}" destId="{EADDF464-A836-4F6C-A9AC-285EECBA02F2}" srcOrd="0" destOrd="0" presId="urn:microsoft.com/office/officeart/2005/8/layout/hierarchy1"/>
    <dgm:cxn modelId="{377CA2B8-FEC3-49CD-873A-D403EE0BC5A7}" srcId="{F8FC1499-A7F3-4635-9ADC-ED4330C9385B}" destId="{340AB2A4-4129-44F7-8529-F6313F26A813}" srcOrd="1" destOrd="0" parTransId="{7353C786-9EF7-476B-BB93-3875DE02D4F0}" sibTransId="{19538A94-1693-4488-8D8B-7DA2CF6583B2}"/>
    <dgm:cxn modelId="{5E87A8F8-D260-4452-AF70-D9988D0BA5D8}" type="presOf" srcId="{340AB2A4-4129-44F7-8529-F6313F26A813}" destId="{70C2DC9F-9010-4647-AFBC-2122DBF082BC}" srcOrd="0" destOrd="0" presId="urn:microsoft.com/office/officeart/2005/8/layout/hierarchy1"/>
    <dgm:cxn modelId="{5B5E0B64-363C-4A1B-8CE1-B6BE2B058B48}" type="presParOf" srcId="{B1C9FF0A-1CA0-4714-8F41-C21CAF26DECB}" destId="{4C2106D6-F3DE-40B9-BE27-7101B24BA243}" srcOrd="0" destOrd="0" presId="urn:microsoft.com/office/officeart/2005/8/layout/hierarchy1"/>
    <dgm:cxn modelId="{6A040F41-4F67-477F-A7A8-1B59A79E4FA0}" type="presParOf" srcId="{4C2106D6-F3DE-40B9-BE27-7101B24BA243}" destId="{4090B319-0B8F-48B3-9CB7-B39234614814}" srcOrd="0" destOrd="0" presId="urn:microsoft.com/office/officeart/2005/8/layout/hierarchy1"/>
    <dgm:cxn modelId="{5987B9CD-8DFD-4E27-98D6-9C8CD8DC5391}" type="presParOf" srcId="{4090B319-0B8F-48B3-9CB7-B39234614814}" destId="{47ED94AB-1070-4FBA-A97D-9B471D5CEFDA}" srcOrd="0" destOrd="0" presId="urn:microsoft.com/office/officeart/2005/8/layout/hierarchy1"/>
    <dgm:cxn modelId="{41F452F2-5033-4940-A7E5-E01BAF2C7F24}" type="presParOf" srcId="{4090B319-0B8F-48B3-9CB7-B39234614814}" destId="{21E39B9D-E8A9-485B-9001-AE1688B4841A}" srcOrd="1" destOrd="0" presId="urn:microsoft.com/office/officeart/2005/8/layout/hierarchy1"/>
    <dgm:cxn modelId="{9635FA65-FA48-4966-A4BF-F1BD6EDA35FD}" type="presParOf" srcId="{4C2106D6-F3DE-40B9-BE27-7101B24BA243}" destId="{A34EAEE9-9FA0-4A1D-83E2-0E027F75B63F}" srcOrd="1" destOrd="0" presId="urn:microsoft.com/office/officeart/2005/8/layout/hierarchy1"/>
    <dgm:cxn modelId="{C64D5A15-D85A-4A86-A72B-D9A81F17713A}" type="presParOf" srcId="{B1C9FF0A-1CA0-4714-8F41-C21CAF26DECB}" destId="{5370BC6F-F285-4473-8F87-2486C29FAF76}" srcOrd="1" destOrd="0" presId="urn:microsoft.com/office/officeart/2005/8/layout/hierarchy1"/>
    <dgm:cxn modelId="{403BDDEA-140B-46CD-932B-81FFB218CE4A}" type="presParOf" srcId="{5370BC6F-F285-4473-8F87-2486C29FAF76}" destId="{7260784D-AF13-48D7-A624-DF72A3A9CB01}" srcOrd="0" destOrd="0" presId="urn:microsoft.com/office/officeart/2005/8/layout/hierarchy1"/>
    <dgm:cxn modelId="{52CF0783-32C1-4A60-BE2B-D94BF9B9BF7E}" type="presParOf" srcId="{7260784D-AF13-48D7-A624-DF72A3A9CB01}" destId="{5881796C-E785-4E40-A17C-F787BBB13559}" srcOrd="0" destOrd="0" presId="urn:microsoft.com/office/officeart/2005/8/layout/hierarchy1"/>
    <dgm:cxn modelId="{702EA7D5-C126-44C2-B16F-E731ACAC4F23}" type="presParOf" srcId="{7260784D-AF13-48D7-A624-DF72A3A9CB01}" destId="{70C2DC9F-9010-4647-AFBC-2122DBF082BC}" srcOrd="1" destOrd="0" presId="urn:microsoft.com/office/officeart/2005/8/layout/hierarchy1"/>
    <dgm:cxn modelId="{BFFBC24A-1366-43FD-A983-914226EAE495}" type="presParOf" srcId="{5370BC6F-F285-4473-8F87-2486C29FAF76}" destId="{131B9EB0-521D-4F69-9B9C-4BAD2FD7C668}" srcOrd="1" destOrd="0" presId="urn:microsoft.com/office/officeart/2005/8/layout/hierarchy1"/>
    <dgm:cxn modelId="{F29074AD-7395-4F81-BAEE-1DB213E431C1}" type="presParOf" srcId="{B1C9FF0A-1CA0-4714-8F41-C21CAF26DECB}" destId="{D333F55C-305C-4BD9-BA6D-C1C2DBA98A9F}" srcOrd="2" destOrd="0" presId="urn:microsoft.com/office/officeart/2005/8/layout/hierarchy1"/>
    <dgm:cxn modelId="{AFE4B287-A288-4737-86BE-4BC006EC136E}" type="presParOf" srcId="{D333F55C-305C-4BD9-BA6D-C1C2DBA98A9F}" destId="{1967896F-A84D-42A6-8E58-AD9C558C2C2F}" srcOrd="0" destOrd="0" presId="urn:microsoft.com/office/officeart/2005/8/layout/hierarchy1"/>
    <dgm:cxn modelId="{BAF13B81-7F0C-433E-8DF5-1BFDFB3BB290}" type="presParOf" srcId="{1967896F-A84D-42A6-8E58-AD9C558C2C2F}" destId="{FFB9CCFE-7AB2-4E73-B831-02C6A0DD682E}" srcOrd="0" destOrd="0" presId="urn:microsoft.com/office/officeart/2005/8/layout/hierarchy1"/>
    <dgm:cxn modelId="{682C8503-E026-4BD4-A0A0-E4FD61007443}" type="presParOf" srcId="{1967896F-A84D-42A6-8E58-AD9C558C2C2F}" destId="{EADDF464-A836-4F6C-A9AC-285EECBA02F2}" srcOrd="1" destOrd="0" presId="urn:microsoft.com/office/officeart/2005/8/layout/hierarchy1"/>
    <dgm:cxn modelId="{BDE827A5-3AC8-485A-89F4-C54BA75C9CFC}" type="presParOf" srcId="{D333F55C-305C-4BD9-BA6D-C1C2DBA98A9F}" destId="{8C8444E5-8A62-4286-B217-97C221DB59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5CC511-5758-43FF-8331-06946FC97A12}" type="doc">
      <dgm:prSet loTypeId="urn:microsoft.com/office/officeart/2005/8/layout/radial1" loCatId="relationship" qsTypeId="urn:microsoft.com/office/officeart/2005/8/quickstyle/3d5" qsCatId="3D" csTypeId="urn:microsoft.com/office/officeart/2005/8/colors/colorful1" csCatId="colorful" phldr="1"/>
      <dgm:spPr/>
      <dgm:t>
        <a:bodyPr/>
        <a:lstStyle/>
        <a:p>
          <a:endParaRPr lang="ru-RU"/>
        </a:p>
      </dgm:t>
    </dgm:pt>
    <dgm:pt modelId="{C484DD6A-371A-4DB7-8322-E48252C15FB4}">
      <dgm:prSet phldrT="[Текст]" custT="1"/>
      <dgm:spPr>
        <a:solidFill>
          <a:srgbClr val="002060"/>
        </a:solidFill>
      </dgm:spPr>
      <dgm:t>
        <a:bodyPr/>
        <a:lstStyle/>
        <a:p>
          <a:r>
            <a:rPr lang="ru-RU" sz="1400" cap="all" baseline="0" dirty="0">
              <a:latin typeface="+mj-lt"/>
            </a:rPr>
            <a:t>При формировании плана-графика обоснованию подлежат</a:t>
          </a:r>
        </a:p>
      </dgm:t>
    </dgm:pt>
    <dgm:pt modelId="{233E0634-81F7-41E7-8B7B-C879C3659F82}" type="parTrans" cxnId="{9DB729B1-4A31-45AA-AB81-CFC4A765B287}">
      <dgm:prSet/>
      <dgm:spPr/>
      <dgm:t>
        <a:bodyPr/>
        <a:lstStyle/>
        <a:p>
          <a:endParaRPr lang="ru-RU" sz="1400">
            <a:latin typeface="+mj-lt"/>
          </a:endParaRPr>
        </a:p>
      </dgm:t>
    </dgm:pt>
    <dgm:pt modelId="{AC80AA26-6DA0-4BB0-842F-D1D8C11C68EB}" type="sibTrans" cxnId="{9DB729B1-4A31-45AA-AB81-CFC4A765B287}">
      <dgm:prSet/>
      <dgm:spPr/>
      <dgm:t>
        <a:bodyPr/>
        <a:lstStyle/>
        <a:p>
          <a:endParaRPr lang="ru-RU" sz="1400">
            <a:latin typeface="+mj-lt"/>
          </a:endParaRPr>
        </a:p>
      </dgm:t>
    </dgm:pt>
    <dgm:pt modelId="{CBA065C7-EEE7-4131-9D84-7FE424E2E9B9}">
      <dgm:prSet phldrT="[Текст]" custT="1"/>
      <dgm:spPr>
        <a:solidFill>
          <a:schemeClr val="accent2">
            <a:lumMod val="50000"/>
          </a:schemeClr>
        </a:solidFill>
      </dgm:spPr>
      <dgm:t>
        <a:bodyPr/>
        <a:lstStyle/>
        <a:p>
          <a:r>
            <a:rPr lang="ru-RU" sz="1400" dirty="0">
              <a:latin typeface="+mj-lt"/>
            </a:rPr>
            <a:t>начальная (максимальная) цена контракта, цена контракта в порядке, установленном статьей 22 Федерального закона №44-ФЗ;</a:t>
          </a:r>
        </a:p>
      </dgm:t>
    </dgm:pt>
    <dgm:pt modelId="{B98B4416-A456-4CFD-A264-30E4FB9FB283}" type="parTrans" cxnId="{F87BB9A6-BFCF-41FE-B1AF-0A67B9AD3CCA}">
      <dgm:prSet custT="1"/>
      <dgm:spPr/>
      <dgm:t>
        <a:bodyPr/>
        <a:lstStyle/>
        <a:p>
          <a:endParaRPr lang="ru-RU" sz="1400">
            <a:latin typeface="+mj-lt"/>
          </a:endParaRPr>
        </a:p>
      </dgm:t>
    </dgm:pt>
    <dgm:pt modelId="{F40B34F3-9B79-4E03-A994-1A573BA3D570}" type="sibTrans" cxnId="{F87BB9A6-BFCF-41FE-B1AF-0A67B9AD3CCA}">
      <dgm:prSet/>
      <dgm:spPr/>
      <dgm:t>
        <a:bodyPr/>
        <a:lstStyle/>
        <a:p>
          <a:endParaRPr lang="ru-RU" sz="1400">
            <a:latin typeface="+mj-lt"/>
          </a:endParaRPr>
        </a:p>
      </dgm:t>
    </dgm:pt>
    <dgm:pt modelId="{688C07FD-9064-44EA-B8C2-1EC1566794B8}">
      <dgm:prSet custT="1"/>
      <dgm:spPr>
        <a:solidFill>
          <a:schemeClr val="accent3">
            <a:lumMod val="50000"/>
          </a:schemeClr>
        </a:solidFill>
      </dgm:spPr>
      <dgm:t>
        <a:bodyPr/>
        <a:lstStyle/>
        <a:p>
          <a:r>
            <a:rPr lang="ru-RU" sz="1400" dirty="0">
              <a:latin typeface="+mj-lt"/>
            </a:rPr>
            <a:t>способ определения поставщика (подрядчика, исполнителя) в соответствии с главой 3 Федерального закона №44-ФЗ, в том числе дополнительные требования к участникам закупки</a:t>
          </a:r>
        </a:p>
      </dgm:t>
    </dgm:pt>
    <dgm:pt modelId="{BAF62FE4-C977-482D-A4A5-345F6D39EB84}" type="parTrans" cxnId="{79FE7B79-0AD6-4383-95C3-8241376AD876}">
      <dgm:prSet custT="1"/>
      <dgm:spPr/>
      <dgm:t>
        <a:bodyPr/>
        <a:lstStyle/>
        <a:p>
          <a:endParaRPr lang="ru-RU" sz="1400">
            <a:latin typeface="+mj-lt"/>
          </a:endParaRPr>
        </a:p>
      </dgm:t>
    </dgm:pt>
    <dgm:pt modelId="{A5A618CB-AB9D-4273-857D-C53F8F83587F}" type="sibTrans" cxnId="{79FE7B79-0AD6-4383-95C3-8241376AD876}">
      <dgm:prSet/>
      <dgm:spPr/>
      <dgm:t>
        <a:bodyPr/>
        <a:lstStyle/>
        <a:p>
          <a:endParaRPr lang="ru-RU" sz="1400">
            <a:latin typeface="+mj-lt"/>
          </a:endParaRPr>
        </a:p>
      </dgm:t>
    </dgm:pt>
    <dgm:pt modelId="{942F7C25-B7FC-4CBC-9B4D-E284988D858C}">
      <dgm:prSet custT="1"/>
      <dgm:spPr>
        <a:blipFill rotWithShape="0">
          <a:blip xmlns:r="http://schemas.openxmlformats.org/officeDocument/2006/relationships" r:embed="rId1"/>
          <a:tile tx="0" ty="0" sx="100000" sy="100000" flip="none" algn="tl"/>
        </a:blipFill>
      </dgm:spPr>
      <dgm:t>
        <a:bodyPr/>
        <a:lstStyle/>
        <a:p>
          <a:r>
            <a:rPr lang="ru-RU" sz="1400" dirty="0">
              <a:latin typeface="+mj-lt"/>
            </a:rPr>
            <a:t>Начальная (максимальная) цена контракта и в предусмотренных настоящим Федеральным законом случаях цена контракта, заключаемого с единственным поставщиком (подрядчиком, исполнителем), определяются и обосновываются заказчиком посредством применения следующего метода или нескольких следующих методов:</a:t>
          </a:r>
        </a:p>
      </dgm:t>
    </dgm:pt>
    <dgm:pt modelId="{8CE4B43B-C545-4894-A5E3-5527783D0DAC}" type="parTrans" cxnId="{ADFA8727-F968-4471-849C-C34941794F64}">
      <dgm:prSet custT="1"/>
      <dgm:spPr/>
      <dgm:t>
        <a:bodyPr/>
        <a:lstStyle/>
        <a:p>
          <a:endParaRPr lang="ru-RU" sz="1400">
            <a:latin typeface="+mj-lt"/>
          </a:endParaRPr>
        </a:p>
      </dgm:t>
    </dgm:pt>
    <dgm:pt modelId="{C4016EEE-DA19-4AF1-BAAA-3D41EEF77C0A}" type="sibTrans" cxnId="{ADFA8727-F968-4471-849C-C34941794F64}">
      <dgm:prSet/>
      <dgm:spPr/>
      <dgm:t>
        <a:bodyPr/>
        <a:lstStyle/>
        <a:p>
          <a:endParaRPr lang="ru-RU" sz="1400">
            <a:latin typeface="+mj-lt"/>
          </a:endParaRPr>
        </a:p>
      </dgm:t>
    </dgm:pt>
    <dgm:pt modelId="{FE523560-D3A1-4934-BF15-42D713CCA899}">
      <dgm:prSet custT="1"/>
      <dgm:spPr/>
      <dgm:t>
        <a:bodyPr/>
        <a:lstStyle/>
        <a:p>
          <a:r>
            <a:rPr lang="ru-RU" sz="1400" dirty="0">
              <a:latin typeface="+mj-lt"/>
            </a:rPr>
            <a:t>1) метод сопоставимых рыночных цен (анализа рынка);</a:t>
          </a:r>
        </a:p>
      </dgm:t>
    </dgm:pt>
    <dgm:pt modelId="{5D054093-190B-4119-985A-C779BC892C93}" type="parTrans" cxnId="{3203EAEC-6DFC-47A3-BDF2-B9709C9C694B}">
      <dgm:prSet/>
      <dgm:spPr/>
      <dgm:t>
        <a:bodyPr/>
        <a:lstStyle/>
        <a:p>
          <a:endParaRPr lang="ru-RU" sz="1400">
            <a:latin typeface="+mj-lt"/>
          </a:endParaRPr>
        </a:p>
      </dgm:t>
    </dgm:pt>
    <dgm:pt modelId="{F3F2D5DE-94C2-4CB1-A0D1-C82836234789}" type="sibTrans" cxnId="{3203EAEC-6DFC-47A3-BDF2-B9709C9C694B}">
      <dgm:prSet/>
      <dgm:spPr/>
      <dgm:t>
        <a:bodyPr/>
        <a:lstStyle/>
        <a:p>
          <a:endParaRPr lang="ru-RU" sz="1400">
            <a:latin typeface="+mj-lt"/>
          </a:endParaRPr>
        </a:p>
      </dgm:t>
    </dgm:pt>
    <dgm:pt modelId="{AE02D214-E849-483C-B509-FD1F89C2AF9D}">
      <dgm:prSet custT="1"/>
      <dgm:spPr/>
      <dgm:t>
        <a:bodyPr/>
        <a:lstStyle/>
        <a:p>
          <a:r>
            <a:rPr lang="ru-RU" sz="1400" dirty="0">
              <a:latin typeface="+mj-lt"/>
            </a:rPr>
            <a:t>2) нормативный метод;</a:t>
          </a:r>
        </a:p>
      </dgm:t>
    </dgm:pt>
    <dgm:pt modelId="{D943BE60-4F73-458C-B201-FE2E9EC568BF}" type="parTrans" cxnId="{DA3F2A6C-6C72-447C-B7CA-882CECFD0A8E}">
      <dgm:prSet/>
      <dgm:spPr/>
      <dgm:t>
        <a:bodyPr/>
        <a:lstStyle/>
        <a:p>
          <a:endParaRPr lang="ru-RU" sz="1400">
            <a:latin typeface="+mj-lt"/>
          </a:endParaRPr>
        </a:p>
      </dgm:t>
    </dgm:pt>
    <dgm:pt modelId="{2B5B459D-5115-4E8E-8AD5-44FB61408F58}" type="sibTrans" cxnId="{DA3F2A6C-6C72-447C-B7CA-882CECFD0A8E}">
      <dgm:prSet/>
      <dgm:spPr/>
      <dgm:t>
        <a:bodyPr/>
        <a:lstStyle/>
        <a:p>
          <a:endParaRPr lang="ru-RU" sz="1400">
            <a:latin typeface="+mj-lt"/>
          </a:endParaRPr>
        </a:p>
      </dgm:t>
    </dgm:pt>
    <dgm:pt modelId="{2540C0D4-76E1-4478-8557-18A4387FE520}">
      <dgm:prSet custT="1"/>
      <dgm:spPr/>
      <dgm:t>
        <a:bodyPr/>
        <a:lstStyle/>
        <a:p>
          <a:r>
            <a:rPr lang="ru-RU" sz="1400" dirty="0">
              <a:latin typeface="+mj-lt"/>
            </a:rPr>
            <a:t>3) тарифный метод;</a:t>
          </a:r>
        </a:p>
      </dgm:t>
    </dgm:pt>
    <dgm:pt modelId="{49C54D08-4EAC-4E98-86A7-A97A66699A60}" type="parTrans" cxnId="{208CF79B-FB25-4F6D-A044-8544404837E5}">
      <dgm:prSet/>
      <dgm:spPr/>
      <dgm:t>
        <a:bodyPr/>
        <a:lstStyle/>
        <a:p>
          <a:endParaRPr lang="ru-RU" sz="1400">
            <a:latin typeface="+mj-lt"/>
          </a:endParaRPr>
        </a:p>
      </dgm:t>
    </dgm:pt>
    <dgm:pt modelId="{A1853947-5A40-4FAD-8750-5B1AD6657C3B}" type="sibTrans" cxnId="{208CF79B-FB25-4F6D-A044-8544404837E5}">
      <dgm:prSet/>
      <dgm:spPr/>
      <dgm:t>
        <a:bodyPr/>
        <a:lstStyle/>
        <a:p>
          <a:endParaRPr lang="ru-RU" sz="1400">
            <a:latin typeface="+mj-lt"/>
          </a:endParaRPr>
        </a:p>
      </dgm:t>
    </dgm:pt>
    <dgm:pt modelId="{18518DA1-B131-465D-904B-E338A13039F0}">
      <dgm:prSet custT="1"/>
      <dgm:spPr/>
      <dgm:t>
        <a:bodyPr/>
        <a:lstStyle/>
        <a:p>
          <a:r>
            <a:rPr lang="ru-RU" sz="1400" dirty="0">
              <a:latin typeface="+mj-lt"/>
            </a:rPr>
            <a:t>4) проектно-сметный метод;</a:t>
          </a:r>
        </a:p>
      </dgm:t>
    </dgm:pt>
    <dgm:pt modelId="{164525E6-7790-4E3D-B45B-55F54B13AACF}" type="parTrans" cxnId="{B0B61B1B-F920-4AFE-9651-EF576DA1FD94}">
      <dgm:prSet/>
      <dgm:spPr/>
      <dgm:t>
        <a:bodyPr/>
        <a:lstStyle/>
        <a:p>
          <a:endParaRPr lang="ru-RU" sz="1400">
            <a:latin typeface="+mj-lt"/>
          </a:endParaRPr>
        </a:p>
      </dgm:t>
    </dgm:pt>
    <dgm:pt modelId="{739F2D73-BCF5-4DD4-BC1C-6284E4851C99}" type="sibTrans" cxnId="{B0B61B1B-F920-4AFE-9651-EF576DA1FD94}">
      <dgm:prSet/>
      <dgm:spPr/>
      <dgm:t>
        <a:bodyPr/>
        <a:lstStyle/>
        <a:p>
          <a:endParaRPr lang="ru-RU" sz="1400">
            <a:latin typeface="+mj-lt"/>
          </a:endParaRPr>
        </a:p>
      </dgm:t>
    </dgm:pt>
    <dgm:pt modelId="{0AE7AF44-F48C-405E-8A5C-92B107258554}">
      <dgm:prSet custT="1"/>
      <dgm:spPr/>
      <dgm:t>
        <a:bodyPr/>
        <a:lstStyle/>
        <a:p>
          <a:r>
            <a:rPr lang="ru-RU" sz="1400" dirty="0">
              <a:latin typeface="+mj-lt"/>
            </a:rPr>
            <a:t>5) затратный метод.</a:t>
          </a:r>
        </a:p>
      </dgm:t>
    </dgm:pt>
    <dgm:pt modelId="{8C01ECF1-D120-4D73-A37C-4DEDF6D10655}" type="parTrans" cxnId="{DFD65D9B-9498-42CE-BD55-AFA25E0F9225}">
      <dgm:prSet/>
      <dgm:spPr/>
      <dgm:t>
        <a:bodyPr/>
        <a:lstStyle/>
        <a:p>
          <a:endParaRPr lang="ru-RU" sz="1400">
            <a:latin typeface="+mj-lt"/>
          </a:endParaRPr>
        </a:p>
      </dgm:t>
    </dgm:pt>
    <dgm:pt modelId="{B7A2DDA1-7571-4DE7-A5CF-B5AD107D7CCD}" type="sibTrans" cxnId="{DFD65D9B-9498-42CE-BD55-AFA25E0F9225}">
      <dgm:prSet/>
      <dgm:spPr/>
      <dgm:t>
        <a:bodyPr/>
        <a:lstStyle/>
        <a:p>
          <a:endParaRPr lang="ru-RU" sz="1400">
            <a:latin typeface="+mj-lt"/>
          </a:endParaRPr>
        </a:p>
      </dgm:t>
    </dgm:pt>
    <dgm:pt modelId="{824271B3-862D-4E14-A287-28E607E230B6}" type="pres">
      <dgm:prSet presAssocID="{035CC511-5758-43FF-8331-06946FC97A12}" presName="cycle" presStyleCnt="0">
        <dgm:presLayoutVars>
          <dgm:chMax val="1"/>
          <dgm:dir/>
          <dgm:animLvl val="ctr"/>
          <dgm:resizeHandles val="exact"/>
        </dgm:presLayoutVars>
      </dgm:prSet>
      <dgm:spPr/>
    </dgm:pt>
    <dgm:pt modelId="{4BFC8D42-54D7-445A-8179-9D46BB12D1C9}" type="pres">
      <dgm:prSet presAssocID="{C484DD6A-371A-4DB7-8322-E48252C15FB4}" presName="centerShape" presStyleLbl="node0" presStyleIdx="0" presStyleCnt="1" custScaleX="147365" custScaleY="66655" custLinFactNeighborX="-26057" custLinFactNeighborY="-17270"/>
      <dgm:spPr/>
    </dgm:pt>
    <dgm:pt modelId="{36479112-B87A-4031-9A50-1AA37E92DBB8}" type="pres">
      <dgm:prSet presAssocID="{B98B4416-A456-4CFD-A264-30E4FB9FB283}" presName="Name9" presStyleLbl="parChTrans1D2" presStyleIdx="0" presStyleCnt="3"/>
      <dgm:spPr/>
    </dgm:pt>
    <dgm:pt modelId="{01C71931-F991-4267-9918-18DD063FD91C}" type="pres">
      <dgm:prSet presAssocID="{B98B4416-A456-4CFD-A264-30E4FB9FB283}" presName="connTx" presStyleLbl="parChTrans1D2" presStyleIdx="0" presStyleCnt="3"/>
      <dgm:spPr/>
    </dgm:pt>
    <dgm:pt modelId="{06A77E83-1B7A-4BE9-BF63-53311823D171}" type="pres">
      <dgm:prSet presAssocID="{CBA065C7-EEE7-4131-9D84-7FE424E2E9B9}" presName="node" presStyleLbl="node1" presStyleIdx="0" presStyleCnt="3" custScaleX="150548" custScaleY="62903" custRadScaleRad="111877" custRadScaleInc="-48393">
        <dgm:presLayoutVars>
          <dgm:bulletEnabled val="1"/>
        </dgm:presLayoutVars>
      </dgm:prSet>
      <dgm:spPr/>
    </dgm:pt>
    <dgm:pt modelId="{B89E6AA5-4DAE-4A37-84AB-416498B1E14D}" type="pres">
      <dgm:prSet presAssocID="{BAF62FE4-C977-482D-A4A5-345F6D39EB84}" presName="Name9" presStyleLbl="parChTrans1D2" presStyleIdx="1" presStyleCnt="3"/>
      <dgm:spPr/>
    </dgm:pt>
    <dgm:pt modelId="{5CD2BCEB-5B43-42BF-873F-0C2835320586}" type="pres">
      <dgm:prSet presAssocID="{BAF62FE4-C977-482D-A4A5-345F6D39EB84}" presName="connTx" presStyleLbl="parChTrans1D2" presStyleIdx="1" presStyleCnt="3"/>
      <dgm:spPr/>
    </dgm:pt>
    <dgm:pt modelId="{3E6A1E14-A09E-42A4-BD3E-B28E8C36E911}" type="pres">
      <dgm:prSet presAssocID="{688C07FD-9064-44EA-B8C2-1EC1566794B8}" presName="node" presStyleLbl="node1" presStyleIdx="1" presStyleCnt="3" custScaleX="153104" custScaleY="75939" custRadScaleRad="93511" custRadScaleInc="-94919">
        <dgm:presLayoutVars>
          <dgm:bulletEnabled val="1"/>
        </dgm:presLayoutVars>
      </dgm:prSet>
      <dgm:spPr/>
    </dgm:pt>
    <dgm:pt modelId="{614B6688-D16E-4262-A4E0-02ACF911D042}" type="pres">
      <dgm:prSet presAssocID="{8CE4B43B-C545-4894-A5E3-5527783D0DAC}" presName="Name9" presStyleLbl="parChTrans1D2" presStyleIdx="2" presStyleCnt="3"/>
      <dgm:spPr/>
    </dgm:pt>
    <dgm:pt modelId="{9954AF06-7C50-4415-A5F3-DF5602763810}" type="pres">
      <dgm:prSet presAssocID="{8CE4B43B-C545-4894-A5E3-5527783D0DAC}" presName="connTx" presStyleLbl="parChTrans1D2" presStyleIdx="2" presStyleCnt="3"/>
      <dgm:spPr/>
    </dgm:pt>
    <dgm:pt modelId="{58D06978-C99F-48C8-B4EF-FC7691AD238E}" type="pres">
      <dgm:prSet presAssocID="{942F7C25-B7FC-4CBC-9B4D-E284988D858C}" presName="node" presStyleLbl="node1" presStyleIdx="2" presStyleCnt="3" custScaleX="485210" custScaleY="116568" custRadScaleRad="77839" custRadScaleInc="-32238">
        <dgm:presLayoutVars>
          <dgm:bulletEnabled val="1"/>
        </dgm:presLayoutVars>
      </dgm:prSet>
      <dgm:spPr/>
    </dgm:pt>
  </dgm:ptLst>
  <dgm:cxnLst>
    <dgm:cxn modelId="{7EAE0011-98DE-4BC7-A2E5-5A52FFF3E819}" type="presOf" srcId="{B98B4416-A456-4CFD-A264-30E4FB9FB283}" destId="{01C71931-F991-4267-9918-18DD063FD91C}" srcOrd="1" destOrd="0" presId="urn:microsoft.com/office/officeart/2005/8/layout/radial1"/>
    <dgm:cxn modelId="{B0B61B1B-F920-4AFE-9651-EF576DA1FD94}" srcId="{942F7C25-B7FC-4CBC-9B4D-E284988D858C}" destId="{18518DA1-B131-465D-904B-E338A13039F0}" srcOrd="3" destOrd="0" parTransId="{164525E6-7790-4E3D-B45B-55F54B13AACF}" sibTransId="{739F2D73-BCF5-4DD4-BC1C-6284E4851C99}"/>
    <dgm:cxn modelId="{ADFA8727-F968-4471-849C-C34941794F64}" srcId="{C484DD6A-371A-4DB7-8322-E48252C15FB4}" destId="{942F7C25-B7FC-4CBC-9B4D-E284988D858C}" srcOrd="2" destOrd="0" parTransId="{8CE4B43B-C545-4894-A5E3-5527783D0DAC}" sibTransId="{C4016EEE-DA19-4AF1-BAAA-3D41EEF77C0A}"/>
    <dgm:cxn modelId="{56348846-6579-430E-BB0C-1899F161BAAB}" type="presOf" srcId="{CBA065C7-EEE7-4131-9D84-7FE424E2E9B9}" destId="{06A77E83-1B7A-4BE9-BF63-53311823D171}" srcOrd="0" destOrd="0" presId="urn:microsoft.com/office/officeart/2005/8/layout/radial1"/>
    <dgm:cxn modelId="{121A3667-757C-43F0-AD2E-27259903F285}" type="presOf" srcId="{0AE7AF44-F48C-405E-8A5C-92B107258554}" destId="{58D06978-C99F-48C8-B4EF-FC7691AD238E}" srcOrd="0" destOrd="5" presId="urn:microsoft.com/office/officeart/2005/8/layout/radial1"/>
    <dgm:cxn modelId="{0FB84747-486D-4410-8807-7AE2FE15E68B}" type="presOf" srcId="{688C07FD-9064-44EA-B8C2-1EC1566794B8}" destId="{3E6A1E14-A09E-42A4-BD3E-B28E8C36E911}" srcOrd="0" destOrd="0" presId="urn:microsoft.com/office/officeart/2005/8/layout/radial1"/>
    <dgm:cxn modelId="{3D09D047-E6A6-4607-AFC1-1394E918A0C8}" type="presOf" srcId="{8CE4B43B-C545-4894-A5E3-5527783D0DAC}" destId="{614B6688-D16E-4262-A4E0-02ACF911D042}" srcOrd="0" destOrd="0" presId="urn:microsoft.com/office/officeart/2005/8/layout/radial1"/>
    <dgm:cxn modelId="{57879469-D266-41B4-86C8-07F86427D31C}" type="presOf" srcId="{B98B4416-A456-4CFD-A264-30E4FB9FB283}" destId="{36479112-B87A-4031-9A50-1AA37E92DBB8}" srcOrd="0" destOrd="0" presId="urn:microsoft.com/office/officeart/2005/8/layout/radial1"/>
    <dgm:cxn modelId="{DA3F2A6C-6C72-447C-B7CA-882CECFD0A8E}" srcId="{942F7C25-B7FC-4CBC-9B4D-E284988D858C}" destId="{AE02D214-E849-483C-B509-FD1F89C2AF9D}" srcOrd="1" destOrd="0" parTransId="{D943BE60-4F73-458C-B201-FE2E9EC568BF}" sibTransId="{2B5B459D-5115-4E8E-8AD5-44FB61408F58}"/>
    <dgm:cxn modelId="{79FE7B79-0AD6-4383-95C3-8241376AD876}" srcId="{C484DD6A-371A-4DB7-8322-E48252C15FB4}" destId="{688C07FD-9064-44EA-B8C2-1EC1566794B8}" srcOrd="1" destOrd="0" parTransId="{BAF62FE4-C977-482D-A4A5-345F6D39EB84}" sibTransId="{A5A618CB-AB9D-4273-857D-C53F8F83587F}"/>
    <dgm:cxn modelId="{22AD677C-7FB0-4A5D-9A8D-104209419B54}" type="presOf" srcId="{C484DD6A-371A-4DB7-8322-E48252C15FB4}" destId="{4BFC8D42-54D7-445A-8179-9D46BB12D1C9}" srcOrd="0" destOrd="0" presId="urn:microsoft.com/office/officeart/2005/8/layout/radial1"/>
    <dgm:cxn modelId="{B7426985-0E03-4413-A6F1-B8B4B60A4642}" type="presOf" srcId="{18518DA1-B131-465D-904B-E338A13039F0}" destId="{58D06978-C99F-48C8-B4EF-FC7691AD238E}" srcOrd="0" destOrd="4" presId="urn:microsoft.com/office/officeart/2005/8/layout/radial1"/>
    <dgm:cxn modelId="{80B99B87-9275-4E90-952E-A058EEEDA163}" type="presOf" srcId="{8CE4B43B-C545-4894-A5E3-5527783D0DAC}" destId="{9954AF06-7C50-4415-A5F3-DF5602763810}" srcOrd="1" destOrd="0" presId="urn:microsoft.com/office/officeart/2005/8/layout/radial1"/>
    <dgm:cxn modelId="{DFD65D9B-9498-42CE-BD55-AFA25E0F9225}" srcId="{942F7C25-B7FC-4CBC-9B4D-E284988D858C}" destId="{0AE7AF44-F48C-405E-8A5C-92B107258554}" srcOrd="4" destOrd="0" parTransId="{8C01ECF1-D120-4D73-A37C-4DEDF6D10655}" sibTransId="{B7A2DDA1-7571-4DE7-A5CF-B5AD107D7CCD}"/>
    <dgm:cxn modelId="{208CF79B-FB25-4F6D-A044-8544404837E5}" srcId="{942F7C25-B7FC-4CBC-9B4D-E284988D858C}" destId="{2540C0D4-76E1-4478-8557-18A4387FE520}" srcOrd="2" destOrd="0" parTransId="{49C54D08-4EAC-4E98-86A7-A97A66699A60}" sibTransId="{A1853947-5A40-4FAD-8750-5B1AD6657C3B}"/>
    <dgm:cxn modelId="{F1800AA1-848E-4741-B003-51094EC8D464}" type="presOf" srcId="{BAF62FE4-C977-482D-A4A5-345F6D39EB84}" destId="{B89E6AA5-4DAE-4A37-84AB-416498B1E14D}" srcOrd="0" destOrd="0" presId="urn:microsoft.com/office/officeart/2005/8/layout/radial1"/>
    <dgm:cxn modelId="{F87BB9A6-BFCF-41FE-B1AF-0A67B9AD3CCA}" srcId="{C484DD6A-371A-4DB7-8322-E48252C15FB4}" destId="{CBA065C7-EEE7-4131-9D84-7FE424E2E9B9}" srcOrd="0" destOrd="0" parTransId="{B98B4416-A456-4CFD-A264-30E4FB9FB283}" sibTransId="{F40B34F3-9B79-4E03-A994-1A573BA3D570}"/>
    <dgm:cxn modelId="{839114AC-EAA8-4F9E-9246-E54E857FACAB}" type="presOf" srcId="{2540C0D4-76E1-4478-8557-18A4387FE520}" destId="{58D06978-C99F-48C8-B4EF-FC7691AD238E}" srcOrd="0" destOrd="3" presId="urn:microsoft.com/office/officeart/2005/8/layout/radial1"/>
    <dgm:cxn modelId="{9DB729B1-4A31-45AA-AB81-CFC4A765B287}" srcId="{035CC511-5758-43FF-8331-06946FC97A12}" destId="{C484DD6A-371A-4DB7-8322-E48252C15FB4}" srcOrd="0" destOrd="0" parTransId="{233E0634-81F7-41E7-8B7B-C879C3659F82}" sibTransId="{AC80AA26-6DA0-4BB0-842F-D1D8C11C68EB}"/>
    <dgm:cxn modelId="{C47CA0B7-5EEF-4FF6-B8A7-EB941583AA50}" type="presOf" srcId="{035CC511-5758-43FF-8331-06946FC97A12}" destId="{824271B3-862D-4E14-A287-28E607E230B6}" srcOrd="0" destOrd="0" presId="urn:microsoft.com/office/officeart/2005/8/layout/radial1"/>
    <dgm:cxn modelId="{E56469C7-629C-4FAE-870C-06F8E6AEF4F8}" type="presOf" srcId="{BAF62FE4-C977-482D-A4A5-345F6D39EB84}" destId="{5CD2BCEB-5B43-42BF-873F-0C2835320586}" srcOrd="1" destOrd="0" presId="urn:microsoft.com/office/officeart/2005/8/layout/radial1"/>
    <dgm:cxn modelId="{D90A6CCA-26AA-47EA-A047-48919CCEF295}" type="presOf" srcId="{FE523560-D3A1-4934-BF15-42D713CCA899}" destId="{58D06978-C99F-48C8-B4EF-FC7691AD238E}" srcOrd="0" destOrd="1" presId="urn:microsoft.com/office/officeart/2005/8/layout/radial1"/>
    <dgm:cxn modelId="{52A43BD4-B9D6-4105-B632-E4449DFFF66C}" type="presOf" srcId="{942F7C25-B7FC-4CBC-9B4D-E284988D858C}" destId="{58D06978-C99F-48C8-B4EF-FC7691AD238E}" srcOrd="0" destOrd="0" presId="urn:microsoft.com/office/officeart/2005/8/layout/radial1"/>
    <dgm:cxn modelId="{3203EAEC-6DFC-47A3-BDF2-B9709C9C694B}" srcId="{942F7C25-B7FC-4CBC-9B4D-E284988D858C}" destId="{FE523560-D3A1-4934-BF15-42D713CCA899}" srcOrd="0" destOrd="0" parTransId="{5D054093-190B-4119-985A-C779BC892C93}" sibTransId="{F3F2D5DE-94C2-4CB1-A0D1-C82836234789}"/>
    <dgm:cxn modelId="{749861F2-F17D-4338-A9BA-4CEE962B1389}" type="presOf" srcId="{AE02D214-E849-483C-B509-FD1F89C2AF9D}" destId="{58D06978-C99F-48C8-B4EF-FC7691AD238E}" srcOrd="0" destOrd="2" presId="urn:microsoft.com/office/officeart/2005/8/layout/radial1"/>
    <dgm:cxn modelId="{EEB1BA26-A774-470A-89AA-F945959A3F19}" type="presParOf" srcId="{824271B3-862D-4E14-A287-28E607E230B6}" destId="{4BFC8D42-54D7-445A-8179-9D46BB12D1C9}" srcOrd="0" destOrd="0" presId="urn:microsoft.com/office/officeart/2005/8/layout/radial1"/>
    <dgm:cxn modelId="{F709B96C-F836-4037-B222-DF64D06AC497}" type="presParOf" srcId="{824271B3-862D-4E14-A287-28E607E230B6}" destId="{36479112-B87A-4031-9A50-1AA37E92DBB8}" srcOrd="1" destOrd="0" presId="urn:microsoft.com/office/officeart/2005/8/layout/radial1"/>
    <dgm:cxn modelId="{24C5EF47-7550-418D-BD19-B37761464737}" type="presParOf" srcId="{36479112-B87A-4031-9A50-1AA37E92DBB8}" destId="{01C71931-F991-4267-9918-18DD063FD91C}" srcOrd="0" destOrd="0" presId="urn:microsoft.com/office/officeart/2005/8/layout/radial1"/>
    <dgm:cxn modelId="{3914E83D-308F-42E2-9027-70993098CDA9}" type="presParOf" srcId="{824271B3-862D-4E14-A287-28E607E230B6}" destId="{06A77E83-1B7A-4BE9-BF63-53311823D171}" srcOrd="2" destOrd="0" presId="urn:microsoft.com/office/officeart/2005/8/layout/radial1"/>
    <dgm:cxn modelId="{C5B0173E-ECD4-4F76-9323-1483A6A4A2A7}" type="presParOf" srcId="{824271B3-862D-4E14-A287-28E607E230B6}" destId="{B89E6AA5-4DAE-4A37-84AB-416498B1E14D}" srcOrd="3" destOrd="0" presId="urn:microsoft.com/office/officeart/2005/8/layout/radial1"/>
    <dgm:cxn modelId="{C2D248C9-9613-4BD9-ACAE-21812EF2F2DB}" type="presParOf" srcId="{B89E6AA5-4DAE-4A37-84AB-416498B1E14D}" destId="{5CD2BCEB-5B43-42BF-873F-0C2835320586}" srcOrd="0" destOrd="0" presId="urn:microsoft.com/office/officeart/2005/8/layout/radial1"/>
    <dgm:cxn modelId="{063013D2-7B7E-4C05-93EA-008B3C19DFE3}" type="presParOf" srcId="{824271B3-862D-4E14-A287-28E607E230B6}" destId="{3E6A1E14-A09E-42A4-BD3E-B28E8C36E911}" srcOrd="4" destOrd="0" presId="urn:microsoft.com/office/officeart/2005/8/layout/radial1"/>
    <dgm:cxn modelId="{190A877E-510F-48D1-9652-C1F889180D60}" type="presParOf" srcId="{824271B3-862D-4E14-A287-28E607E230B6}" destId="{614B6688-D16E-4262-A4E0-02ACF911D042}" srcOrd="5" destOrd="0" presId="urn:microsoft.com/office/officeart/2005/8/layout/radial1"/>
    <dgm:cxn modelId="{F09F2114-DF3E-45C3-AFD8-99F59981A7D5}" type="presParOf" srcId="{614B6688-D16E-4262-A4E0-02ACF911D042}" destId="{9954AF06-7C50-4415-A5F3-DF5602763810}" srcOrd="0" destOrd="0" presId="urn:microsoft.com/office/officeart/2005/8/layout/radial1"/>
    <dgm:cxn modelId="{D41C227E-D141-4144-B14E-FDD6FCEDCFF3}" type="presParOf" srcId="{824271B3-862D-4E14-A287-28E607E230B6}" destId="{58D06978-C99F-48C8-B4EF-FC7691AD238E}"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AAC01-9F9D-4649-9E56-400EB58CADAC}"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ru-RU"/>
        </a:p>
      </dgm:t>
    </dgm:pt>
    <dgm:pt modelId="{67549B7E-9669-4E22-8984-D8D3F1444C1C}">
      <dgm:prSet phldrT="[Текст]" custT="1"/>
      <dgm:spPr/>
      <dgm:t>
        <a:bodyPr/>
        <a:lstStyle/>
        <a:p>
          <a:r>
            <a:rPr lang="ru-RU" sz="1400" b="1" dirty="0">
              <a:latin typeface="+mj-lt"/>
            </a:rPr>
            <a:t>Метод сопоставимых рыночных цен (анализа рынка</a:t>
          </a:r>
          <a:r>
            <a:rPr lang="ru-RU" sz="1400" dirty="0">
              <a:latin typeface="+mj-lt"/>
            </a:rPr>
            <a:t>) заключается в установлении начальной (максимальной) цены контракта, цены контракта, заключаемого с единственным поставщиком (подрядчиком, исполнителем), на основании информации о рыночных ценах идентичных товаров, работ, услуг, планируемых к закупкам, или при их отсутствии однородных товаров, работ, услуг.</a:t>
          </a:r>
        </a:p>
      </dgm:t>
    </dgm:pt>
    <dgm:pt modelId="{283D4D9B-BBB9-4AB1-93BA-0B4AF5C7AC5C}" type="parTrans" cxnId="{56C491D1-3D49-4C47-96DA-D744E1BC28F5}">
      <dgm:prSet/>
      <dgm:spPr/>
      <dgm:t>
        <a:bodyPr/>
        <a:lstStyle/>
        <a:p>
          <a:endParaRPr lang="ru-RU" sz="1400">
            <a:latin typeface="+mj-lt"/>
          </a:endParaRPr>
        </a:p>
      </dgm:t>
    </dgm:pt>
    <dgm:pt modelId="{690DBD25-6B86-44E8-A094-599868206AE4}" type="sibTrans" cxnId="{56C491D1-3D49-4C47-96DA-D744E1BC28F5}">
      <dgm:prSet/>
      <dgm:spPr/>
      <dgm:t>
        <a:bodyPr/>
        <a:lstStyle/>
        <a:p>
          <a:endParaRPr lang="ru-RU" sz="1400">
            <a:latin typeface="+mj-lt"/>
          </a:endParaRPr>
        </a:p>
      </dgm:t>
    </dgm:pt>
    <dgm:pt modelId="{1DE8611F-1148-41A3-971A-E276CCB70211}">
      <dgm:prSet phldrT="[Текст]" custT="1"/>
      <dgm:spPr/>
      <dgm:t>
        <a:bodyPr/>
        <a:lstStyle/>
        <a:p>
          <a:r>
            <a:rPr lang="ru-RU" sz="1400" b="1" dirty="0">
              <a:latin typeface="+mj-lt"/>
            </a:rPr>
            <a:t>Нормативный метод </a:t>
          </a:r>
          <a:r>
            <a:rPr lang="ru-RU" sz="1400" dirty="0">
              <a:latin typeface="+mj-lt"/>
            </a:rPr>
            <a:t>заключается в расчете начальной (максимальной) цены контракта, цены контракта, заключаемого с единственным поставщиком (подрядчиком, исполнителем), на основе требований к закупаемым товарам, работам, услугам, установленных в соответствии со статьей 19 настоящего Федерального закона в случае, если такие требования предусматривают установление предельных цен товаров, работ, услуг.</a:t>
          </a:r>
        </a:p>
      </dgm:t>
    </dgm:pt>
    <dgm:pt modelId="{AA0800D3-F399-454E-A919-C4801B947020}" type="parTrans" cxnId="{43B860D2-AA43-49F2-8B7F-201784F67B42}">
      <dgm:prSet/>
      <dgm:spPr/>
      <dgm:t>
        <a:bodyPr/>
        <a:lstStyle/>
        <a:p>
          <a:endParaRPr lang="ru-RU" sz="1400">
            <a:latin typeface="+mj-lt"/>
          </a:endParaRPr>
        </a:p>
      </dgm:t>
    </dgm:pt>
    <dgm:pt modelId="{3356D72E-73F3-4318-BA7D-AF3E6E96398B}" type="sibTrans" cxnId="{43B860D2-AA43-49F2-8B7F-201784F67B42}">
      <dgm:prSet/>
      <dgm:spPr/>
      <dgm:t>
        <a:bodyPr/>
        <a:lstStyle/>
        <a:p>
          <a:endParaRPr lang="ru-RU" sz="1400">
            <a:latin typeface="+mj-lt"/>
          </a:endParaRPr>
        </a:p>
      </dgm:t>
    </dgm:pt>
    <dgm:pt modelId="{84AA1A68-0CA5-4349-A895-54C1E1A58E22}">
      <dgm:prSet custT="1"/>
      <dgm:spPr/>
      <dgm:t>
        <a:bodyPr/>
        <a:lstStyle/>
        <a:p>
          <a:r>
            <a:rPr lang="ru-RU" sz="1400" b="1" dirty="0">
              <a:latin typeface="+mj-lt"/>
            </a:rPr>
            <a:t>Тарифный метод </a:t>
          </a:r>
          <a:r>
            <a:rPr lang="ru-RU" sz="1400" dirty="0">
              <a:latin typeface="+mj-lt"/>
            </a:rPr>
            <a:t>применяется заказчиком, если в соответствии с законодательством Российской Федерации цены закупаемых товаров, работ, услуг для обеспечения государственных и муниципальных нужд подлежат государственному регулированию или установлены муниципальными правовыми актами. В этом случае начальная (максимальная) цена контракта, цена контракта, заключаемого с единственным поставщиком (подрядчиком, исполнителем), определяются по регулируемым ценам (тарифам) на товары, работы, услуги. (в ред. Федерального закона от 28.12.2013 N 396-ФЗ)</a:t>
          </a:r>
        </a:p>
      </dgm:t>
    </dgm:pt>
    <dgm:pt modelId="{074996F7-0E78-4BE5-B3A8-D64D0ABA5832}" type="parTrans" cxnId="{D4D1843D-7E4B-4177-8503-8FBAB868C313}">
      <dgm:prSet/>
      <dgm:spPr/>
      <dgm:t>
        <a:bodyPr/>
        <a:lstStyle/>
        <a:p>
          <a:endParaRPr lang="ru-RU" sz="1400">
            <a:latin typeface="+mj-lt"/>
          </a:endParaRPr>
        </a:p>
      </dgm:t>
    </dgm:pt>
    <dgm:pt modelId="{2590F916-059F-4001-8A02-3B31292F9CD0}" type="sibTrans" cxnId="{D4D1843D-7E4B-4177-8503-8FBAB868C313}">
      <dgm:prSet/>
      <dgm:spPr/>
      <dgm:t>
        <a:bodyPr/>
        <a:lstStyle/>
        <a:p>
          <a:endParaRPr lang="ru-RU" sz="1400">
            <a:latin typeface="+mj-lt"/>
          </a:endParaRPr>
        </a:p>
      </dgm:t>
    </dgm:pt>
    <dgm:pt modelId="{E924E1AD-94FC-4A29-B9F6-C6736963E6BE}">
      <dgm:prSet custT="1"/>
      <dgm:spPr/>
      <dgm:t>
        <a:bodyPr/>
        <a:lstStyle/>
        <a:p>
          <a:r>
            <a:rPr lang="ru-RU" sz="1400" b="1" dirty="0">
              <a:latin typeface="+mj-lt"/>
            </a:rPr>
            <a:t>Затратный метод </a:t>
          </a:r>
          <a:r>
            <a:rPr lang="ru-RU" sz="1400" dirty="0">
              <a:latin typeface="+mj-lt"/>
            </a:rPr>
            <a:t>применяется в случае невозможности применения иных методов, предусмотренных пунктами 1 - 4 части 1 настоящей статьи, или в дополнение к иным методам. Данный метод заключается в определении начальной (максимальной) цены контракта, цены контракта, заключаемого с единственным поставщиком (подрядчиком, исполнителем), как суммы произведенных затрат и обычной для определенной сферы деятельности прибыли. При этом учитываются обычные в подобных случаях прямые и косвенные затраты на производство или приобретение и (или) реализацию товаров, работ, услуг, затраты на транспортировку, хранение, страхование и иные затраты.</a:t>
          </a:r>
        </a:p>
      </dgm:t>
    </dgm:pt>
    <dgm:pt modelId="{272CDDE0-B9BE-43CE-9545-205BC298AF5D}" type="parTrans" cxnId="{87AF245A-60A8-4E85-88FE-C3738608CA20}">
      <dgm:prSet/>
      <dgm:spPr/>
      <dgm:t>
        <a:bodyPr/>
        <a:lstStyle/>
        <a:p>
          <a:endParaRPr lang="ru-RU"/>
        </a:p>
      </dgm:t>
    </dgm:pt>
    <dgm:pt modelId="{34E6D3CC-B593-42DF-9BA2-3A93BE622C65}" type="sibTrans" cxnId="{87AF245A-60A8-4E85-88FE-C3738608CA20}">
      <dgm:prSet/>
      <dgm:spPr/>
      <dgm:t>
        <a:bodyPr/>
        <a:lstStyle/>
        <a:p>
          <a:endParaRPr lang="ru-RU"/>
        </a:p>
      </dgm:t>
    </dgm:pt>
    <dgm:pt modelId="{78ADB4EA-A722-41D1-BDA2-CDE90BFD39D2}">
      <dgm:prSet custT="1"/>
      <dgm:spPr/>
      <dgm:t>
        <a:bodyPr/>
        <a:lstStyle/>
        <a:p>
          <a:r>
            <a:rPr lang="ru-RU" sz="1400" dirty="0">
              <a:latin typeface="+mj-lt"/>
            </a:rPr>
            <a:t>Информация об обычной прибыли для определенной сферы деятельности может быть получена заказчиком исходя из анализа контрактов, размещенных в единой информационной системе, других общедоступных источников информации, в том числе информации информационно-ценовых агентств, общедоступных результатов изучения рынка, а также результатов изучения рынка, проведенного по инициативе заказчика.</a:t>
          </a:r>
        </a:p>
      </dgm:t>
    </dgm:pt>
    <dgm:pt modelId="{B02DF4ED-5832-4DBA-B1D3-3D8BFEBED36C}" type="parTrans" cxnId="{06D8168A-D82A-451F-8A47-EED7F85E3476}">
      <dgm:prSet/>
      <dgm:spPr/>
      <dgm:t>
        <a:bodyPr/>
        <a:lstStyle/>
        <a:p>
          <a:endParaRPr lang="ru-RU"/>
        </a:p>
      </dgm:t>
    </dgm:pt>
    <dgm:pt modelId="{7D225BD5-D405-457D-B881-D83E52B384E9}" type="sibTrans" cxnId="{06D8168A-D82A-451F-8A47-EED7F85E3476}">
      <dgm:prSet/>
      <dgm:spPr/>
      <dgm:t>
        <a:bodyPr/>
        <a:lstStyle/>
        <a:p>
          <a:endParaRPr lang="ru-RU"/>
        </a:p>
      </dgm:t>
    </dgm:pt>
    <dgm:pt modelId="{5EFDBAD5-CA9C-49CF-A79D-629D9CC1E2B6}" type="pres">
      <dgm:prSet presAssocID="{FFCAAC01-9F9D-4649-9E56-400EB58CADAC}" presName="Name0" presStyleCnt="0">
        <dgm:presLayoutVars>
          <dgm:chMax val="7"/>
          <dgm:chPref val="7"/>
          <dgm:dir/>
        </dgm:presLayoutVars>
      </dgm:prSet>
      <dgm:spPr/>
    </dgm:pt>
    <dgm:pt modelId="{F16D154C-26F8-4148-AAA2-15ED3CBBFCD8}" type="pres">
      <dgm:prSet presAssocID="{FFCAAC01-9F9D-4649-9E56-400EB58CADAC}" presName="Name1" presStyleCnt="0"/>
      <dgm:spPr/>
    </dgm:pt>
    <dgm:pt modelId="{E0DFCCA4-6E61-49EF-BA45-9EAB603CE3B8}" type="pres">
      <dgm:prSet presAssocID="{FFCAAC01-9F9D-4649-9E56-400EB58CADAC}" presName="cycle" presStyleCnt="0"/>
      <dgm:spPr/>
    </dgm:pt>
    <dgm:pt modelId="{9136B174-B0B9-4929-BA4A-A18468505DAD}" type="pres">
      <dgm:prSet presAssocID="{FFCAAC01-9F9D-4649-9E56-400EB58CADAC}" presName="srcNode" presStyleLbl="node1" presStyleIdx="0" presStyleCnt="5"/>
      <dgm:spPr/>
    </dgm:pt>
    <dgm:pt modelId="{E53FEB08-CB10-4567-B61F-83C31BAA9E4D}" type="pres">
      <dgm:prSet presAssocID="{FFCAAC01-9F9D-4649-9E56-400EB58CADAC}" presName="conn" presStyleLbl="parChTrans1D2" presStyleIdx="0" presStyleCnt="1"/>
      <dgm:spPr/>
    </dgm:pt>
    <dgm:pt modelId="{DA53DB5B-3194-437C-AB92-E450AE896167}" type="pres">
      <dgm:prSet presAssocID="{FFCAAC01-9F9D-4649-9E56-400EB58CADAC}" presName="extraNode" presStyleLbl="node1" presStyleIdx="0" presStyleCnt="5"/>
      <dgm:spPr/>
    </dgm:pt>
    <dgm:pt modelId="{309EE397-1995-4590-8DE9-7DB70BE38698}" type="pres">
      <dgm:prSet presAssocID="{FFCAAC01-9F9D-4649-9E56-400EB58CADAC}" presName="dstNode" presStyleLbl="node1" presStyleIdx="0" presStyleCnt="5"/>
      <dgm:spPr/>
    </dgm:pt>
    <dgm:pt modelId="{0D25F5B1-1C4C-49BF-B2DC-100225CB4337}" type="pres">
      <dgm:prSet presAssocID="{67549B7E-9669-4E22-8984-D8D3F1444C1C}" presName="text_1" presStyleLbl="node1" presStyleIdx="0" presStyleCnt="5" custScaleY="105756" custLinFactNeighborX="334" custLinFactNeighborY="-26275">
        <dgm:presLayoutVars>
          <dgm:bulletEnabled val="1"/>
        </dgm:presLayoutVars>
      </dgm:prSet>
      <dgm:spPr/>
    </dgm:pt>
    <dgm:pt modelId="{059CE052-F328-4F76-831E-DD4FCEF494F6}" type="pres">
      <dgm:prSet presAssocID="{67549B7E-9669-4E22-8984-D8D3F1444C1C}" presName="accent_1" presStyleCnt="0"/>
      <dgm:spPr/>
    </dgm:pt>
    <dgm:pt modelId="{E6B58671-9DF1-4FB9-81AF-94ABD899F26B}" type="pres">
      <dgm:prSet presAssocID="{67549B7E-9669-4E22-8984-D8D3F1444C1C}" presName="accentRepeatNode" presStyleLbl="solidFgAcc1" presStyleIdx="0" presStyleCnt="5" custScaleX="32756" custScaleY="96875" custLinFactNeighborX="2686" custLinFactNeighborY="-23240"/>
      <dgm:spPr/>
    </dgm:pt>
    <dgm:pt modelId="{791542B6-A138-49A6-97FF-016F94676337}" type="pres">
      <dgm:prSet presAssocID="{1DE8611F-1148-41A3-971A-E276CCB70211}" presName="text_2" presStyleLbl="node1" presStyleIdx="1" presStyleCnt="5" custScaleY="133995" custLinFactNeighborX="575" custLinFactNeighborY="-37555">
        <dgm:presLayoutVars>
          <dgm:bulletEnabled val="1"/>
        </dgm:presLayoutVars>
      </dgm:prSet>
      <dgm:spPr/>
    </dgm:pt>
    <dgm:pt modelId="{0070C35A-D7B2-43B4-8755-BD423EDA4804}" type="pres">
      <dgm:prSet presAssocID="{1DE8611F-1148-41A3-971A-E276CCB70211}" presName="accent_2" presStyleCnt="0"/>
      <dgm:spPr/>
    </dgm:pt>
    <dgm:pt modelId="{8F0B3A79-AE69-402E-BF21-DEA37BCC7967}" type="pres">
      <dgm:prSet presAssocID="{1DE8611F-1148-41A3-971A-E276CCB70211}" presName="accentRepeatNode" presStyleLbl="solidFgAcc1" presStyleIdx="1" presStyleCnt="5" custScaleX="39329" custScaleY="96136" custLinFactNeighborX="4836" custLinFactNeighborY="-30044"/>
      <dgm:spPr/>
    </dgm:pt>
    <dgm:pt modelId="{45EAFDC2-CA4C-48D3-A74C-E4B1CE46D365}" type="pres">
      <dgm:prSet presAssocID="{84AA1A68-0CA5-4349-A895-54C1E1A58E22}" presName="text_3" presStyleLbl="node1" presStyleIdx="2" presStyleCnt="5" custScaleY="150446" custLinFactNeighborX="400" custLinFactNeighborY="-25924">
        <dgm:presLayoutVars>
          <dgm:bulletEnabled val="1"/>
        </dgm:presLayoutVars>
      </dgm:prSet>
      <dgm:spPr/>
    </dgm:pt>
    <dgm:pt modelId="{949A51E4-5820-445A-83C9-57410A12BD5D}" type="pres">
      <dgm:prSet presAssocID="{84AA1A68-0CA5-4349-A895-54C1E1A58E22}" presName="accent_3" presStyleCnt="0"/>
      <dgm:spPr/>
    </dgm:pt>
    <dgm:pt modelId="{341E83C8-5098-48EE-A9C8-086A23AE90EF}" type="pres">
      <dgm:prSet presAssocID="{84AA1A68-0CA5-4349-A895-54C1E1A58E22}" presName="accentRepeatNode" presStyleLbl="solidFgAcc1" presStyleIdx="2" presStyleCnt="5" custScaleX="35689" custScaleY="128548" custLinFactNeighborX="10205" custLinFactNeighborY="-20740"/>
      <dgm:spPr/>
    </dgm:pt>
    <dgm:pt modelId="{ABAB18B7-CB4D-4FC9-9695-373E0B0831C9}" type="pres">
      <dgm:prSet presAssocID="{E924E1AD-94FC-4A29-B9F6-C6736963E6BE}" presName="text_4" presStyleLbl="node1" presStyleIdx="3" presStyleCnt="5" custScaleX="98325" custScaleY="149037" custLinFactNeighborX="712" custLinFactNeighborY="11114">
        <dgm:presLayoutVars>
          <dgm:bulletEnabled val="1"/>
        </dgm:presLayoutVars>
      </dgm:prSet>
      <dgm:spPr/>
    </dgm:pt>
    <dgm:pt modelId="{2DCDC5BE-27CA-4454-A9F5-D97A9C6D981B}" type="pres">
      <dgm:prSet presAssocID="{E924E1AD-94FC-4A29-B9F6-C6736963E6BE}" presName="accent_4" presStyleCnt="0"/>
      <dgm:spPr/>
    </dgm:pt>
    <dgm:pt modelId="{3D6CE2C0-DD11-4131-98E4-293CA037B98F}" type="pres">
      <dgm:prSet presAssocID="{E924E1AD-94FC-4A29-B9F6-C6736963E6BE}" presName="accentRepeatNode" presStyleLbl="solidFgAcc1" presStyleIdx="3" presStyleCnt="5" custScaleX="52704" custScaleY="121353" custLinFactNeighborX="27185" custLinFactNeighborY="1660"/>
      <dgm:spPr/>
    </dgm:pt>
    <dgm:pt modelId="{3AEFEA1F-6D4D-4740-BF5C-88D550C36854}" type="pres">
      <dgm:prSet presAssocID="{78ADB4EA-A722-41D1-BDA2-CDE90BFD39D2}" presName="text_5" presStyleLbl="node1" presStyleIdx="4" presStyleCnt="5">
        <dgm:presLayoutVars>
          <dgm:bulletEnabled val="1"/>
        </dgm:presLayoutVars>
      </dgm:prSet>
      <dgm:spPr/>
    </dgm:pt>
    <dgm:pt modelId="{DAD841CC-AD74-4DD0-9042-537CBDCCFE3A}" type="pres">
      <dgm:prSet presAssocID="{78ADB4EA-A722-41D1-BDA2-CDE90BFD39D2}" presName="accent_5" presStyleCnt="0"/>
      <dgm:spPr/>
    </dgm:pt>
    <dgm:pt modelId="{60A79ECD-6DA6-44EF-BE81-FAEDC1CBE55C}" type="pres">
      <dgm:prSet presAssocID="{78ADB4EA-A722-41D1-BDA2-CDE90BFD39D2}" presName="accentRepeatNode" presStyleLbl="solidFgAcc1" presStyleIdx="4" presStyleCnt="5" custScaleX="55337" custScaleY="81946"/>
      <dgm:spPr/>
    </dgm:pt>
  </dgm:ptLst>
  <dgm:cxnLst>
    <dgm:cxn modelId="{CC25B628-F217-449D-AF6E-05A8A0594F0D}" type="presOf" srcId="{690DBD25-6B86-44E8-A094-599868206AE4}" destId="{E53FEB08-CB10-4567-B61F-83C31BAA9E4D}" srcOrd="0" destOrd="0" presId="urn:microsoft.com/office/officeart/2008/layout/VerticalCurvedList"/>
    <dgm:cxn modelId="{956EA82C-F85C-4554-803F-80DD33893A9B}" type="presOf" srcId="{84AA1A68-0CA5-4349-A895-54C1E1A58E22}" destId="{45EAFDC2-CA4C-48D3-A74C-E4B1CE46D365}" srcOrd="0" destOrd="0" presId="urn:microsoft.com/office/officeart/2008/layout/VerticalCurvedList"/>
    <dgm:cxn modelId="{D4D1843D-7E4B-4177-8503-8FBAB868C313}" srcId="{FFCAAC01-9F9D-4649-9E56-400EB58CADAC}" destId="{84AA1A68-0CA5-4349-A895-54C1E1A58E22}" srcOrd="2" destOrd="0" parTransId="{074996F7-0E78-4BE5-B3A8-D64D0ABA5832}" sibTransId="{2590F916-059F-4001-8A02-3B31292F9CD0}"/>
    <dgm:cxn modelId="{EE484967-1D8F-44F2-ACA2-CB1CFC526EDE}" type="presOf" srcId="{E924E1AD-94FC-4A29-B9F6-C6736963E6BE}" destId="{ABAB18B7-CB4D-4FC9-9695-373E0B0831C9}" srcOrd="0" destOrd="0" presId="urn:microsoft.com/office/officeart/2008/layout/VerticalCurvedList"/>
    <dgm:cxn modelId="{87AF245A-60A8-4E85-88FE-C3738608CA20}" srcId="{FFCAAC01-9F9D-4649-9E56-400EB58CADAC}" destId="{E924E1AD-94FC-4A29-B9F6-C6736963E6BE}" srcOrd="3" destOrd="0" parTransId="{272CDDE0-B9BE-43CE-9545-205BC298AF5D}" sibTransId="{34E6D3CC-B593-42DF-9BA2-3A93BE622C65}"/>
    <dgm:cxn modelId="{06D8168A-D82A-451F-8A47-EED7F85E3476}" srcId="{FFCAAC01-9F9D-4649-9E56-400EB58CADAC}" destId="{78ADB4EA-A722-41D1-BDA2-CDE90BFD39D2}" srcOrd="4" destOrd="0" parTransId="{B02DF4ED-5832-4DBA-B1D3-3D8BFEBED36C}" sibTransId="{7D225BD5-D405-457D-B881-D83E52B384E9}"/>
    <dgm:cxn modelId="{C6C795A3-FAC8-48E1-B9F6-DFF494F26070}" type="presOf" srcId="{FFCAAC01-9F9D-4649-9E56-400EB58CADAC}" destId="{5EFDBAD5-CA9C-49CF-A79D-629D9CC1E2B6}" srcOrd="0" destOrd="0" presId="urn:microsoft.com/office/officeart/2008/layout/VerticalCurvedList"/>
    <dgm:cxn modelId="{D38525B0-EF2A-433E-9FE6-6345C3950A42}" type="presOf" srcId="{67549B7E-9669-4E22-8984-D8D3F1444C1C}" destId="{0D25F5B1-1C4C-49BF-B2DC-100225CB4337}" srcOrd="0" destOrd="0" presId="urn:microsoft.com/office/officeart/2008/layout/VerticalCurvedList"/>
    <dgm:cxn modelId="{C59BECC5-41E6-4C1A-B1B4-41C8075860BA}" type="presOf" srcId="{78ADB4EA-A722-41D1-BDA2-CDE90BFD39D2}" destId="{3AEFEA1F-6D4D-4740-BF5C-88D550C36854}" srcOrd="0" destOrd="0" presId="urn:microsoft.com/office/officeart/2008/layout/VerticalCurvedList"/>
    <dgm:cxn modelId="{56C491D1-3D49-4C47-96DA-D744E1BC28F5}" srcId="{FFCAAC01-9F9D-4649-9E56-400EB58CADAC}" destId="{67549B7E-9669-4E22-8984-D8D3F1444C1C}" srcOrd="0" destOrd="0" parTransId="{283D4D9B-BBB9-4AB1-93BA-0B4AF5C7AC5C}" sibTransId="{690DBD25-6B86-44E8-A094-599868206AE4}"/>
    <dgm:cxn modelId="{43B860D2-AA43-49F2-8B7F-201784F67B42}" srcId="{FFCAAC01-9F9D-4649-9E56-400EB58CADAC}" destId="{1DE8611F-1148-41A3-971A-E276CCB70211}" srcOrd="1" destOrd="0" parTransId="{AA0800D3-F399-454E-A919-C4801B947020}" sibTransId="{3356D72E-73F3-4318-BA7D-AF3E6E96398B}"/>
    <dgm:cxn modelId="{5BFB78DF-CAEC-4A9D-A494-FF49F44AB2DC}" type="presOf" srcId="{1DE8611F-1148-41A3-971A-E276CCB70211}" destId="{791542B6-A138-49A6-97FF-016F94676337}" srcOrd="0" destOrd="0" presId="urn:microsoft.com/office/officeart/2008/layout/VerticalCurvedList"/>
    <dgm:cxn modelId="{39A958AA-8973-45EC-81F5-9A322F90CA25}" type="presParOf" srcId="{5EFDBAD5-CA9C-49CF-A79D-629D9CC1E2B6}" destId="{F16D154C-26F8-4148-AAA2-15ED3CBBFCD8}" srcOrd="0" destOrd="0" presId="urn:microsoft.com/office/officeart/2008/layout/VerticalCurvedList"/>
    <dgm:cxn modelId="{677413A0-2A47-436B-A7F1-0F661F3A418E}" type="presParOf" srcId="{F16D154C-26F8-4148-AAA2-15ED3CBBFCD8}" destId="{E0DFCCA4-6E61-49EF-BA45-9EAB603CE3B8}" srcOrd="0" destOrd="0" presId="urn:microsoft.com/office/officeart/2008/layout/VerticalCurvedList"/>
    <dgm:cxn modelId="{0FA8FAB0-6A8C-44A8-9289-0C6202003379}" type="presParOf" srcId="{E0DFCCA4-6E61-49EF-BA45-9EAB603CE3B8}" destId="{9136B174-B0B9-4929-BA4A-A18468505DAD}" srcOrd="0" destOrd="0" presId="urn:microsoft.com/office/officeart/2008/layout/VerticalCurvedList"/>
    <dgm:cxn modelId="{FAEB8305-449B-4054-912C-6FEEAF15EFCC}" type="presParOf" srcId="{E0DFCCA4-6E61-49EF-BA45-9EAB603CE3B8}" destId="{E53FEB08-CB10-4567-B61F-83C31BAA9E4D}" srcOrd="1" destOrd="0" presId="urn:microsoft.com/office/officeart/2008/layout/VerticalCurvedList"/>
    <dgm:cxn modelId="{D474078E-A2EB-4B08-B5EB-C5F9E8620C2F}" type="presParOf" srcId="{E0DFCCA4-6E61-49EF-BA45-9EAB603CE3B8}" destId="{DA53DB5B-3194-437C-AB92-E450AE896167}" srcOrd="2" destOrd="0" presId="urn:microsoft.com/office/officeart/2008/layout/VerticalCurvedList"/>
    <dgm:cxn modelId="{B356E151-8790-4411-AB2F-CAE3860ABE2B}" type="presParOf" srcId="{E0DFCCA4-6E61-49EF-BA45-9EAB603CE3B8}" destId="{309EE397-1995-4590-8DE9-7DB70BE38698}" srcOrd="3" destOrd="0" presId="urn:microsoft.com/office/officeart/2008/layout/VerticalCurvedList"/>
    <dgm:cxn modelId="{A049C71F-CE8C-4823-884E-E62EE185322E}" type="presParOf" srcId="{F16D154C-26F8-4148-AAA2-15ED3CBBFCD8}" destId="{0D25F5B1-1C4C-49BF-B2DC-100225CB4337}" srcOrd="1" destOrd="0" presId="urn:microsoft.com/office/officeart/2008/layout/VerticalCurvedList"/>
    <dgm:cxn modelId="{195A9FCE-41AC-40BF-876C-F7527A35613E}" type="presParOf" srcId="{F16D154C-26F8-4148-AAA2-15ED3CBBFCD8}" destId="{059CE052-F328-4F76-831E-DD4FCEF494F6}" srcOrd="2" destOrd="0" presId="urn:microsoft.com/office/officeart/2008/layout/VerticalCurvedList"/>
    <dgm:cxn modelId="{63EAFABF-7D25-4341-BB36-DF0FA871E880}" type="presParOf" srcId="{059CE052-F328-4F76-831E-DD4FCEF494F6}" destId="{E6B58671-9DF1-4FB9-81AF-94ABD899F26B}" srcOrd="0" destOrd="0" presId="urn:microsoft.com/office/officeart/2008/layout/VerticalCurvedList"/>
    <dgm:cxn modelId="{3297F5C6-4D3A-499C-A1BE-CF46D1C8B10D}" type="presParOf" srcId="{F16D154C-26F8-4148-AAA2-15ED3CBBFCD8}" destId="{791542B6-A138-49A6-97FF-016F94676337}" srcOrd="3" destOrd="0" presId="urn:microsoft.com/office/officeart/2008/layout/VerticalCurvedList"/>
    <dgm:cxn modelId="{18959AE9-2A43-4182-9A68-8829743D690B}" type="presParOf" srcId="{F16D154C-26F8-4148-AAA2-15ED3CBBFCD8}" destId="{0070C35A-D7B2-43B4-8755-BD423EDA4804}" srcOrd="4" destOrd="0" presId="urn:microsoft.com/office/officeart/2008/layout/VerticalCurvedList"/>
    <dgm:cxn modelId="{80026E9F-72EE-4661-8916-7BB51C65CFBE}" type="presParOf" srcId="{0070C35A-D7B2-43B4-8755-BD423EDA4804}" destId="{8F0B3A79-AE69-402E-BF21-DEA37BCC7967}" srcOrd="0" destOrd="0" presId="urn:microsoft.com/office/officeart/2008/layout/VerticalCurvedList"/>
    <dgm:cxn modelId="{2970DEBA-ED1E-456C-B831-AA4775C67A20}" type="presParOf" srcId="{F16D154C-26F8-4148-AAA2-15ED3CBBFCD8}" destId="{45EAFDC2-CA4C-48D3-A74C-E4B1CE46D365}" srcOrd="5" destOrd="0" presId="urn:microsoft.com/office/officeart/2008/layout/VerticalCurvedList"/>
    <dgm:cxn modelId="{FE53608B-F1E7-4246-96D3-3208C7A84974}" type="presParOf" srcId="{F16D154C-26F8-4148-AAA2-15ED3CBBFCD8}" destId="{949A51E4-5820-445A-83C9-57410A12BD5D}" srcOrd="6" destOrd="0" presId="urn:microsoft.com/office/officeart/2008/layout/VerticalCurvedList"/>
    <dgm:cxn modelId="{D954773F-7682-49AA-B492-3606196B1D85}" type="presParOf" srcId="{949A51E4-5820-445A-83C9-57410A12BD5D}" destId="{341E83C8-5098-48EE-A9C8-086A23AE90EF}" srcOrd="0" destOrd="0" presId="urn:microsoft.com/office/officeart/2008/layout/VerticalCurvedList"/>
    <dgm:cxn modelId="{4026BA83-F4D4-4F21-9B78-34E23EAC9C8A}" type="presParOf" srcId="{F16D154C-26F8-4148-AAA2-15ED3CBBFCD8}" destId="{ABAB18B7-CB4D-4FC9-9695-373E0B0831C9}" srcOrd="7" destOrd="0" presId="urn:microsoft.com/office/officeart/2008/layout/VerticalCurvedList"/>
    <dgm:cxn modelId="{1FCAF8A3-62A6-441B-912E-80778654227B}" type="presParOf" srcId="{F16D154C-26F8-4148-AAA2-15ED3CBBFCD8}" destId="{2DCDC5BE-27CA-4454-A9F5-D97A9C6D981B}" srcOrd="8" destOrd="0" presId="urn:microsoft.com/office/officeart/2008/layout/VerticalCurvedList"/>
    <dgm:cxn modelId="{D47B6679-699D-46A6-9033-2E22A01AE752}" type="presParOf" srcId="{2DCDC5BE-27CA-4454-A9F5-D97A9C6D981B}" destId="{3D6CE2C0-DD11-4131-98E4-293CA037B98F}" srcOrd="0" destOrd="0" presId="urn:microsoft.com/office/officeart/2008/layout/VerticalCurvedList"/>
    <dgm:cxn modelId="{08706CEF-3626-4609-9637-4CD2DA335621}" type="presParOf" srcId="{F16D154C-26F8-4148-AAA2-15ED3CBBFCD8}" destId="{3AEFEA1F-6D4D-4740-BF5C-88D550C36854}" srcOrd="9" destOrd="0" presId="urn:microsoft.com/office/officeart/2008/layout/VerticalCurvedList"/>
    <dgm:cxn modelId="{C30DE484-3A33-437A-AD03-2B6382C826E8}" type="presParOf" srcId="{F16D154C-26F8-4148-AAA2-15ED3CBBFCD8}" destId="{DAD841CC-AD74-4DD0-9042-537CBDCCFE3A}" srcOrd="10" destOrd="0" presId="urn:microsoft.com/office/officeart/2008/layout/VerticalCurvedList"/>
    <dgm:cxn modelId="{18B97CD0-E8E2-4642-8CB3-AAC31D526DA0}" type="presParOf" srcId="{DAD841CC-AD74-4DD0-9042-537CBDCCFE3A}" destId="{60A79ECD-6DA6-44EF-BE81-FAEDC1CBE5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C90E9-F758-43C0-96F5-E3AAA061C928}">
      <dsp:nvSpPr>
        <dsp:cNvPr id="0" name=""/>
        <dsp:cNvSpPr/>
      </dsp:nvSpPr>
      <dsp:spPr>
        <a:xfrm>
          <a:off x="0" y="0"/>
          <a:ext cx="5551053" cy="1338348"/>
        </a:xfrm>
        <a:prstGeom prst="rect">
          <a:avLst/>
        </a:prstGeom>
        <a:solidFill>
          <a:schemeClr val="accent5">
            <a:shade val="90000"/>
            <a:hueOff val="0"/>
            <a:satOff val="0"/>
            <a:lumOff val="0"/>
            <a:alphaOff val="0"/>
          </a:schemeClr>
        </a:soli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shade val="90000"/>
              <a:hueOff val="0"/>
              <a:satOff val="0"/>
              <a:lumOff val="0"/>
              <a:alphaOff val="0"/>
              <a:satMod val="300000"/>
            </a:schemeClr>
          </a:contourClr>
        </a:sp3d>
      </dsp:spPr>
      <dsp:style>
        <a:lnRef idx="0">
          <a:scrgbClr r="0" g="0" b="0"/>
        </a:lnRef>
        <a:fillRef idx="1">
          <a:scrgbClr r="0" g="0" b="0"/>
        </a:fillRef>
        <a:effectRef idx="3">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ru-RU" sz="2900" b="1" kern="1200" dirty="0"/>
            <a:t>Планы закупок </a:t>
          </a:r>
          <a:r>
            <a:rPr lang="ru-RU" sz="2900" kern="1200" dirty="0"/>
            <a:t>формируются заказчиками исходя из:</a:t>
          </a:r>
        </a:p>
      </dsp:txBody>
      <dsp:txXfrm>
        <a:off x="0" y="0"/>
        <a:ext cx="5551053" cy="1338348"/>
      </dsp:txXfrm>
    </dsp:sp>
    <dsp:sp modelId="{2FFBD09D-41B4-4D45-91A3-958724D10EAD}">
      <dsp:nvSpPr>
        <dsp:cNvPr id="0" name=""/>
        <dsp:cNvSpPr/>
      </dsp:nvSpPr>
      <dsp:spPr>
        <a:xfrm>
          <a:off x="2710" y="1338348"/>
          <a:ext cx="1848544" cy="2810532"/>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kern="1200" dirty="0"/>
            <a:t> </a:t>
          </a:r>
          <a:r>
            <a:rPr lang="ru-RU" sz="1500" b="1" kern="1200" dirty="0"/>
            <a:t>целей</a:t>
          </a:r>
          <a:r>
            <a:rPr lang="ru-RU" sz="1500" kern="1200" dirty="0"/>
            <a:t> осуществления закупок</a:t>
          </a:r>
        </a:p>
      </dsp:txBody>
      <dsp:txXfrm>
        <a:off x="2710" y="1338348"/>
        <a:ext cx="1848544" cy="2810532"/>
      </dsp:txXfrm>
    </dsp:sp>
    <dsp:sp modelId="{BB2C32C1-80DA-4822-90FD-8F656AB4DA65}">
      <dsp:nvSpPr>
        <dsp:cNvPr id="0" name=""/>
        <dsp:cNvSpPr/>
      </dsp:nvSpPr>
      <dsp:spPr>
        <a:xfrm>
          <a:off x="1851254" y="1338348"/>
          <a:ext cx="1848544" cy="2810532"/>
        </a:xfrm>
        <a:prstGeom prst="rect">
          <a:avLst/>
        </a:prstGeom>
        <a:gradFill rotWithShape="0">
          <a:gsLst>
            <a:gs pos="0">
              <a:schemeClr val="accent5">
                <a:hueOff val="-4966938"/>
                <a:satOff val="19906"/>
                <a:lumOff val="4314"/>
                <a:alphaOff val="0"/>
                <a:shade val="15000"/>
                <a:satMod val="180000"/>
              </a:schemeClr>
            </a:gs>
            <a:gs pos="50000">
              <a:schemeClr val="accent5">
                <a:hueOff val="-4966938"/>
                <a:satOff val="19906"/>
                <a:lumOff val="4314"/>
                <a:alphaOff val="0"/>
                <a:shade val="45000"/>
                <a:satMod val="170000"/>
              </a:schemeClr>
            </a:gs>
            <a:gs pos="70000">
              <a:schemeClr val="accent5">
                <a:hueOff val="-4966938"/>
                <a:satOff val="19906"/>
                <a:lumOff val="4314"/>
                <a:alphaOff val="0"/>
                <a:tint val="99000"/>
                <a:shade val="65000"/>
                <a:satMod val="155000"/>
              </a:schemeClr>
            </a:gs>
            <a:gs pos="100000">
              <a:schemeClr val="accent5">
                <a:hueOff val="-4966938"/>
                <a:satOff val="19906"/>
                <a:lumOff val="431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4966938"/>
              <a:satOff val="19906"/>
              <a:lumOff val="431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b="1" kern="1200" dirty="0"/>
            <a:t>требований</a:t>
          </a:r>
          <a:r>
            <a:rPr lang="ru-RU" sz="1500" kern="1200" dirty="0"/>
            <a:t> к закупаемым заказчиками товарам, работам, услугам (в том числе предельной цены товаров, работ, услуг) и (или)</a:t>
          </a:r>
        </a:p>
      </dsp:txBody>
      <dsp:txXfrm>
        <a:off x="1851254" y="1338348"/>
        <a:ext cx="1848544" cy="2810532"/>
      </dsp:txXfrm>
    </dsp:sp>
    <dsp:sp modelId="{568CEA98-A552-49E2-9A8D-BA1CE8BE8DBD}">
      <dsp:nvSpPr>
        <dsp:cNvPr id="0" name=""/>
        <dsp:cNvSpPr/>
      </dsp:nvSpPr>
      <dsp:spPr>
        <a:xfrm>
          <a:off x="3699798" y="1338348"/>
          <a:ext cx="1848544" cy="2810532"/>
        </a:xfrm>
        <a:prstGeom prst="rect">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b="1" kern="1200" dirty="0"/>
            <a:t>нормативных затрат </a:t>
          </a:r>
          <a:r>
            <a:rPr lang="ru-RU" sz="1500" kern="1200" dirty="0"/>
            <a:t>на обеспечение функций государственных органов, органов управления государственными внебюджетными фондами, муниципальных органов.</a:t>
          </a:r>
        </a:p>
      </dsp:txBody>
      <dsp:txXfrm>
        <a:off x="3699798" y="1338348"/>
        <a:ext cx="1848544" cy="2810532"/>
      </dsp:txXfrm>
    </dsp:sp>
    <dsp:sp modelId="{FA2E26A3-AE15-4CE1-971E-546C476E465F}">
      <dsp:nvSpPr>
        <dsp:cNvPr id="0" name=""/>
        <dsp:cNvSpPr/>
      </dsp:nvSpPr>
      <dsp:spPr>
        <a:xfrm>
          <a:off x="0" y="4148881"/>
          <a:ext cx="5551053" cy="312281"/>
        </a:xfrm>
        <a:prstGeom prst="rect">
          <a:avLst/>
        </a:prstGeom>
        <a:solidFill>
          <a:schemeClr val="accent5">
            <a:shade val="90000"/>
            <a:hueOff val="0"/>
            <a:satOff val="0"/>
            <a:lumOff val="0"/>
            <a:alphaOff val="0"/>
          </a:schemeClr>
        </a:soli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shade val="9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E6AD3-7F2A-4896-A863-757C2B985D15}">
      <dsp:nvSpPr>
        <dsp:cNvPr id="0" name=""/>
        <dsp:cNvSpPr/>
      </dsp:nvSpPr>
      <dsp:spPr>
        <a:xfrm>
          <a:off x="903316" y="0"/>
          <a:ext cx="10237585" cy="5292436"/>
        </a:xfrm>
        <a:prstGeom prst="rightArrow">
          <a:avLst/>
        </a:prstGeom>
        <a:solidFill>
          <a:srgbClr val="B07BD7"/>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2CE7108-4B06-4C57-B720-95A5C843B087}">
      <dsp:nvSpPr>
        <dsp:cNvPr id="0" name=""/>
        <dsp:cNvSpPr/>
      </dsp:nvSpPr>
      <dsp:spPr>
        <a:xfrm>
          <a:off x="315542" y="1671785"/>
          <a:ext cx="3838125" cy="1948865"/>
        </a:xfrm>
        <a:prstGeom prst="homePlat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mj-lt"/>
            </a:rPr>
            <a:t>Проектно-сметный метод заключается в определении начальной (максимальной) цены контракта, цены контракта, заключаемого с единственным поставщиком (подрядчиком, исполнителем), на:</a:t>
          </a:r>
        </a:p>
      </dsp:txBody>
      <dsp:txXfrm>
        <a:off x="315542" y="1671785"/>
        <a:ext cx="3350909" cy="1948865"/>
      </dsp:txXfrm>
    </dsp:sp>
    <dsp:sp modelId="{05A8A3AB-2136-436D-ADAC-553A908BA667}">
      <dsp:nvSpPr>
        <dsp:cNvPr id="0" name=""/>
        <dsp:cNvSpPr/>
      </dsp:nvSpPr>
      <dsp:spPr>
        <a:xfrm>
          <a:off x="4508878" y="674256"/>
          <a:ext cx="3280222" cy="3943923"/>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1) строительство, реконструкцию, капитальный ремонт, снос объекта капитального строительства на основании проектной документации в соответствии с методиками и нормативами (государственными элементными сметными нормами) строительных работ и специальных строительных работ, утвержденными в соответствии с компетенцией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строительства, или органом исполнительной власти субъекта Российской Федерации; (в ред. Федеральных законов от 28.12.2013 N 396-ФЗ, от 01.05.2019 N 71-ФЗ)</a:t>
          </a:r>
        </a:p>
      </dsp:txBody>
      <dsp:txXfrm>
        <a:off x="4669005" y="834383"/>
        <a:ext cx="2959968" cy="3623669"/>
      </dsp:txXfrm>
    </dsp:sp>
    <dsp:sp modelId="{7AD95F19-316D-4E61-A4BE-C6E40BCFC37C}">
      <dsp:nvSpPr>
        <dsp:cNvPr id="0" name=""/>
        <dsp:cNvSpPr/>
      </dsp:nvSpPr>
      <dsp:spPr>
        <a:xfrm>
          <a:off x="8144312" y="803561"/>
          <a:ext cx="3584362" cy="3685313"/>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2) проведение работ по сохранению объектов культурного наследия (памятников истории и культуры) народов Российской Федерации, за исключением научно-методического руководства, технического и авторского надзора, на основании согласованной в порядке, установленном законодательством Российской Федерации, проектной документации на проведение работ по сохранению объектов культурного наследия и в соответствии с реставрационными нормами и правилами, утвержденными федеральным органом исполнительной власти, уполномоченным Правительством Российской Федерации в области государственной охраны объектов культурного наследия.</a:t>
          </a:r>
        </a:p>
      </dsp:txBody>
      <dsp:txXfrm>
        <a:off x="8319286" y="978535"/>
        <a:ext cx="3234414" cy="33353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DE96B-D8CB-4DD5-8D33-3584C2AA94D6}">
      <dsp:nvSpPr>
        <dsp:cNvPr id="0" name=""/>
        <dsp:cNvSpPr/>
      </dsp:nvSpPr>
      <dsp:spPr>
        <a:xfrm rot="16200000">
          <a:off x="-1634287" y="1637191"/>
          <a:ext cx="6123710" cy="2849327"/>
        </a:xfrm>
        <a:prstGeom prst="flowChartManualOperation">
          <a:avLst/>
        </a:prstGeom>
        <a:solidFill>
          <a:schemeClr val="accent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случае невозможности применения для определения начальной (максимальной) цены контракта, цены контракта, заключаемого с единственным поставщиком (подрядчиком, исполнителем), методов, указанных в части 1 настоящей статьи, заказчик вправе применить иные методы. В этом случае в обоснование начальной (максимальной) цены контракта, цены контракта, заключаемого с единственным поставщиком (подрядчиком, исполнителем), заказчик обязан включить обоснование невозможности применения указанных методов.</a:t>
          </a:r>
        </a:p>
      </dsp:txBody>
      <dsp:txXfrm rot="5400000">
        <a:off x="2904" y="1224742"/>
        <a:ext cx="2849327" cy="3674226"/>
      </dsp:txXfrm>
    </dsp:sp>
    <dsp:sp modelId="{E19FE0D8-AEEA-44D0-8B85-67601EF5DB9F}">
      <dsp:nvSpPr>
        <dsp:cNvPr id="0" name=""/>
        <dsp:cNvSpPr/>
      </dsp:nvSpPr>
      <dsp:spPr>
        <a:xfrm rot="16200000">
          <a:off x="1428740" y="1637191"/>
          <a:ext cx="6123710" cy="2849327"/>
        </a:xfrm>
        <a:prstGeom prst="flowChartManualOperation">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Идентичными товарами, работами, услугами признаются товары, работы, услуги, имеющие одинаковые характерные для них основные признаки. При определении идентичности товаров незначительные различия во внешнем виде таких товаров могут не учитываться. При определении идентичности работ, услуг учитываются характеристики подрядчика, исполнителя, их деловая репутация на рынке.</a:t>
          </a:r>
        </a:p>
      </dsp:txBody>
      <dsp:txXfrm rot="5400000">
        <a:off x="3065931" y="1224742"/>
        <a:ext cx="2849327" cy="3674226"/>
      </dsp:txXfrm>
    </dsp:sp>
    <dsp:sp modelId="{C27CD59E-5E65-4FE1-A8FA-E56C26859714}">
      <dsp:nvSpPr>
        <dsp:cNvPr id="0" name=""/>
        <dsp:cNvSpPr/>
      </dsp:nvSpPr>
      <dsp:spPr>
        <a:xfrm rot="16200000">
          <a:off x="4491767" y="1637191"/>
          <a:ext cx="6123710" cy="2849327"/>
        </a:xfrm>
        <a:prstGeom prst="flowChartManualOperation">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Однородными товарами признаются товары, которые, не являясь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 При определении однородности товаров учитываются их качество, репутация на рынке, страна происхождения.</a:t>
          </a:r>
        </a:p>
      </dsp:txBody>
      <dsp:txXfrm rot="5400000">
        <a:off x="6128958" y="1224742"/>
        <a:ext cx="2849327" cy="3674226"/>
      </dsp:txXfrm>
    </dsp:sp>
    <dsp:sp modelId="{0B7459C4-B1A1-46AF-9585-895BED2F4601}">
      <dsp:nvSpPr>
        <dsp:cNvPr id="0" name=""/>
        <dsp:cNvSpPr/>
      </dsp:nvSpPr>
      <dsp:spPr>
        <a:xfrm rot="16200000">
          <a:off x="7554795" y="1637191"/>
          <a:ext cx="6123710" cy="2849327"/>
        </a:xfrm>
        <a:prstGeom prst="flowChartManualOperation">
          <a:avLst/>
        </a:prstGeom>
        <a:solidFill>
          <a:schemeClr val="accent5">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Однородными работами, услугами признаются работы, услуги, которые, не являясь идентичными, имеют сходные характеристики, что позволяет им быть коммерчески и (или) функционально взаимозаменяемыми. При определении однородности работ, услуг учитываются их качество, репутация на рынке, а также вид работ, услуг, их объем, уникальность и коммерческая взаимозаменяемость</a:t>
          </a:r>
        </a:p>
      </dsp:txBody>
      <dsp:txXfrm rot="5400000">
        <a:off x="9191986" y="1224742"/>
        <a:ext cx="2849327" cy="3674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0416F-A0DC-489F-909C-3D8518D81026}">
      <dsp:nvSpPr>
        <dsp:cNvPr id="0" name=""/>
        <dsp:cNvSpPr/>
      </dsp:nvSpPr>
      <dsp:spPr>
        <a:xfrm>
          <a:off x="2858896" y="0"/>
          <a:ext cx="7309934" cy="445697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5396053-BF68-4C63-AC80-8A65FEBBD769}">
      <dsp:nvSpPr>
        <dsp:cNvPr id="0" name=""/>
        <dsp:cNvSpPr/>
      </dsp:nvSpPr>
      <dsp:spPr>
        <a:xfrm>
          <a:off x="4306989" y="1246853"/>
          <a:ext cx="4412140" cy="1976637"/>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Коммерческие и (или) финансовые условия поставок товаров, выполнения работ, оказания услуг признаются сопоставимыми, если различия между такими условиями не оказывают существенного влияния на соответствующие результаты или эти различия могут быть учтены с применением соответствующих корректировок таких условий.</a:t>
          </a:r>
        </a:p>
      </dsp:txBody>
      <dsp:txXfrm>
        <a:off x="4306989" y="1246853"/>
        <a:ext cx="4412140" cy="1976637"/>
      </dsp:txXfrm>
    </dsp:sp>
    <dsp:sp modelId="{89EE13E4-A2C0-4074-B049-76B14EC941BD}">
      <dsp:nvSpPr>
        <dsp:cNvPr id="0" name=""/>
        <dsp:cNvSpPr/>
      </dsp:nvSpPr>
      <dsp:spPr>
        <a:xfrm>
          <a:off x="1755313" y="2856740"/>
          <a:ext cx="7049028" cy="3830386"/>
        </a:xfrm>
        <a:prstGeom prst="blockArc">
          <a:avLst>
            <a:gd name="adj1" fmla="val 0"/>
            <a:gd name="adj2" fmla="val 18900000"/>
            <a:gd name="adj3" fmla="val 1274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913A11B-B6E8-41C5-9B69-B3D443AF272D}">
      <dsp:nvSpPr>
        <dsp:cNvPr id="0" name=""/>
        <dsp:cNvSpPr/>
      </dsp:nvSpPr>
      <dsp:spPr>
        <a:xfrm>
          <a:off x="3223939" y="3897747"/>
          <a:ext cx="4091671" cy="1806551"/>
        </a:xfrm>
        <a:prstGeom prst="rect">
          <a:avLst/>
        </a:prstGeom>
        <a:solidFill>
          <a:schemeClr val="accent3">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Определение идентичности и однородности товаров, работ, услуг для обеспечения государственных и муниципальных нужд, сопоставимости коммерческих и (или) финансовых условий поставок товаров, выполнения работ, оказания услуг осуществляется в соответствии с методическими рекомендациями, предусмотренными частью 20 настоящей статьи.</a:t>
          </a:r>
        </a:p>
      </dsp:txBody>
      <dsp:txXfrm>
        <a:off x="3223939" y="3897747"/>
        <a:ext cx="4091671" cy="18065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C8458-4C41-4A44-B4D3-F5D897DC9326}">
      <dsp:nvSpPr>
        <dsp:cNvPr id="0" name=""/>
        <dsp:cNvSpPr/>
      </dsp:nvSpPr>
      <dsp:spPr>
        <a:xfrm>
          <a:off x="1331511" y="2646"/>
          <a:ext cx="9344250" cy="646694"/>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cap="all" baseline="0" dirty="0">
              <a:latin typeface="+mj-lt"/>
            </a:rPr>
            <a:t>К общедоступной информации о ценах товаров, работ, услуг для обеспечения государственных и муниципальных нужд, которая может быть использована для целей определения начальной (максимальной) цены контракта, цены контракта, заключаемого с единственным поставщиком (подрядчиком, исполнителем), относятся:</a:t>
          </a:r>
        </a:p>
      </dsp:txBody>
      <dsp:txXfrm>
        <a:off x="1350452" y="21587"/>
        <a:ext cx="9306368" cy="608812"/>
      </dsp:txXfrm>
    </dsp:sp>
    <dsp:sp modelId="{2649A625-855C-4605-BE6E-29B26A4C1998}">
      <dsp:nvSpPr>
        <dsp:cNvPr id="0" name=""/>
        <dsp:cNvSpPr/>
      </dsp:nvSpPr>
      <dsp:spPr>
        <a:xfrm rot="5400000">
          <a:off x="5965408" y="687568"/>
          <a:ext cx="76455" cy="76455"/>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267D393-7ADB-4CDC-947A-02AD91EC79DC}">
      <dsp:nvSpPr>
        <dsp:cNvPr id="0" name=""/>
        <dsp:cNvSpPr/>
      </dsp:nvSpPr>
      <dsp:spPr>
        <a:xfrm>
          <a:off x="1588656" y="802252"/>
          <a:ext cx="8829960" cy="62831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1) информация о ценах товаров, работ, услуг, содержащаяся в контрактах, которые исполнены и по которым не взыскивались неустойки (штрафы, пени) в связи с неисполнением или ненадлежащим исполнением обязательств, предусмотренных этими контрактами;</a:t>
          </a:r>
        </a:p>
      </dsp:txBody>
      <dsp:txXfrm>
        <a:off x="1607059" y="820655"/>
        <a:ext cx="8793154" cy="591508"/>
      </dsp:txXfrm>
    </dsp:sp>
    <dsp:sp modelId="{9B89424A-8D38-4AF4-98F4-ECC1633DF6A6}">
      <dsp:nvSpPr>
        <dsp:cNvPr id="0" name=""/>
        <dsp:cNvSpPr/>
      </dsp:nvSpPr>
      <dsp:spPr>
        <a:xfrm rot="5400000">
          <a:off x="5965408" y="1468794"/>
          <a:ext cx="76455" cy="76455"/>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F7774BE-92AE-41CF-8318-EF7EA9799280}">
      <dsp:nvSpPr>
        <dsp:cNvPr id="0" name=""/>
        <dsp:cNvSpPr/>
      </dsp:nvSpPr>
      <dsp:spPr>
        <a:xfrm>
          <a:off x="1588656" y="1583478"/>
          <a:ext cx="8829960" cy="521389"/>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2) информация о ценах товаров, работ, услуг, содержащаяся в рекламе, каталогах, описаниях товаров и в других предложениях, обращенных к неопределенному кругу лиц и признаваемых в соответствии с гражданским законодательством публичными офертами;</a:t>
          </a:r>
        </a:p>
      </dsp:txBody>
      <dsp:txXfrm>
        <a:off x="1603927" y="1598749"/>
        <a:ext cx="8799418" cy="490847"/>
      </dsp:txXfrm>
    </dsp:sp>
    <dsp:sp modelId="{D8614B04-56DD-46FC-8F89-628646949EA7}">
      <dsp:nvSpPr>
        <dsp:cNvPr id="0" name=""/>
        <dsp:cNvSpPr/>
      </dsp:nvSpPr>
      <dsp:spPr>
        <a:xfrm rot="5400000">
          <a:off x="5965408" y="2143095"/>
          <a:ext cx="76455" cy="76455"/>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BCE650-FAFE-4187-A879-438097C5678A}">
      <dsp:nvSpPr>
        <dsp:cNvPr id="0" name=""/>
        <dsp:cNvSpPr/>
      </dsp:nvSpPr>
      <dsp:spPr>
        <a:xfrm>
          <a:off x="1588656" y="2257779"/>
          <a:ext cx="8829960" cy="436890"/>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3) информация о котировках на российских биржах и иностранных биржах;</a:t>
          </a:r>
        </a:p>
      </dsp:txBody>
      <dsp:txXfrm>
        <a:off x="1601452" y="2270575"/>
        <a:ext cx="8804368" cy="411298"/>
      </dsp:txXfrm>
    </dsp:sp>
    <dsp:sp modelId="{D2ED3488-A069-4BF6-8C4C-FAB83F7CE12D}">
      <dsp:nvSpPr>
        <dsp:cNvPr id="0" name=""/>
        <dsp:cNvSpPr/>
      </dsp:nvSpPr>
      <dsp:spPr>
        <a:xfrm rot="5400000">
          <a:off x="5965408" y="2732898"/>
          <a:ext cx="76455" cy="76455"/>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D97DCF-9D48-4E9E-BA9C-4EEAC76AFFE0}">
      <dsp:nvSpPr>
        <dsp:cNvPr id="0" name=""/>
        <dsp:cNvSpPr/>
      </dsp:nvSpPr>
      <dsp:spPr>
        <a:xfrm>
          <a:off x="1588656" y="2847581"/>
          <a:ext cx="8829960" cy="43689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4) информация о котировках на электронных площадках;</a:t>
          </a:r>
        </a:p>
      </dsp:txBody>
      <dsp:txXfrm>
        <a:off x="1601452" y="2860377"/>
        <a:ext cx="8804368" cy="411298"/>
      </dsp:txXfrm>
    </dsp:sp>
    <dsp:sp modelId="{5C2ED29C-37C3-4F4E-8D17-B1FD76F7D0A7}">
      <dsp:nvSpPr>
        <dsp:cNvPr id="0" name=""/>
        <dsp:cNvSpPr/>
      </dsp:nvSpPr>
      <dsp:spPr>
        <a:xfrm rot="5400000">
          <a:off x="5965408" y="3322700"/>
          <a:ext cx="76455" cy="76455"/>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2D28CA-37F0-4EAB-BD9D-A8B83B824AF6}">
      <dsp:nvSpPr>
        <dsp:cNvPr id="0" name=""/>
        <dsp:cNvSpPr/>
      </dsp:nvSpPr>
      <dsp:spPr>
        <a:xfrm>
          <a:off x="1588656" y="3437384"/>
          <a:ext cx="8829960" cy="436890"/>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5) данные государственной статистической отчетности о ценах товаров, работ, услуг;</a:t>
          </a:r>
        </a:p>
      </dsp:txBody>
      <dsp:txXfrm>
        <a:off x="1601452" y="3450180"/>
        <a:ext cx="8804368" cy="411298"/>
      </dsp:txXfrm>
    </dsp:sp>
    <dsp:sp modelId="{383433CC-4D96-43CC-BE33-4BDB637891BF}">
      <dsp:nvSpPr>
        <dsp:cNvPr id="0" name=""/>
        <dsp:cNvSpPr/>
      </dsp:nvSpPr>
      <dsp:spPr>
        <a:xfrm rot="5400000">
          <a:off x="5965408" y="3912502"/>
          <a:ext cx="76455" cy="76455"/>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0B8A477-07AD-4FDD-8E7C-395F33493525}">
      <dsp:nvSpPr>
        <dsp:cNvPr id="0" name=""/>
        <dsp:cNvSpPr/>
      </dsp:nvSpPr>
      <dsp:spPr>
        <a:xfrm>
          <a:off x="1588656" y="4027186"/>
          <a:ext cx="8829960" cy="110103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6) информация о ценах товаров, работ, услуг, содержащаяся в официальных источниках информации уполномоченных государственных органов и муниципальных органов в соответствии с законодательством Российской Федерации, законодательством субъектов Российской Федерации, муниципальными нормативными правовыми актами, в официальных источниках информации иностранных государств, международных организаций или иных общедоступных изданиях;</a:t>
          </a:r>
        </a:p>
      </dsp:txBody>
      <dsp:txXfrm>
        <a:off x="1620904" y="4059434"/>
        <a:ext cx="8765464" cy="1036538"/>
      </dsp:txXfrm>
    </dsp:sp>
    <dsp:sp modelId="{D32DCFFA-8BD6-449E-9F4E-FB081E04EC29}">
      <dsp:nvSpPr>
        <dsp:cNvPr id="0" name=""/>
        <dsp:cNvSpPr/>
      </dsp:nvSpPr>
      <dsp:spPr>
        <a:xfrm rot="5400000">
          <a:off x="5965408" y="5166448"/>
          <a:ext cx="76455" cy="76455"/>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680967-EE83-4E92-A3E6-1ED0BA7EA298}">
      <dsp:nvSpPr>
        <dsp:cNvPr id="0" name=""/>
        <dsp:cNvSpPr/>
      </dsp:nvSpPr>
      <dsp:spPr>
        <a:xfrm>
          <a:off x="1588656" y="5281132"/>
          <a:ext cx="8829960" cy="65109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7) информация о рыночной стоимости объектов оценки, определенной в соответствии с законодательством, регулирующим оценочную деятельность в Российской Федерации, или законодательством иностранных государств;</a:t>
          </a:r>
        </a:p>
      </dsp:txBody>
      <dsp:txXfrm>
        <a:off x="1607726" y="5300202"/>
        <a:ext cx="8791820" cy="612953"/>
      </dsp:txXfrm>
    </dsp:sp>
    <dsp:sp modelId="{E28EA275-7D77-4C99-AA3F-4CEC2724AC89}">
      <dsp:nvSpPr>
        <dsp:cNvPr id="0" name=""/>
        <dsp:cNvSpPr/>
      </dsp:nvSpPr>
      <dsp:spPr>
        <a:xfrm rot="5400000">
          <a:off x="5965408" y="5970453"/>
          <a:ext cx="76455" cy="76455"/>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B72B61-071A-44A6-B74C-683DDD0E9370}">
      <dsp:nvSpPr>
        <dsp:cNvPr id="0" name=""/>
        <dsp:cNvSpPr/>
      </dsp:nvSpPr>
      <dsp:spPr>
        <a:xfrm>
          <a:off x="1588656" y="6085137"/>
          <a:ext cx="8829960" cy="627051"/>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8) информация информационно-ценовых агентств, общедоступные результаты изучения рынка, а также результаты изучения рынка, проведенного по инициативе заказчика, в том числе на основании контракта, при условии раскрытия методологии расчета цен, иные источники информации</a:t>
          </a:r>
        </a:p>
      </dsp:txBody>
      <dsp:txXfrm>
        <a:off x="1607022" y="6103503"/>
        <a:ext cx="8793228" cy="5903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B10C-1F55-4000-AE48-36AE42B7B50E}">
      <dsp:nvSpPr>
        <dsp:cNvPr id="0" name=""/>
        <dsp:cNvSpPr/>
      </dsp:nvSpPr>
      <dsp:spPr>
        <a:xfrm>
          <a:off x="8356" y="11712"/>
          <a:ext cx="12036741" cy="602165"/>
        </a:xfrm>
        <a:prstGeom prst="roundRect">
          <a:avLst>
            <a:gd name="adj" fmla="val 10000"/>
          </a:avLst>
        </a:prstGeom>
        <a:solidFill>
          <a:schemeClr val="accent3">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Планирование закупок осуществляется посредством формирования, утверждения и ведения планов-графиков. Закупки, не предусмотренные планами-графиками, не могут быть осуществлены.</a:t>
          </a:r>
        </a:p>
      </dsp:txBody>
      <dsp:txXfrm>
        <a:off x="25993" y="29349"/>
        <a:ext cx="12001467" cy="566891"/>
      </dsp:txXfrm>
    </dsp:sp>
    <dsp:sp modelId="{A8425A15-8AAC-4E64-BB63-AEFDBC6BFAD8}">
      <dsp:nvSpPr>
        <dsp:cNvPr id="0" name=""/>
        <dsp:cNvSpPr/>
      </dsp:nvSpPr>
      <dsp:spPr>
        <a:xfrm>
          <a:off x="8356" y="2429164"/>
          <a:ext cx="2682152" cy="614690"/>
        </a:xfrm>
        <a:prstGeom prst="chevron">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В планы-графики включаются:</a:t>
          </a:r>
        </a:p>
      </dsp:txBody>
      <dsp:txXfrm>
        <a:off x="315701" y="2429164"/>
        <a:ext cx="2067462" cy="614690"/>
      </dsp:txXfrm>
    </dsp:sp>
    <dsp:sp modelId="{59E9C685-8A80-4E0E-AD49-3BA7FD0D28B0}">
      <dsp:nvSpPr>
        <dsp:cNvPr id="0" name=""/>
        <dsp:cNvSpPr/>
      </dsp:nvSpPr>
      <dsp:spPr>
        <a:xfrm rot="17132988">
          <a:off x="2032875" y="1862994"/>
          <a:ext cx="1796999" cy="15804"/>
        </a:xfrm>
        <a:custGeom>
          <a:avLst/>
          <a:gdLst/>
          <a:ahLst/>
          <a:cxnLst/>
          <a:rect l="0" t="0" r="0" b="0"/>
          <a:pathLst>
            <a:path>
              <a:moveTo>
                <a:pt x="0" y="7902"/>
              </a:moveTo>
              <a:lnTo>
                <a:pt x="1796999"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latin typeface="+mj-lt"/>
          </a:endParaRPr>
        </a:p>
      </dsp:txBody>
      <dsp:txXfrm>
        <a:off x="2886450" y="1825972"/>
        <a:ext cx="89849" cy="89849"/>
      </dsp:txXfrm>
    </dsp:sp>
    <dsp:sp modelId="{F82EA549-6339-4BA9-B089-FE5C99A22C13}">
      <dsp:nvSpPr>
        <dsp:cNvPr id="0" name=""/>
        <dsp:cNvSpPr/>
      </dsp:nvSpPr>
      <dsp:spPr>
        <a:xfrm>
          <a:off x="3172241" y="70420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1) идентификационные коды закупок, определенные в соответствии со статьей 23 настоящего Федерального закона;</a:t>
          </a:r>
        </a:p>
      </dsp:txBody>
      <dsp:txXfrm>
        <a:off x="3189878" y="721839"/>
        <a:ext cx="6369861" cy="566891"/>
      </dsp:txXfrm>
    </dsp:sp>
    <dsp:sp modelId="{F71E877C-443D-4EE8-A0D3-C4A91296BF48}">
      <dsp:nvSpPr>
        <dsp:cNvPr id="0" name=""/>
        <dsp:cNvSpPr/>
      </dsp:nvSpPr>
      <dsp:spPr>
        <a:xfrm rot="17692822">
          <a:off x="2358872" y="2209239"/>
          <a:ext cx="1145005" cy="15804"/>
        </a:xfrm>
        <a:custGeom>
          <a:avLst/>
          <a:gdLst/>
          <a:ahLst/>
          <a:cxnLst/>
          <a:rect l="0" t="0" r="0" b="0"/>
          <a:pathLst>
            <a:path>
              <a:moveTo>
                <a:pt x="0" y="7902"/>
              </a:moveTo>
              <a:lnTo>
                <a:pt x="1145005"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2902750" y="2188517"/>
        <a:ext cx="57250" cy="57250"/>
      </dsp:txXfrm>
    </dsp:sp>
    <dsp:sp modelId="{E0FF2BE4-BF51-4759-8604-4E149BF50CD0}">
      <dsp:nvSpPr>
        <dsp:cNvPr id="0" name=""/>
        <dsp:cNvSpPr/>
      </dsp:nvSpPr>
      <dsp:spPr>
        <a:xfrm>
          <a:off x="3172241" y="139669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2) наименование объекта и (или) наименования объектов закупок;</a:t>
          </a:r>
        </a:p>
      </dsp:txBody>
      <dsp:txXfrm>
        <a:off x="3189878" y="1414329"/>
        <a:ext cx="6369861" cy="566891"/>
      </dsp:txXfrm>
    </dsp:sp>
    <dsp:sp modelId="{755F58D4-4693-4ECB-8962-96B6B33CAE73}">
      <dsp:nvSpPr>
        <dsp:cNvPr id="0" name=""/>
        <dsp:cNvSpPr/>
      </dsp:nvSpPr>
      <dsp:spPr>
        <a:xfrm rot="19457599">
          <a:off x="2634747" y="2555484"/>
          <a:ext cx="593255" cy="15804"/>
        </a:xfrm>
        <a:custGeom>
          <a:avLst/>
          <a:gdLst/>
          <a:ahLst/>
          <a:cxnLst/>
          <a:rect l="0" t="0" r="0" b="0"/>
          <a:pathLst>
            <a:path>
              <a:moveTo>
                <a:pt x="0" y="7902"/>
              </a:moveTo>
              <a:lnTo>
                <a:pt x="593255"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2916543" y="2548556"/>
        <a:ext cx="29662" cy="29662"/>
      </dsp:txXfrm>
    </dsp:sp>
    <dsp:sp modelId="{B5925C71-2A37-47EE-B31E-5630DC9561A1}">
      <dsp:nvSpPr>
        <dsp:cNvPr id="0" name=""/>
        <dsp:cNvSpPr/>
      </dsp:nvSpPr>
      <dsp:spPr>
        <a:xfrm>
          <a:off x="3172241" y="208918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3) объем финансового обеспечения для осуществления закупок;</a:t>
          </a:r>
        </a:p>
      </dsp:txBody>
      <dsp:txXfrm>
        <a:off x="3189878" y="2106819"/>
        <a:ext cx="6369861" cy="566891"/>
      </dsp:txXfrm>
    </dsp:sp>
    <dsp:sp modelId="{098F6DE4-06E0-4621-8D30-EA0E97768894}">
      <dsp:nvSpPr>
        <dsp:cNvPr id="0" name=""/>
        <dsp:cNvSpPr/>
      </dsp:nvSpPr>
      <dsp:spPr>
        <a:xfrm rot="2142401">
          <a:off x="2634747" y="2901730"/>
          <a:ext cx="593255" cy="15804"/>
        </a:xfrm>
        <a:custGeom>
          <a:avLst/>
          <a:gdLst/>
          <a:ahLst/>
          <a:cxnLst/>
          <a:rect l="0" t="0" r="0" b="0"/>
          <a:pathLst>
            <a:path>
              <a:moveTo>
                <a:pt x="0" y="7902"/>
              </a:moveTo>
              <a:lnTo>
                <a:pt x="593255"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2916543" y="2894801"/>
        <a:ext cx="29662" cy="29662"/>
      </dsp:txXfrm>
    </dsp:sp>
    <dsp:sp modelId="{972458F5-537C-4C3F-9860-EE23514B46D6}">
      <dsp:nvSpPr>
        <dsp:cNvPr id="0" name=""/>
        <dsp:cNvSpPr/>
      </dsp:nvSpPr>
      <dsp:spPr>
        <a:xfrm>
          <a:off x="3172241" y="278167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4) сроки (периодичность) осуществления планируемых закупок;</a:t>
          </a:r>
        </a:p>
      </dsp:txBody>
      <dsp:txXfrm>
        <a:off x="3189878" y="2799309"/>
        <a:ext cx="6369861" cy="566891"/>
      </dsp:txXfrm>
    </dsp:sp>
    <dsp:sp modelId="{9EFA38C6-17F6-415A-B211-2D3FF35BFA92}">
      <dsp:nvSpPr>
        <dsp:cNvPr id="0" name=""/>
        <dsp:cNvSpPr/>
      </dsp:nvSpPr>
      <dsp:spPr>
        <a:xfrm rot="3907178">
          <a:off x="2358872" y="3247975"/>
          <a:ext cx="1145005" cy="15804"/>
        </a:xfrm>
        <a:custGeom>
          <a:avLst/>
          <a:gdLst/>
          <a:ahLst/>
          <a:cxnLst/>
          <a:rect l="0" t="0" r="0" b="0"/>
          <a:pathLst>
            <a:path>
              <a:moveTo>
                <a:pt x="0" y="7902"/>
              </a:moveTo>
              <a:lnTo>
                <a:pt x="1145005"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2902750" y="3227252"/>
        <a:ext cx="57250" cy="57250"/>
      </dsp:txXfrm>
    </dsp:sp>
    <dsp:sp modelId="{9501DEDD-6F7E-4667-B513-686CF4FD1398}">
      <dsp:nvSpPr>
        <dsp:cNvPr id="0" name=""/>
        <dsp:cNvSpPr/>
      </dsp:nvSpPr>
      <dsp:spPr>
        <a:xfrm>
          <a:off x="3172241" y="347416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5) информация об обязательном общественном обсуждении закупок товара, работы или услуги в соответствии со статьей 20 настоящего Федерального закона;</a:t>
          </a:r>
        </a:p>
      </dsp:txBody>
      <dsp:txXfrm>
        <a:off x="3189878" y="3491799"/>
        <a:ext cx="6369861" cy="566891"/>
      </dsp:txXfrm>
    </dsp:sp>
    <dsp:sp modelId="{2872FCDE-2AE3-48F0-8355-8E449C96EAFF}">
      <dsp:nvSpPr>
        <dsp:cNvPr id="0" name=""/>
        <dsp:cNvSpPr/>
      </dsp:nvSpPr>
      <dsp:spPr>
        <a:xfrm rot="4467012">
          <a:off x="2032875" y="3594220"/>
          <a:ext cx="1796999" cy="15804"/>
        </a:xfrm>
        <a:custGeom>
          <a:avLst/>
          <a:gdLst/>
          <a:ahLst/>
          <a:cxnLst/>
          <a:rect l="0" t="0" r="0" b="0"/>
          <a:pathLst>
            <a:path>
              <a:moveTo>
                <a:pt x="0" y="7902"/>
              </a:moveTo>
              <a:lnTo>
                <a:pt x="1796999"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latin typeface="+mj-lt"/>
          </a:endParaRPr>
        </a:p>
      </dsp:txBody>
      <dsp:txXfrm>
        <a:off x="2886450" y="3557197"/>
        <a:ext cx="89849" cy="89849"/>
      </dsp:txXfrm>
    </dsp:sp>
    <dsp:sp modelId="{153A9CD9-621F-49DA-9126-C9A9506BDD7E}">
      <dsp:nvSpPr>
        <dsp:cNvPr id="0" name=""/>
        <dsp:cNvSpPr/>
      </dsp:nvSpPr>
      <dsp:spPr>
        <a:xfrm>
          <a:off x="3172241" y="4166652"/>
          <a:ext cx="6405135" cy="60216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6) иная информация, определенная порядком, предусмотренным пунктом 2 части 3 настоящей статьи.</a:t>
          </a:r>
        </a:p>
      </dsp:txBody>
      <dsp:txXfrm>
        <a:off x="3189878" y="4184289"/>
        <a:ext cx="6369861" cy="566891"/>
      </dsp:txXfrm>
    </dsp:sp>
    <dsp:sp modelId="{13F18B00-BC34-47AE-8D4D-18EFDB91A81F}">
      <dsp:nvSpPr>
        <dsp:cNvPr id="0" name=""/>
        <dsp:cNvSpPr/>
      </dsp:nvSpPr>
      <dsp:spPr>
        <a:xfrm>
          <a:off x="8356" y="5458691"/>
          <a:ext cx="2903821" cy="788047"/>
        </a:xfrm>
        <a:prstGeom prst="chevron">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Правительством Российской Федерации устанавливаются:</a:t>
          </a:r>
        </a:p>
      </dsp:txBody>
      <dsp:txXfrm>
        <a:off x="402380" y="5458691"/>
        <a:ext cx="2115774" cy="788047"/>
      </dsp:txXfrm>
    </dsp:sp>
    <dsp:sp modelId="{57364BF8-82F0-4182-8C29-77FEB796526A}">
      <dsp:nvSpPr>
        <dsp:cNvPr id="0" name=""/>
        <dsp:cNvSpPr/>
      </dsp:nvSpPr>
      <dsp:spPr>
        <a:xfrm rot="18289469">
          <a:off x="2731259" y="5498567"/>
          <a:ext cx="843568" cy="15804"/>
        </a:xfrm>
        <a:custGeom>
          <a:avLst/>
          <a:gdLst/>
          <a:ahLst/>
          <a:cxnLst/>
          <a:rect l="0" t="0" r="0" b="0"/>
          <a:pathLst>
            <a:path>
              <a:moveTo>
                <a:pt x="0" y="7902"/>
              </a:moveTo>
              <a:lnTo>
                <a:pt x="843568"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131955" y="5485380"/>
        <a:ext cx="42178" cy="42178"/>
      </dsp:txXfrm>
    </dsp:sp>
    <dsp:sp modelId="{448AB96C-D429-4547-97CA-03D765AD1C9D}">
      <dsp:nvSpPr>
        <dsp:cNvPr id="0" name=""/>
        <dsp:cNvSpPr/>
      </dsp:nvSpPr>
      <dsp:spPr>
        <a:xfrm>
          <a:off x="3393910" y="4859142"/>
          <a:ext cx="7469523" cy="602165"/>
        </a:xfrm>
        <a:prstGeom prst="roundRect">
          <a:avLst>
            <a:gd name="adj" fmla="val 10000"/>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1) требования к форме планов-графиков;</a:t>
          </a:r>
        </a:p>
      </dsp:txBody>
      <dsp:txXfrm>
        <a:off x="3411547" y="4876779"/>
        <a:ext cx="7434249" cy="566891"/>
      </dsp:txXfrm>
    </dsp:sp>
    <dsp:sp modelId="{C238E0ED-21CD-423A-8890-E45E1B9B9C2F}">
      <dsp:nvSpPr>
        <dsp:cNvPr id="0" name=""/>
        <dsp:cNvSpPr/>
      </dsp:nvSpPr>
      <dsp:spPr>
        <a:xfrm>
          <a:off x="2912178" y="5844812"/>
          <a:ext cx="481732" cy="15804"/>
        </a:xfrm>
        <a:custGeom>
          <a:avLst/>
          <a:gdLst/>
          <a:ahLst/>
          <a:cxnLst/>
          <a:rect l="0" t="0" r="0" b="0"/>
          <a:pathLst>
            <a:path>
              <a:moveTo>
                <a:pt x="0" y="7902"/>
              </a:moveTo>
              <a:lnTo>
                <a:pt x="481732"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141000" y="5840671"/>
        <a:ext cx="24086" cy="24086"/>
      </dsp:txXfrm>
    </dsp:sp>
    <dsp:sp modelId="{7D00FA91-CA34-4C61-9582-447DDA5C506F}">
      <dsp:nvSpPr>
        <dsp:cNvPr id="0" name=""/>
        <dsp:cNvSpPr/>
      </dsp:nvSpPr>
      <dsp:spPr>
        <a:xfrm>
          <a:off x="3393910" y="5551632"/>
          <a:ext cx="7469523" cy="602165"/>
        </a:xfrm>
        <a:prstGeom prst="roundRect">
          <a:avLst>
            <a:gd name="adj" fmla="val 10000"/>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2) порядок формирования, утверждения планов-графиков, внесения изменений в такие планы-графики;</a:t>
          </a:r>
        </a:p>
      </dsp:txBody>
      <dsp:txXfrm>
        <a:off x="3411547" y="5569269"/>
        <a:ext cx="7434249" cy="566891"/>
      </dsp:txXfrm>
    </dsp:sp>
    <dsp:sp modelId="{96CBC882-5F7A-442E-BA87-E08EF09471B6}">
      <dsp:nvSpPr>
        <dsp:cNvPr id="0" name=""/>
        <dsp:cNvSpPr/>
      </dsp:nvSpPr>
      <dsp:spPr>
        <a:xfrm rot="3310531">
          <a:off x="2731259" y="6191057"/>
          <a:ext cx="843568" cy="15804"/>
        </a:xfrm>
        <a:custGeom>
          <a:avLst/>
          <a:gdLst/>
          <a:ahLst/>
          <a:cxnLst/>
          <a:rect l="0" t="0" r="0" b="0"/>
          <a:pathLst>
            <a:path>
              <a:moveTo>
                <a:pt x="0" y="7902"/>
              </a:moveTo>
              <a:lnTo>
                <a:pt x="843568" y="790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131955" y="6177871"/>
        <a:ext cx="42178" cy="42178"/>
      </dsp:txXfrm>
    </dsp:sp>
    <dsp:sp modelId="{6424726B-7C2D-42AB-B775-049207B744AD}">
      <dsp:nvSpPr>
        <dsp:cNvPr id="0" name=""/>
        <dsp:cNvSpPr/>
      </dsp:nvSpPr>
      <dsp:spPr>
        <a:xfrm>
          <a:off x="3393910" y="6244122"/>
          <a:ext cx="7469523" cy="602165"/>
        </a:xfrm>
        <a:prstGeom prst="roundRect">
          <a:avLst>
            <a:gd name="adj" fmla="val 10000"/>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3) порядок размещения планов-графиков в единой информационной системе</a:t>
          </a:r>
        </a:p>
      </dsp:txBody>
      <dsp:txXfrm>
        <a:off x="3411547" y="6261759"/>
        <a:ext cx="7434249" cy="5668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2B791-8120-465A-B2C0-936182988B26}">
      <dsp:nvSpPr>
        <dsp:cNvPr id="0" name=""/>
        <dsp:cNvSpPr/>
      </dsp:nvSpPr>
      <dsp:spPr>
        <a:xfrm>
          <a:off x="147781" y="0"/>
          <a:ext cx="11804074" cy="6770255"/>
        </a:xfrm>
        <a:prstGeom prst="diamond">
          <a:avLst/>
        </a:prstGeom>
        <a:solidFill>
          <a:srgbClr val="00B05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5FF5BEB-4142-4BCB-8EB0-19C44669FFF0}">
      <dsp:nvSpPr>
        <dsp:cNvPr id="0" name=""/>
        <dsp:cNvSpPr/>
      </dsp:nvSpPr>
      <dsp:spPr>
        <a:xfrm>
          <a:off x="0" y="209066"/>
          <a:ext cx="5164410" cy="264039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Правительство Российской Федерации вправе установить особенности включения в план-график информации о централизованных закупках, совместных конкурсах и аукционах, закупках, при осуществлении которых применяются закрытые способы определения поставщиков (подрядчиков, исполнителей), а также об отдельных закупках, предусмотренных пунктом 7 части 2 статьи 83, пунктом 3 части 2 статьи 83.1, частью 1 статьи 93 и статьей 111 настоящего Федерального закона.</a:t>
          </a:r>
        </a:p>
      </dsp:txBody>
      <dsp:txXfrm>
        <a:off x="128894" y="337960"/>
        <a:ext cx="4906622" cy="2382611"/>
      </dsp:txXfrm>
    </dsp:sp>
    <dsp:sp modelId="{DE54EBCC-E1DE-4AAD-B8A4-D0C57469AFAD}">
      <dsp:nvSpPr>
        <dsp:cNvPr id="0" name=""/>
        <dsp:cNvSpPr/>
      </dsp:nvSpPr>
      <dsp:spPr>
        <a:xfrm>
          <a:off x="5965395" y="172126"/>
          <a:ext cx="6004928" cy="264039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Планы-графики формируются на срок, соответствующий сроку действия федерального закона о федеральном бюджете на очередной финансовый год и плановый период, федеральных законов о бюджетах государственных внебюджетных фондов Российской Федерации на очередной финансовый год и плановый период, закона субъекта Российской Федерации о бюджете субъекта Российской Федерации, законов субъекта Российской Федерации о бюджетах территориальных государственных внебюджетных фондов, муниципального правового акта представительного органа муниципального образования о местном бюджете. В планы-графики включается с учетом положений бюджетного законодательства Российской Федерации информация о закупках, осуществление которых планируется по истечении планового периода. В этом случае указанная в части 2 настоящей статьи информация вносится в планы-графики закупок на весь срок планируемых закупок.</a:t>
          </a:r>
        </a:p>
      </dsp:txBody>
      <dsp:txXfrm>
        <a:off x="6094289" y="301020"/>
        <a:ext cx="5747140" cy="2382611"/>
      </dsp:txXfrm>
    </dsp:sp>
    <dsp:sp modelId="{1063141E-5779-47A6-A6A8-BC55EF2C4CFB}">
      <dsp:nvSpPr>
        <dsp:cNvPr id="0" name=""/>
        <dsp:cNvSpPr/>
      </dsp:nvSpPr>
      <dsp:spPr>
        <a:xfrm>
          <a:off x="237846" y="3237295"/>
          <a:ext cx="5085884" cy="2640399"/>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План-график формируется государственным или муниципальным заказчиком в соответствии с требованиями настоящей статьи в процессе составления и рассмотрения проектов бюджетов бюджетной системы Российской Федерации с учетом положений бюджетного законодательства Российской Федерации и утверждается в течение десяти рабочих дней после доведения до государственного или муниципального заказчика объема прав в денежном выражении на принятие и (или) исполнение обязательств в соответствии с бюджетным законодательством Российской Федерации.</a:t>
          </a:r>
        </a:p>
      </dsp:txBody>
      <dsp:txXfrm>
        <a:off x="366740" y="3366189"/>
        <a:ext cx="4828096" cy="2382611"/>
      </dsp:txXfrm>
    </dsp:sp>
    <dsp:sp modelId="{4466624F-F41F-42FB-960F-D0971CE1519F}">
      <dsp:nvSpPr>
        <dsp:cNvPr id="0" name=""/>
        <dsp:cNvSpPr/>
      </dsp:nvSpPr>
      <dsp:spPr>
        <a:xfrm>
          <a:off x="5847620" y="3428988"/>
          <a:ext cx="6148117" cy="2640399"/>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План-график формируется государственным, муниципальным учреждениями, государственным, муниципальным унитарными предприятиями в соответствии с требованиями настоящей статьи при планировании финансово-хозяйственной деятельности государственного, муниципального учреждений, государственного, муниципального унитарных предприятий и утверждается в течение десяти рабочих дней после утверждения соответственно плана финансово-хозяйственной деятельности государственного, муниципального учреждений, плана (программы) финансово-хозяйственной деятельности государственного, муниципального унитарных предприятий.</a:t>
          </a:r>
        </a:p>
      </dsp:txBody>
      <dsp:txXfrm>
        <a:off x="5976514" y="3557882"/>
        <a:ext cx="5890329" cy="23826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08A0-57BA-4229-8DCA-BC6CFADF716E}">
      <dsp:nvSpPr>
        <dsp:cNvPr id="0" name=""/>
        <dsp:cNvSpPr/>
      </dsp:nvSpPr>
      <dsp:spPr>
        <a:xfrm>
          <a:off x="5338340" y="5446662"/>
          <a:ext cx="3094502" cy="1354985"/>
        </a:xfrm>
        <a:prstGeom prst="ellipse">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cap="all" baseline="0" dirty="0">
              <a:latin typeface="+mj-lt"/>
            </a:rPr>
            <a:t>Планы-графики подлежат изменению при необходимости:</a:t>
          </a:r>
        </a:p>
      </dsp:txBody>
      <dsp:txXfrm>
        <a:off x="5791519" y="5645095"/>
        <a:ext cx="2188144" cy="958119"/>
      </dsp:txXfrm>
    </dsp:sp>
    <dsp:sp modelId="{94AAE08E-0A90-49F0-ABED-2066E8FF5F68}">
      <dsp:nvSpPr>
        <dsp:cNvPr id="0" name=""/>
        <dsp:cNvSpPr/>
      </dsp:nvSpPr>
      <dsp:spPr>
        <a:xfrm rot="11289494">
          <a:off x="2102229" y="5247871"/>
          <a:ext cx="3147507" cy="832318"/>
        </a:xfrm>
        <a:prstGeom prst="leftArrow">
          <a:avLst>
            <a:gd name="adj1" fmla="val 60000"/>
            <a:gd name="adj2" fmla="val 50000"/>
          </a:avLst>
        </a:prstGeom>
        <a:solidFill>
          <a:schemeClr val="accent2">
            <a:lumMod val="7500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592A71BA-5AD4-449A-AC98-4A10DCC89A17}">
      <dsp:nvSpPr>
        <dsp:cNvPr id="0" name=""/>
        <dsp:cNvSpPr/>
      </dsp:nvSpPr>
      <dsp:spPr>
        <a:xfrm>
          <a:off x="38537" y="4449190"/>
          <a:ext cx="4159235" cy="1983027"/>
        </a:xfrm>
        <a:prstGeom prst="roundRect">
          <a:avLst>
            <a:gd name="adj" fmla="val 1000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1) приведения их в соответствие в связи с изменением установленных в соответствии со статьей 19 Федерального закона </a:t>
          </a:r>
          <a:r>
            <a:rPr lang="en-US" sz="1400" kern="1200" dirty="0">
              <a:latin typeface="+mj-lt"/>
            </a:rPr>
            <a:t>N </a:t>
          </a:r>
          <a:r>
            <a:rPr lang="ru-RU" sz="1400" kern="1200" dirty="0">
              <a:latin typeface="+mj-lt"/>
            </a:rPr>
            <a:t>44</a:t>
          </a:r>
          <a:r>
            <a:rPr lang="en-US" sz="1400" kern="1200" dirty="0">
              <a:latin typeface="+mj-lt"/>
            </a:rPr>
            <a:t>-</a:t>
          </a:r>
          <a:r>
            <a:rPr lang="ru-RU" sz="1400" kern="1200" dirty="0">
              <a:latin typeface="+mj-lt"/>
            </a:rPr>
            <a:t>ФЗ требований к закупаемым заказчиками товарам, работам, услугам (в том числе предельной цены товаров, работ, услуг) и (или) нормативных затрат на обеспечение функций государственных органов, органов управления государственными внебюджетными фондами, муниципальных органов;</a:t>
          </a:r>
        </a:p>
      </dsp:txBody>
      <dsp:txXfrm>
        <a:off x="96618" y="4507271"/>
        <a:ext cx="4043073" cy="1866865"/>
      </dsp:txXfrm>
    </dsp:sp>
    <dsp:sp modelId="{9C6B2B7E-5CFD-42CA-A014-1C494B18D03B}">
      <dsp:nvSpPr>
        <dsp:cNvPr id="0" name=""/>
        <dsp:cNvSpPr/>
      </dsp:nvSpPr>
      <dsp:spPr>
        <a:xfrm rot="13520269">
          <a:off x="1475887" y="2952769"/>
          <a:ext cx="5373556" cy="832318"/>
        </a:xfrm>
        <a:prstGeom prst="leftArrow">
          <a:avLst>
            <a:gd name="adj1" fmla="val 60000"/>
            <a:gd name="adj2" fmla="val 50000"/>
          </a:avLst>
        </a:prstGeom>
        <a:solidFill>
          <a:schemeClr val="accent3">
            <a:lumMod val="5000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97D344C4-3730-45D0-8A29-EB072BE4A92B}">
      <dsp:nvSpPr>
        <dsp:cNvPr id="0" name=""/>
        <dsp:cNvSpPr/>
      </dsp:nvSpPr>
      <dsp:spPr>
        <a:xfrm>
          <a:off x="0" y="362900"/>
          <a:ext cx="4548122" cy="2190041"/>
        </a:xfrm>
        <a:prstGeom prst="roundRect">
          <a:avLst>
            <a:gd name="adj" fmla="val 10000"/>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2) приведения их в соответствие в связи с изменением доведенного до заказчика объема прав в денежном выражении на принятие и (или) исполнение обязательств в соответствии с бюджетным законодательством Российской Федерации, изменением показателей планов (программ) финансово-хозяйственной деятельности государственных, муниципальных учреждений, государственных, муниципальных унитарных предприятий, изменением соответствующих решений и (или) соглашений о предоставлении субсидий;</a:t>
          </a:r>
        </a:p>
      </dsp:txBody>
      <dsp:txXfrm>
        <a:off x="64144" y="427044"/>
        <a:ext cx="4419834" cy="2061753"/>
      </dsp:txXfrm>
    </dsp:sp>
    <dsp:sp modelId="{FF44F224-5BA0-4256-AF0C-05F34611C1CC}">
      <dsp:nvSpPr>
        <dsp:cNvPr id="0" name=""/>
        <dsp:cNvSpPr/>
      </dsp:nvSpPr>
      <dsp:spPr>
        <a:xfrm rot="16142480">
          <a:off x="4807597" y="2765922"/>
          <a:ext cx="4057526" cy="832318"/>
        </a:xfrm>
        <a:prstGeom prst="leftArrow">
          <a:avLst>
            <a:gd name="adj1" fmla="val 60000"/>
            <a:gd name="adj2" fmla="val 50000"/>
          </a:avLst>
        </a:prstGeom>
        <a:solidFill>
          <a:schemeClr val="accent4">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7404034F-2E11-4D6B-BF03-BD4AD5BCC591}">
      <dsp:nvSpPr>
        <dsp:cNvPr id="0" name=""/>
        <dsp:cNvSpPr/>
      </dsp:nvSpPr>
      <dsp:spPr>
        <a:xfrm>
          <a:off x="5415219" y="425790"/>
          <a:ext cx="2774396" cy="145562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3) реализации решения, принятого заказчиком по итогам обязательного общественного обсуждения закупки в соответствии со статьей 20 Федерального закона </a:t>
          </a:r>
          <a:r>
            <a:rPr lang="en-US" sz="1400" kern="1200" dirty="0">
              <a:latin typeface="+mj-lt"/>
            </a:rPr>
            <a:t>N </a:t>
          </a:r>
          <a:r>
            <a:rPr lang="ru-RU" sz="1400" kern="1200" dirty="0">
              <a:latin typeface="+mj-lt"/>
            </a:rPr>
            <a:t>44</a:t>
          </a:r>
          <a:r>
            <a:rPr lang="en-US" sz="1400" kern="1200" dirty="0">
              <a:latin typeface="+mj-lt"/>
            </a:rPr>
            <a:t>-</a:t>
          </a:r>
          <a:r>
            <a:rPr lang="ru-RU" sz="1400" kern="1200" dirty="0">
              <a:latin typeface="+mj-lt"/>
            </a:rPr>
            <a:t>ФЗ;</a:t>
          </a:r>
        </a:p>
      </dsp:txBody>
      <dsp:txXfrm>
        <a:off x="5457853" y="468424"/>
        <a:ext cx="2689128" cy="1370357"/>
      </dsp:txXfrm>
    </dsp:sp>
    <dsp:sp modelId="{458CF417-22C0-4971-A043-6A12C9EEAE57}">
      <dsp:nvSpPr>
        <dsp:cNvPr id="0" name=""/>
        <dsp:cNvSpPr/>
      </dsp:nvSpPr>
      <dsp:spPr>
        <a:xfrm rot="18392407">
          <a:off x="6484454" y="2713092"/>
          <a:ext cx="5240991" cy="832318"/>
        </a:xfrm>
        <a:prstGeom prst="leftArrow">
          <a:avLst>
            <a:gd name="adj1" fmla="val 60000"/>
            <a:gd name="adj2" fmla="val 50000"/>
          </a:avLst>
        </a:prstGeom>
        <a:solidFill>
          <a:schemeClr val="accent5">
            <a:lumMod val="7500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CE440965-66D1-46BB-909E-029485E8DB8F}">
      <dsp:nvSpPr>
        <dsp:cNvPr id="0" name=""/>
        <dsp:cNvSpPr/>
      </dsp:nvSpPr>
      <dsp:spPr>
        <a:xfrm>
          <a:off x="9277957" y="326245"/>
          <a:ext cx="2774396" cy="1395188"/>
        </a:xfrm>
        <a:prstGeom prst="roundRect">
          <a:avLst>
            <a:gd name="adj" fmla="val 10000"/>
          </a:avLst>
        </a:prstGeom>
        <a:solidFill>
          <a:schemeClr val="accent5">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4) использования в соответствии с законодательством Российской Федерации экономии, полученной при осуществлении закупки;</a:t>
          </a:r>
        </a:p>
      </dsp:txBody>
      <dsp:txXfrm>
        <a:off x="9318821" y="367109"/>
        <a:ext cx="2692668" cy="1313460"/>
      </dsp:txXfrm>
    </dsp:sp>
    <dsp:sp modelId="{BBE6E392-AD62-4868-ABD3-F06EA7F2D24F}">
      <dsp:nvSpPr>
        <dsp:cNvPr id="0" name=""/>
        <dsp:cNvSpPr/>
      </dsp:nvSpPr>
      <dsp:spPr>
        <a:xfrm rot="20989310">
          <a:off x="8429871" y="5226033"/>
          <a:ext cx="2280445" cy="832318"/>
        </a:xfrm>
        <a:prstGeom prst="leftArrow">
          <a:avLst>
            <a:gd name="adj1" fmla="val 60000"/>
            <a:gd name="adj2" fmla="val 50000"/>
          </a:avLst>
        </a:prstGeom>
        <a:solidFill>
          <a:schemeClr val="accent6">
            <a:lumMod val="5000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6DF0AB54-EC89-4244-9C18-8E25AE6A7204}">
      <dsp:nvSpPr>
        <dsp:cNvPr id="0" name=""/>
        <dsp:cNvSpPr/>
      </dsp:nvSpPr>
      <dsp:spPr>
        <a:xfrm>
          <a:off x="9305175" y="4458434"/>
          <a:ext cx="2774396" cy="1964538"/>
        </a:xfrm>
        <a:prstGeom prst="roundRect">
          <a:avLst>
            <a:gd name="adj" fmla="val 10000"/>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5) в иных случаях, установленных порядком, предусмотренным пунктом 2 части 3 статьи 16</a:t>
          </a:r>
        </a:p>
      </dsp:txBody>
      <dsp:txXfrm>
        <a:off x="9362714" y="4515973"/>
        <a:ext cx="2659318" cy="18494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E34B6-EB92-4C1A-938A-1BE9566188A4}">
      <dsp:nvSpPr>
        <dsp:cNvPr id="0" name=""/>
        <dsp:cNvSpPr/>
      </dsp:nvSpPr>
      <dsp:spPr>
        <a:xfrm rot="5400000">
          <a:off x="2215004" y="1529631"/>
          <a:ext cx="1706463" cy="1942748"/>
        </a:xfrm>
        <a:prstGeom prst="bentUpArrow">
          <a:avLst>
            <a:gd name="adj1" fmla="val 32840"/>
            <a:gd name="adj2" fmla="val 25000"/>
            <a:gd name="adj3" fmla="val 35780"/>
          </a:avLst>
        </a:prstGeom>
        <a:solidFill>
          <a:schemeClr val="accent2">
            <a:lumMod val="7500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C8770FA-0F04-4055-9F29-C9C106EF85F7}">
      <dsp:nvSpPr>
        <dsp:cNvPr id="0" name=""/>
        <dsp:cNvSpPr/>
      </dsp:nvSpPr>
      <dsp:spPr>
        <a:xfrm>
          <a:off x="612210" y="40932"/>
          <a:ext cx="6676997" cy="1588598"/>
        </a:xfrm>
        <a:prstGeom prst="roundRect">
          <a:avLst>
            <a:gd name="adj" fmla="val 1667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Внесение в соответствии с частью 8 настоящей статьи изменений в план-график может осуществляться не позднее чем за один день до дня размещения в единой информационной системе извещения об осуществлении соответствующей закупки или направления приглашения принять участие в определении поставщика (подрядчика, исполнителя) закрытым способом либо в случае заключения контракта с единственным поставщиком (подрядчиком, исполнителем) в соответствии с частью 1 статьи 93 Федерального закона </a:t>
          </a:r>
          <a:r>
            <a:rPr lang="en-US" sz="1400" kern="1200" dirty="0">
              <a:latin typeface="+mj-lt"/>
            </a:rPr>
            <a:t>N 44-</a:t>
          </a:r>
          <a:r>
            <a:rPr lang="ru-RU" sz="1400" kern="1200" dirty="0">
              <a:latin typeface="+mj-lt"/>
            </a:rPr>
            <a:t>ФЗ - не позднее чем за один день до дня заключения контракта.</a:t>
          </a:r>
        </a:p>
      </dsp:txBody>
      <dsp:txXfrm>
        <a:off x="689773" y="118495"/>
        <a:ext cx="6521871" cy="1433472"/>
      </dsp:txXfrm>
    </dsp:sp>
    <dsp:sp modelId="{2EB9FB75-26F7-4A83-9B88-EFDB6E6E2F92}">
      <dsp:nvSpPr>
        <dsp:cNvPr id="0" name=""/>
        <dsp:cNvSpPr/>
      </dsp:nvSpPr>
      <dsp:spPr>
        <a:xfrm>
          <a:off x="5387049" y="21614"/>
          <a:ext cx="2089313" cy="1625203"/>
        </a:xfrm>
        <a:prstGeom prst="rect">
          <a:avLst/>
        </a:prstGeom>
        <a:noFill/>
        <a:ln>
          <a:noFill/>
        </a:ln>
        <a:effectLst/>
      </dsp:spPr>
      <dsp:style>
        <a:lnRef idx="0">
          <a:scrgbClr r="0" g="0" b="0"/>
        </a:lnRef>
        <a:fillRef idx="0">
          <a:scrgbClr r="0" g="0" b="0"/>
        </a:fillRef>
        <a:effectRef idx="0">
          <a:scrgbClr r="0" g="0" b="0"/>
        </a:effectRef>
        <a:fontRef idx="minor"/>
      </dsp:style>
    </dsp:sp>
    <dsp:sp modelId="{75C44B2A-ED36-44A5-8941-DBA4B2C43859}">
      <dsp:nvSpPr>
        <dsp:cNvPr id="0" name=""/>
        <dsp:cNvSpPr/>
      </dsp:nvSpPr>
      <dsp:spPr>
        <a:xfrm rot="5400000">
          <a:off x="5147256" y="3628592"/>
          <a:ext cx="1706463" cy="1942748"/>
        </a:xfrm>
        <a:prstGeom prst="bentUpArrow">
          <a:avLst>
            <a:gd name="adj1" fmla="val 32840"/>
            <a:gd name="adj2" fmla="val 25000"/>
            <a:gd name="adj3" fmla="val 35780"/>
          </a:avLst>
        </a:prstGeom>
        <a:solidFill>
          <a:schemeClr val="accent3">
            <a:lumMod val="7500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124C155-D7EA-4DF2-8716-F193E6935A80}">
      <dsp:nvSpPr>
        <dsp:cNvPr id="0" name=""/>
        <dsp:cNvSpPr/>
      </dsp:nvSpPr>
      <dsp:spPr>
        <a:xfrm>
          <a:off x="3907003" y="2104080"/>
          <a:ext cx="5712064" cy="1596299"/>
        </a:xfrm>
        <a:prstGeom prst="roundRect">
          <a:avLst>
            <a:gd name="adj" fmla="val 1667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Не допускаются размещение в единой информационной системе извещений об осуществлении закупки, документации об осуществлении закупки, направление приглашений принять участие в определении поставщика (подрядчика, исполнителя) закрытым способом, если такие извещения, документация, приглашения содержат информацию, не соответствующую информации, указанной в планах-графиках.</a:t>
          </a:r>
        </a:p>
      </dsp:txBody>
      <dsp:txXfrm>
        <a:off x="3984942" y="2182019"/>
        <a:ext cx="5556186" cy="1440421"/>
      </dsp:txXfrm>
    </dsp:sp>
    <dsp:sp modelId="{86A482A2-C41C-4441-A0B3-662E47C8E904}">
      <dsp:nvSpPr>
        <dsp:cNvPr id="0" name=""/>
        <dsp:cNvSpPr/>
      </dsp:nvSpPr>
      <dsp:spPr>
        <a:xfrm>
          <a:off x="8199375" y="2088612"/>
          <a:ext cx="2089313" cy="1625203"/>
        </a:xfrm>
        <a:prstGeom prst="rect">
          <a:avLst/>
        </a:prstGeom>
        <a:noFill/>
        <a:ln>
          <a:noFill/>
        </a:ln>
        <a:effectLst/>
      </dsp:spPr>
      <dsp:style>
        <a:lnRef idx="0">
          <a:scrgbClr r="0" g="0" b="0"/>
        </a:lnRef>
        <a:fillRef idx="0">
          <a:scrgbClr r="0" g="0" b="0"/>
        </a:fillRef>
        <a:effectRef idx="0">
          <a:scrgbClr r="0" g="0" b="0"/>
        </a:effectRef>
        <a:fontRef idx="minor"/>
      </dsp:style>
    </dsp:sp>
    <dsp:sp modelId="{9E34F97D-B303-4ABF-BA68-4380EA506293}">
      <dsp:nvSpPr>
        <dsp:cNvPr id="0" name=""/>
        <dsp:cNvSpPr/>
      </dsp:nvSpPr>
      <dsp:spPr>
        <a:xfrm>
          <a:off x="7201796" y="4155611"/>
          <a:ext cx="4377992" cy="1641683"/>
        </a:xfrm>
        <a:prstGeom prst="roundRect">
          <a:avLst>
            <a:gd name="adj" fmla="val 16670"/>
          </a:avLst>
        </a:prstGeom>
        <a:solidFill>
          <a:srgbClr val="7030A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 Особенности планирования закупок в рамках государственного оборонного заказа устанавливаются Федеральным законом от 29 декабря 2012 года N 275-ФЗ "О государственном оборонном заказе".</a:t>
          </a:r>
        </a:p>
      </dsp:txBody>
      <dsp:txXfrm>
        <a:off x="7281951" y="4235766"/>
        <a:ext cx="4217682" cy="14813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3B518-9293-4059-947C-9ABE4D4E49A9}">
      <dsp:nvSpPr>
        <dsp:cNvPr id="0" name=""/>
        <dsp:cNvSpPr/>
      </dsp:nvSpPr>
      <dsp:spPr>
        <a:xfrm>
          <a:off x="2777198" y="2050"/>
          <a:ext cx="6554476" cy="42234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u-RU" sz="2100" kern="1200" dirty="0"/>
            <a:t>Формирование планов-графиков осуществляется:</a:t>
          </a:r>
        </a:p>
      </dsp:txBody>
      <dsp:txXfrm>
        <a:off x="2789568" y="14420"/>
        <a:ext cx="6529736" cy="397606"/>
      </dsp:txXfrm>
    </dsp:sp>
    <dsp:sp modelId="{2515F568-4CBC-4AF9-8B22-827216D56480}">
      <dsp:nvSpPr>
        <dsp:cNvPr id="0" name=""/>
        <dsp:cNvSpPr/>
      </dsp:nvSpPr>
      <dsp:spPr>
        <a:xfrm rot="5611641">
          <a:off x="5990541" y="477876"/>
          <a:ext cx="90606" cy="73910"/>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75EB77-6792-48D4-9BBA-E7DEF0565451}">
      <dsp:nvSpPr>
        <dsp:cNvPr id="0" name=""/>
        <dsp:cNvSpPr/>
      </dsp:nvSpPr>
      <dsp:spPr>
        <a:xfrm>
          <a:off x="923756" y="605266"/>
          <a:ext cx="10186993" cy="42234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а) государственным заказчиком, действующим от имени Российской Федерации;</a:t>
          </a:r>
        </a:p>
      </dsp:txBody>
      <dsp:txXfrm>
        <a:off x="936126" y="617636"/>
        <a:ext cx="10162253" cy="397606"/>
      </dsp:txXfrm>
    </dsp:sp>
    <dsp:sp modelId="{11BAABF8-DC5C-45D6-8B6B-FAD1C2B77A4E}">
      <dsp:nvSpPr>
        <dsp:cNvPr id="0" name=""/>
        <dsp:cNvSpPr/>
      </dsp:nvSpPr>
      <dsp:spPr>
        <a:xfrm rot="5400000">
          <a:off x="5980297" y="1064567"/>
          <a:ext cx="73910" cy="73910"/>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02B7D30-E0C4-4FE0-9328-AAFF8CF85A86}">
      <dsp:nvSpPr>
        <dsp:cNvPr id="0" name=""/>
        <dsp:cNvSpPr/>
      </dsp:nvSpPr>
      <dsp:spPr>
        <a:xfrm>
          <a:off x="923756" y="1175433"/>
          <a:ext cx="10186993" cy="422346"/>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б) заказчиком, являющимся федеральным бюджетным учреждением, за исключением закупок, осуществляемых в соответствии с частями 2 и 6 статьи 15 Федерального закона</a:t>
          </a:r>
          <a:r>
            <a:rPr lang="en-US" sz="1400" kern="1200" dirty="0">
              <a:latin typeface="+mj-lt"/>
            </a:rPr>
            <a:t> N 44-</a:t>
          </a:r>
          <a:r>
            <a:rPr lang="ru-RU" sz="1400" kern="1200" dirty="0">
              <a:latin typeface="+mj-lt"/>
            </a:rPr>
            <a:t>ФЗ;</a:t>
          </a:r>
        </a:p>
      </dsp:txBody>
      <dsp:txXfrm>
        <a:off x="936126" y="1187803"/>
        <a:ext cx="10162253" cy="397606"/>
      </dsp:txXfrm>
    </dsp:sp>
    <dsp:sp modelId="{A2CD3A0E-A3A8-4ADC-B0A5-04FF2C9E20A1}">
      <dsp:nvSpPr>
        <dsp:cNvPr id="0" name=""/>
        <dsp:cNvSpPr/>
      </dsp:nvSpPr>
      <dsp:spPr>
        <a:xfrm rot="5400000">
          <a:off x="5980297" y="1634735"/>
          <a:ext cx="73910" cy="73910"/>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9093D6-B52C-42F2-B0A6-A7765555E985}">
      <dsp:nvSpPr>
        <dsp:cNvPr id="0" name=""/>
        <dsp:cNvSpPr/>
      </dsp:nvSpPr>
      <dsp:spPr>
        <a:xfrm>
          <a:off x="923756" y="1745601"/>
          <a:ext cx="10186993" cy="51469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заказчиком, являющимся федеральным государственным унитарным предприятием, за исключением закупок, осуществляемых в соответствии с пунктами 1 и 2 части 2(1) и частью 6 статьи 15 Федерального закона </a:t>
          </a:r>
          <a:r>
            <a:rPr lang="en-US" sz="1400" kern="1200" dirty="0">
              <a:latin typeface="+mj-lt"/>
            </a:rPr>
            <a:t>N 44-</a:t>
          </a:r>
          <a:r>
            <a:rPr lang="ru-RU" sz="1400" kern="1200" dirty="0">
              <a:latin typeface="+mj-lt"/>
            </a:rPr>
            <a:t>ФЗ ; (в ред. Постановления Правительства РФ от 06.08.2020 N 1193)</a:t>
          </a:r>
        </a:p>
      </dsp:txBody>
      <dsp:txXfrm>
        <a:off x="938831" y="1760676"/>
        <a:ext cx="10156843" cy="484542"/>
      </dsp:txXfrm>
    </dsp:sp>
    <dsp:sp modelId="{3247CD86-A5BA-40A5-B699-E78F8561EA7D}">
      <dsp:nvSpPr>
        <dsp:cNvPr id="0" name=""/>
        <dsp:cNvSpPr/>
      </dsp:nvSpPr>
      <dsp:spPr>
        <a:xfrm rot="5400000">
          <a:off x="5980297" y="2297248"/>
          <a:ext cx="73910" cy="73910"/>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A9E44E-5006-49BA-97D8-5FC2DB7E7E66}">
      <dsp:nvSpPr>
        <dsp:cNvPr id="0" name=""/>
        <dsp:cNvSpPr/>
      </dsp:nvSpPr>
      <dsp:spPr>
        <a:xfrm>
          <a:off x="923756" y="2408114"/>
          <a:ext cx="10186993" cy="422346"/>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г) федеральным автономным учреждением в случае осуществления закупок в соответствии с частью 4 статьи 15 Федерального закона </a:t>
          </a:r>
          <a:r>
            <a:rPr lang="en-US" sz="1400" kern="1200" dirty="0">
              <a:latin typeface="+mj-lt"/>
            </a:rPr>
            <a:t>N 44-</a:t>
          </a:r>
          <a:r>
            <a:rPr lang="ru-RU" sz="1400" kern="1200" dirty="0">
              <a:latin typeface="+mj-lt"/>
            </a:rPr>
            <a:t>ФЗ ;</a:t>
          </a:r>
        </a:p>
      </dsp:txBody>
      <dsp:txXfrm>
        <a:off x="936126" y="2420484"/>
        <a:ext cx="10162253" cy="397606"/>
      </dsp:txXfrm>
    </dsp:sp>
    <dsp:sp modelId="{9936406B-FE32-4BCD-9B38-4C621962A39D}">
      <dsp:nvSpPr>
        <dsp:cNvPr id="0" name=""/>
        <dsp:cNvSpPr/>
      </dsp:nvSpPr>
      <dsp:spPr>
        <a:xfrm rot="5400000">
          <a:off x="5980297" y="2867416"/>
          <a:ext cx="73910" cy="73910"/>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4FFA43-8D54-4A7B-936E-27BC1C56AA24}">
      <dsp:nvSpPr>
        <dsp:cNvPr id="0" name=""/>
        <dsp:cNvSpPr/>
      </dsp:nvSpPr>
      <dsp:spPr>
        <a:xfrm>
          <a:off x="923756" y="2978282"/>
          <a:ext cx="10186993" cy="563507"/>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д) федеральным бюджетным учреждением, федеральным автономным учреждением, федеральным государственным унитарным предприятием, иным юридическим лицом в случае передачи такому учреждению, унитарному предприятию либо юридическому лицу в соответствии с Бюджетным кодексом Российской Федерации полномочий государственного заказчика;</a:t>
          </a:r>
        </a:p>
      </dsp:txBody>
      <dsp:txXfrm>
        <a:off x="940261" y="2994787"/>
        <a:ext cx="10153983" cy="530497"/>
      </dsp:txXfrm>
    </dsp:sp>
    <dsp:sp modelId="{5C41413F-CFEE-4EF8-8F5E-A8A38845C767}">
      <dsp:nvSpPr>
        <dsp:cNvPr id="0" name=""/>
        <dsp:cNvSpPr/>
      </dsp:nvSpPr>
      <dsp:spPr>
        <a:xfrm rot="5400000">
          <a:off x="5980297" y="3578744"/>
          <a:ext cx="73910" cy="73910"/>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C2C68A-FDDB-4D58-BEE3-79AB1490A590}">
      <dsp:nvSpPr>
        <dsp:cNvPr id="0" name=""/>
        <dsp:cNvSpPr/>
      </dsp:nvSpPr>
      <dsp:spPr>
        <a:xfrm>
          <a:off x="923756" y="3689610"/>
          <a:ext cx="10186993" cy="42234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е) государственным заказчиком, действующим от имени субъекта Российской Федерации, или муниципальным заказчиком;</a:t>
          </a:r>
        </a:p>
      </dsp:txBody>
      <dsp:txXfrm>
        <a:off x="936126" y="3701980"/>
        <a:ext cx="10162253" cy="397606"/>
      </dsp:txXfrm>
    </dsp:sp>
    <dsp:sp modelId="{64FA6EB6-ADBD-4C76-8E9E-1BD64AF8DE92}">
      <dsp:nvSpPr>
        <dsp:cNvPr id="0" name=""/>
        <dsp:cNvSpPr/>
      </dsp:nvSpPr>
      <dsp:spPr>
        <a:xfrm rot="5400000">
          <a:off x="5980297" y="4148912"/>
          <a:ext cx="73910" cy="73910"/>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681F52-06AF-45BC-99FB-280A637D5FA2}">
      <dsp:nvSpPr>
        <dsp:cNvPr id="0" name=""/>
        <dsp:cNvSpPr/>
      </dsp:nvSpPr>
      <dsp:spPr>
        <a:xfrm>
          <a:off x="923756" y="4259778"/>
          <a:ext cx="10186993" cy="422346"/>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ж) заказчиком, являющимся бюджетным учреждением субъекта Российской Федерации или муниципальным бюджетным учреждением, за исключением закупок, осуществляемых в соответствии с частями 2 и 6 статьи 15 Федерального закона </a:t>
          </a:r>
          <a:r>
            <a:rPr lang="en-US" sz="1400" kern="1200" dirty="0">
              <a:latin typeface="+mj-lt"/>
            </a:rPr>
            <a:t>N 44-</a:t>
          </a:r>
          <a:r>
            <a:rPr lang="ru-RU" sz="1400" kern="1200" dirty="0">
              <a:latin typeface="+mj-lt"/>
            </a:rPr>
            <a:t>ФЗ ;</a:t>
          </a:r>
        </a:p>
      </dsp:txBody>
      <dsp:txXfrm>
        <a:off x="936126" y="4272148"/>
        <a:ext cx="10162253" cy="397606"/>
      </dsp:txXfrm>
    </dsp:sp>
    <dsp:sp modelId="{2D847699-924B-457D-8B64-9DBBE0E2D811}">
      <dsp:nvSpPr>
        <dsp:cNvPr id="0" name=""/>
        <dsp:cNvSpPr/>
      </dsp:nvSpPr>
      <dsp:spPr>
        <a:xfrm rot="5400000">
          <a:off x="5980297" y="4719079"/>
          <a:ext cx="73910" cy="73910"/>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448376-07AD-4822-97B0-8AE624431CBD}">
      <dsp:nvSpPr>
        <dsp:cNvPr id="0" name=""/>
        <dsp:cNvSpPr/>
      </dsp:nvSpPr>
      <dsp:spPr>
        <a:xfrm>
          <a:off x="923756" y="4829945"/>
          <a:ext cx="10186993" cy="531463"/>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з) заказчиком, являющимся государственным унитарным предприятием субъекта Российской Федерации или муниципальным унитарным предприятием, за исключением закупок, осуществляемых в соответствии с пунктами 1 и 2 части 2(1) и частью 6 статьи 15 Федерального закона </a:t>
          </a:r>
          <a:r>
            <a:rPr lang="en-US" sz="1400" kern="1200" dirty="0">
              <a:latin typeface="+mj-lt"/>
            </a:rPr>
            <a:t> 44-</a:t>
          </a:r>
          <a:r>
            <a:rPr lang="ru-RU" sz="1400" kern="1200" dirty="0">
              <a:latin typeface="+mj-lt"/>
            </a:rPr>
            <a:t>ФЗ; (в ред. Постановления Правительства РФ от 06.08.2020 N 1193)</a:t>
          </a:r>
        </a:p>
      </dsp:txBody>
      <dsp:txXfrm>
        <a:off x="939322" y="4845511"/>
        <a:ext cx="10155861" cy="500331"/>
      </dsp:txXfrm>
    </dsp:sp>
    <dsp:sp modelId="{0131D3DF-5856-46C1-9ACC-1742BC4C5CB8}">
      <dsp:nvSpPr>
        <dsp:cNvPr id="0" name=""/>
        <dsp:cNvSpPr/>
      </dsp:nvSpPr>
      <dsp:spPr>
        <a:xfrm rot="5184242">
          <a:off x="6017014" y="5381840"/>
          <a:ext cx="41088" cy="73910"/>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2ED227-A64C-47EF-93B0-C0066A255B58}">
      <dsp:nvSpPr>
        <dsp:cNvPr id="0" name=""/>
        <dsp:cNvSpPr/>
      </dsp:nvSpPr>
      <dsp:spPr>
        <a:xfrm>
          <a:off x="960939" y="5476182"/>
          <a:ext cx="10186993" cy="422346"/>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и) автономным учреждением, созданным субъектом Российской Федерации или муниципальным образованием, в случае осуществления закупок в соответствии с частью 4 статьи 15 Федерального закона </a:t>
          </a:r>
          <a:r>
            <a:rPr lang="en-US" sz="1400" kern="1200" dirty="0">
              <a:latin typeface="+mj-lt"/>
            </a:rPr>
            <a:t>N 44-</a:t>
          </a:r>
          <a:r>
            <a:rPr lang="ru-RU" sz="1400" kern="1200" dirty="0">
              <a:latin typeface="+mj-lt"/>
            </a:rPr>
            <a:t>ФЗ;</a:t>
          </a:r>
        </a:p>
      </dsp:txBody>
      <dsp:txXfrm>
        <a:off x="973309" y="5488552"/>
        <a:ext cx="10162253" cy="397606"/>
      </dsp:txXfrm>
    </dsp:sp>
    <dsp:sp modelId="{CDBDBCB9-67C7-4741-A46C-0C83EBA73E89}">
      <dsp:nvSpPr>
        <dsp:cNvPr id="0" name=""/>
        <dsp:cNvSpPr/>
      </dsp:nvSpPr>
      <dsp:spPr>
        <a:xfrm rot="5400000">
          <a:off x="6017481" y="5935483"/>
          <a:ext cx="73910" cy="73910"/>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1B282D-B049-4ED2-9342-599831ED5E4D}">
      <dsp:nvSpPr>
        <dsp:cNvPr id="0" name=""/>
        <dsp:cNvSpPr/>
      </dsp:nvSpPr>
      <dsp:spPr>
        <a:xfrm>
          <a:off x="960939" y="6046349"/>
          <a:ext cx="10186993" cy="809599"/>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к) бюджетным, автономным учреждением, созданным субъектом Российской Федерации или муниципальным образованием, государственным унитарным предприятием субъекта Российской Федерации или муниципальным унитарным предприятием, иными юридическими лицами в случае передачи такому учреждению, унитарному предприятию либо юридическому лицу в соответствии с Бюджетным кодексом Российской Федерации полномочий государственного, муниципального заказчика</a:t>
          </a:r>
        </a:p>
      </dsp:txBody>
      <dsp:txXfrm>
        <a:off x="984651" y="6070061"/>
        <a:ext cx="10139569" cy="762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C7C08-0D4C-42DA-A6E5-CC30D13622D9}">
      <dsp:nvSpPr>
        <dsp:cNvPr id="0" name=""/>
        <dsp:cNvSpPr/>
      </dsp:nvSpPr>
      <dsp:spPr>
        <a:xfrm>
          <a:off x="665015" y="3890"/>
          <a:ext cx="5181603" cy="446205"/>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ru-RU" sz="2600" kern="1200" dirty="0">
              <a:latin typeface="+mj-lt"/>
            </a:rPr>
            <a:t>В планы закупок включаются:</a:t>
          </a:r>
        </a:p>
      </dsp:txBody>
      <dsp:txXfrm>
        <a:off x="678084" y="16959"/>
        <a:ext cx="5155465" cy="420067"/>
      </dsp:txXfrm>
    </dsp:sp>
    <dsp:sp modelId="{6737DB1A-B273-4F09-BE9A-88C9E5854A35}">
      <dsp:nvSpPr>
        <dsp:cNvPr id="0" name=""/>
        <dsp:cNvSpPr/>
      </dsp:nvSpPr>
      <dsp:spPr>
        <a:xfrm rot="5443898">
          <a:off x="3205819" y="502993"/>
          <a:ext cx="91948" cy="78085"/>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62547DF-17E0-427A-8C75-8CF96BCEE79B}">
      <dsp:nvSpPr>
        <dsp:cNvPr id="0" name=""/>
        <dsp:cNvSpPr/>
      </dsp:nvSpPr>
      <dsp:spPr>
        <a:xfrm>
          <a:off x="92372" y="633976"/>
          <a:ext cx="6308432" cy="631197"/>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идентификационный код закупки</a:t>
          </a:r>
          <a:r>
            <a:rPr lang="ru-RU" sz="1400" kern="1200" dirty="0">
              <a:latin typeface="+mj-lt"/>
            </a:rPr>
            <a:t>, определенный в соответствии со статьей 23 Федерального законам №44-ФЗ (пос. </a:t>
          </a:r>
          <a:r>
            <a:rPr lang="ru-RU" sz="1400" kern="1200" dirty="0" err="1">
              <a:latin typeface="+mj-lt"/>
            </a:rPr>
            <a:t>ред</a:t>
          </a:r>
          <a:r>
            <a:rPr lang="ru-RU" sz="1400" kern="1200" dirty="0">
              <a:latin typeface="+mj-lt"/>
            </a:rPr>
            <a:t>);</a:t>
          </a:r>
        </a:p>
      </dsp:txBody>
      <dsp:txXfrm>
        <a:off x="110859" y="652463"/>
        <a:ext cx="6271458" cy="594223"/>
      </dsp:txXfrm>
    </dsp:sp>
    <dsp:sp modelId="{A5D1A912-BA06-4594-9720-50ADAB1D9178}">
      <dsp:nvSpPr>
        <dsp:cNvPr id="0" name=""/>
        <dsp:cNvSpPr/>
      </dsp:nvSpPr>
      <dsp:spPr>
        <a:xfrm rot="5400000">
          <a:off x="3207546" y="1304217"/>
          <a:ext cx="78085" cy="78085"/>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621CF37-A481-4323-B7A9-2588A53CD07A}">
      <dsp:nvSpPr>
        <dsp:cNvPr id="0" name=""/>
        <dsp:cNvSpPr/>
      </dsp:nvSpPr>
      <dsp:spPr>
        <a:xfrm>
          <a:off x="92372" y="1421346"/>
          <a:ext cx="6308432" cy="446205"/>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наименование объекта и (или) наименования объектов закупки </a:t>
          </a:r>
          <a:r>
            <a:rPr lang="ru-RU" sz="1400" kern="1200" dirty="0">
              <a:latin typeface="+mj-lt"/>
            </a:rPr>
            <a:t>(пос. ред. Федерального закона от 28.12.2013 N 396-ФЗ);</a:t>
          </a:r>
        </a:p>
      </dsp:txBody>
      <dsp:txXfrm>
        <a:off x="105441" y="1434415"/>
        <a:ext cx="6282294" cy="420067"/>
      </dsp:txXfrm>
    </dsp:sp>
    <dsp:sp modelId="{A855EC18-7390-44DE-B6B8-27AC0F5BF20B}">
      <dsp:nvSpPr>
        <dsp:cNvPr id="0" name=""/>
        <dsp:cNvSpPr/>
      </dsp:nvSpPr>
      <dsp:spPr>
        <a:xfrm rot="5400000">
          <a:off x="3207546" y="1906594"/>
          <a:ext cx="78085" cy="78085"/>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D5EA9E-C8D4-4CAE-8089-0F429D0A513E}">
      <dsp:nvSpPr>
        <dsp:cNvPr id="0" name=""/>
        <dsp:cNvSpPr/>
      </dsp:nvSpPr>
      <dsp:spPr>
        <a:xfrm>
          <a:off x="92372" y="2023723"/>
          <a:ext cx="6308432" cy="44620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объем финансового обеспечения для осуществления закупки</a:t>
          </a:r>
          <a:r>
            <a:rPr lang="ru-RU" sz="1400" kern="1200" dirty="0">
              <a:latin typeface="+mj-lt"/>
            </a:rPr>
            <a:t>;</a:t>
          </a:r>
        </a:p>
      </dsp:txBody>
      <dsp:txXfrm>
        <a:off x="105441" y="2036792"/>
        <a:ext cx="6282294" cy="420067"/>
      </dsp:txXfrm>
    </dsp:sp>
    <dsp:sp modelId="{81566FB4-72EF-4257-8E3A-DA03D88B3202}">
      <dsp:nvSpPr>
        <dsp:cNvPr id="0" name=""/>
        <dsp:cNvSpPr/>
      </dsp:nvSpPr>
      <dsp:spPr>
        <a:xfrm rot="5400000">
          <a:off x="3207546" y="2508971"/>
          <a:ext cx="78085" cy="78085"/>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CAAE6C-222B-4BD2-A685-FB0245035F10}">
      <dsp:nvSpPr>
        <dsp:cNvPr id="0" name=""/>
        <dsp:cNvSpPr/>
      </dsp:nvSpPr>
      <dsp:spPr>
        <a:xfrm>
          <a:off x="92372" y="2626100"/>
          <a:ext cx="6308432" cy="44620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сроки (периодичность) осуществления планируемых закупок</a:t>
          </a:r>
          <a:r>
            <a:rPr lang="ru-RU" sz="1400" kern="1200" dirty="0">
              <a:latin typeface="+mj-lt"/>
            </a:rPr>
            <a:t>;</a:t>
          </a:r>
        </a:p>
      </dsp:txBody>
      <dsp:txXfrm>
        <a:off x="105441" y="2639169"/>
        <a:ext cx="6282294" cy="420067"/>
      </dsp:txXfrm>
    </dsp:sp>
    <dsp:sp modelId="{C2D80E0A-38B7-44D8-B1C8-4B17FDBA8DF0}">
      <dsp:nvSpPr>
        <dsp:cNvPr id="0" name=""/>
        <dsp:cNvSpPr/>
      </dsp:nvSpPr>
      <dsp:spPr>
        <a:xfrm rot="5400000">
          <a:off x="3207546" y="3111348"/>
          <a:ext cx="78085" cy="78085"/>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17AEB70-1EA1-4B63-A6FE-5214D9F0C7C7}">
      <dsp:nvSpPr>
        <dsp:cNvPr id="0" name=""/>
        <dsp:cNvSpPr/>
      </dsp:nvSpPr>
      <dsp:spPr>
        <a:xfrm>
          <a:off x="92372" y="3228477"/>
          <a:ext cx="6308432" cy="446205"/>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обоснование закупки в соответствии со статьей </a:t>
          </a:r>
          <a:r>
            <a:rPr lang="ru-RU" sz="1400" kern="1200" dirty="0">
              <a:latin typeface="+mj-lt"/>
            </a:rPr>
            <a:t>18 Федерального закона </a:t>
          </a:r>
          <a:br>
            <a:rPr lang="ru-RU" sz="1400" kern="1200" dirty="0">
              <a:latin typeface="+mj-lt"/>
            </a:rPr>
          </a:br>
          <a:r>
            <a:rPr lang="ru-RU" sz="1400" kern="1200" dirty="0">
              <a:latin typeface="+mj-lt"/>
            </a:rPr>
            <a:t>№44-ФЗ</a:t>
          </a:r>
        </a:p>
      </dsp:txBody>
      <dsp:txXfrm>
        <a:off x="105441" y="3241546"/>
        <a:ext cx="6282294" cy="420067"/>
      </dsp:txXfrm>
    </dsp:sp>
    <dsp:sp modelId="{E54D88C4-4F2F-4CAA-BBF1-0CB592360100}">
      <dsp:nvSpPr>
        <dsp:cNvPr id="0" name=""/>
        <dsp:cNvSpPr/>
      </dsp:nvSpPr>
      <dsp:spPr>
        <a:xfrm rot="5400000">
          <a:off x="3207546" y="3713726"/>
          <a:ext cx="78085" cy="78085"/>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DED33C9-4D66-428E-B98D-C409FEF54068}">
      <dsp:nvSpPr>
        <dsp:cNvPr id="0" name=""/>
        <dsp:cNvSpPr/>
      </dsp:nvSpPr>
      <dsp:spPr>
        <a:xfrm>
          <a:off x="92372" y="3830854"/>
          <a:ext cx="6308432" cy="1967827"/>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информация о закупках товаров, работ, услуг, которые по причине их технической и (или) технологической сложности, инновационного, высокотехнологичного или специализированного характера способны поставить, выполнить, оказать только поставщики (подрядчики, исполнители), имеющие необходимый уровень квалификации, а также предназначены для проведения научных исследований, экспериментов, изысканий, проектных работ (в том числе архитектурно-строительного проектирования);</a:t>
          </a:r>
        </a:p>
      </dsp:txBody>
      <dsp:txXfrm>
        <a:off x="150008" y="3888490"/>
        <a:ext cx="6193160" cy="1852555"/>
      </dsp:txXfrm>
    </dsp:sp>
    <dsp:sp modelId="{68E65AF8-FF6D-42A4-AD6C-1A671D0D7B1D}">
      <dsp:nvSpPr>
        <dsp:cNvPr id="0" name=""/>
        <dsp:cNvSpPr/>
      </dsp:nvSpPr>
      <dsp:spPr>
        <a:xfrm rot="5379870">
          <a:off x="3227537" y="5823871"/>
          <a:ext cx="50378" cy="78085"/>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A0B62E-B734-43DB-8FCB-40594302FD58}">
      <dsp:nvSpPr>
        <dsp:cNvPr id="0" name=""/>
        <dsp:cNvSpPr/>
      </dsp:nvSpPr>
      <dsp:spPr>
        <a:xfrm>
          <a:off x="101600" y="5927145"/>
          <a:ext cx="6308432" cy="92696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информация об обязательном общественном обсуждении закупки товара, работы или услуги в соответствии со статьей 20 Федерального закона №44-ФЗ (пос. ред.);</a:t>
          </a:r>
        </a:p>
      </dsp:txBody>
      <dsp:txXfrm>
        <a:off x="128750" y="5954295"/>
        <a:ext cx="6254132" cy="872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8F1B-F2CA-4294-92F9-C3B9058148ED}">
      <dsp:nvSpPr>
        <dsp:cNvPr id="0" name=""/>
        <dsp:cNvSpPr/>
      </dsp:nvSpPr>
      <dsp:spPr>
        <a:xfrm>
          <a:off x="5080075" y="2639373"/>
          <a:ext cx="2008703" cy="200870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cap="all" baseline="0" dirty="0">
              <a:latin typeface="+mj-lt"/>
            </a:rPr>
            <a:t>Планы закупок формируются на срок:</a:t>
          </a:r>
        </a:p>
      </dsp:txBody>
      <dsp:txXfrm>
        <a:off x="5374243" y="2933541"/>
        <a:ext cx="1420367" cy="1420367"/>
      </dsp:txXfrm>
    </dsp:sp>
    <dsp:sp modelId="{842D166A-FF0F-4FC4-A91E-CBF243E5C2CB}">
      <dsp:nvSpPr>
        <dsp:cNvPr id="0" name=""/>
        <dsp:cNvSpPr/>
      </dsp:nvSpPr>
      <dsp:spPr>
        <a:xfrm rot="16200000">
          <a:off x="5783101" y="2323209"/>
          <a:ext cx="602650" cy="29678"/>
        </a:xfrm>
        <a:custGeom>
          <a:avLst/>
          <a:gdLst/>
          <a:ahLst/>
          <a:cxnLst/>
          <a:rect l="0" t="0" r="0" b="0"/>
          <a:pathLst>
            <a:path>
              <a:moveTo>
                <a:pt x="0" y="14839"/>
              </a:moveTo>
              <a:lnTo>
                <a:pt x="602650" y="148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6069360" y="2322982"/>
        <a:ext cx="30132" cy="30132"/>
      </dsp:txXfrm>
    </dsp:sp>
    <dsp:sp modelId="{B00E80EB-CE15-4C8C-9E20-E5DC5B02CCCA}">
      <dsp:nvSpPr>
        <dsp:cNvPr id="0" name=""/>
        <dsp:cNvSpPr/>
      </dsp:nvSpPr>
      <dsp:spPr>
        <a:xfrm>
          <a:off x="4462850" y="28020"/>
          <a:ext cx="3243151" cy="2008703"/>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соответствующий сроку действия федерального закона о федеральном бюджете на очередной финансовый год и плановый период, </a:t>
          </a:r>
        </a:p>
      </dsp:txBody>
      <dsp:txXfrm>
        <a:off x="4937798" y="322188"/>
        <a:ext cx="2293255" cy="1420367"/>
      </dsp:txXfrm>
    </dsp:sp>
    <dsp:sp modelId="{2E810637-1880-40B8-9839-0B46B5FB475A}">
      <dsp:nvSpPr>
        <dsp:cNvPr id="0" name=""/>
        <dsp:cNvSpPr/>
      </dsp:nvSpPr>
      <dsp:spPr>
        <a:xfrm rot="20520000">
          <a:off x="7035230" y="3290797"/>
          <a:ext cx="179453" cy="29678"/>
        </a:xfrm>
        <a:custGeom>
          <a:avLst/>
          <a:gdLst/>
          <a:ahLst/>
          <a:cxnLst/>
          <a:rect l="0" t="0" r="0" b="0"/>
          <a:pathLst>
            <a:path>
              <a:moveTo>
                <a:pt x="0" y="14839"/>
              </a:moveTo>
              <a:lnTo>
                <a:pt x="179453" y="148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7120470" y="3301150"/>
        <a:ext cx="8972" cy="8972"/>
      </dsp:txXfrm>
    </dsp:sp>
    <dsp:sp modelId="{ACD7A96F-4F79-4CF7-83DF-413C9B88A8B8}">
      <dsp:nvSpPr>
        <dsp:cNvPr id="0" name=""/>
        <dsp:cNvSpPr/>
      </dsp:nvSpPr>
      <dsp:spPr>
        <a:xfrm>
          <a:off x="7056713" y="1832421"/>
          <a:ext cx="3022515" cy="2008703"/>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федеральных законов о бюджетах государственных внебюджетных фондов Российской Федерации на очередной финансовый год и плановый период, </a:t>
          </a:r>
        </a:p>
      </dsp:txBody>
      <dsp:txXfrm>
        <a:off x="7499350" y="2126589"/>
        <a:ext cx="2137241" cy="1420367"/>
      </dsp:txXfrm>
    </dsp:sp>
    <dsp:sp modelId="{5FB012BE-FE75-4763-AEA0-B2600769CB97}">
      <dsp:nvSpPr>
        <dsp:cNvPr id="0" name=""/>
        <dsp:cNvSpPr/>
      </dsp:nvSpPr>
      <dsp:spPr>
        <a:xfrm rot="2251260">
          <a:off x="6770956" y="4564594"/>
          <a:ext cx="1063968" cy="29678"/>
        </a:xfrm>
        <a:custGeom>
          <a:avLst/>
          <a:gdLst/>
          <a:ahLst/>
          <a:cxnLst/>
          <a:rect l="0" t="0" r="0" b="0"/>
          <a:pathLst>
            <a:path>
              <a:moveTo>
                <a:pt x="0" y="14839"/>
              </a:moveTo>
              <a:lnTo>
                <a:pt x="1063968" y="148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7276341" y="4552834"/>
        <a:ext cx="53198" cy="53198"/>
      </dsp:txXfrm>
    </dsp:sp>
    <dsp:sp modelId="{AA042E21-5A83-471D-8F62-6C6A93BDDA25}">
      <dsp:nvSpPr>
        <dsp:cNvPr id="0" name=""/>
        <dsp:cNvSpPr/>
      </dsp:nvSpPr>
      <dsp:spPr>
        <a:xfrm>
          <a:off x="6964271" y="4715197"/>
          <a:ext cx="3646740" cy="2008703"/>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закона субъекта Российской Федерации о бюджете субъекта Российской Федерации, </a:t>
          </a:r>
        </a:p>
      </dsp:txBody>
      <dsp:txXfrm>
        <a:off x="7498324" y="5009365"/>
        <a:ext cx="2578634" cy="1420367"/>
      </dsp:txXfrm>
    </dsp:sp>
    <dsp:sp modelId="{8B3B91C7-32B0-40A7-9FA9-A9DFB2AA6D75}">
      <dsp:nvSpPr>
        <dsp:cNvPr id="0" name=""/>
        <dsp:cNvSpPr/>
      </dsp:nvSpPr>
      <dsp:spPr>
        <a:xfrm rot="8249363">
          <a:off x="4582375" y="4603840"/>
          <a:ext cx="876942" cy="29678"/>
        </a:xfrm>
        <a:custGeom>
          <a:avLst/>
          <a:gdLst/>
          <a:ahLst/>
          <a:cxnLst/>
          <a:rect l="0" t="0" r="0" b="0"/>
          <a:pathLst>
            <a:path>
              <a:moveTo>
                <a:pt x="0" y="14839"/>
              </a:moveTo>
              <a:lnTo>
                <a:pt x="876942" y="148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4998923" y="4596756"/>
        <a:ext cx="43847" cy="43847"/>
      </dsp:txXfrm>
    </dsp:sp>
    <dsp:sp modelId="{53CB0B30-2BEA-4541-84B0-D4CF66E69AAD}">
      <dsp:nvSpPr>
        <dsp:cNvPr id="0" name=""/>
        <dsp:cNvSpPr/>
      </dsp:nvSpPr>
      <dsp:spPr>
        <a:xfrm>
          <a:off x="1854818" y="4780023"/>
          <a:ext cx="3788735" cy="2008703"/>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законов субъекта Российской Федерации о бюджетах территориальных государственных внебюджетных фондов, </a:t>
          </a:r>
        </a:p>
      </dsp:txBody>
      <dsp:txXfrm>
        <a:off x="2409665" y="5074191"/>
        <a:ext cx="2679041" cy="1420367"/>
      </dsp:txXfrm>
    </dsp:sp>
    <dsp:sp modelId="{D6707457-CA59-4C7F-9B56-D15EFD5AD1DC}">
      <dsp:nvSpPr>
        <dsp:cNvPr id="0" name=""/>
        <dsp:cNvSpPr/>
      </dsp:nvSpPr>
      <dsp:spPr>
        <a:xfrm rot="11880000">
          <a:off x="4943797" y="3289154"/>
          <a:ext cx="190086" cy="29678"/>
        </a:xfrm>
        <a:custGeom>
          <a:avLst/>
          <a:gdLst/>
          <a:ahLst/>
          <a:cxnLst/>
          <a:rect l="0" t="0" r="0" b="0"/>
          <a:pathLst>
            <a:path>
              <a:moveTo>
                <a:pt x="0" y="14839"/>
              </a:moveTo>
              <a:lnTo>
                <a:pt x="190086" y="148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5034088" y="3299241"/>
        <a:ext cx="9504" cy="9504"/>
      </dsp:txXfrm>
    </dsp:sp>
    <dsp:sp modelId="{6861216E-D7A2-41DD-AF9E-159A414E2B1C}">
      <dsp:nvSpPr>
        <dsp:cNvPr id="0" name=""/>
        <dsp:cNvSpPr/>
      </dsp:nvSpPr>
      <dsp:spPr>
        <a:xfrm>
          <a:off x="2103534" y="1832421"/>
          <a:ext cx="2994695" cy="2008703"/>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муниципального правового акта представительного органа муниципального образования о местном бюджете.</a:t>
          </a:r>
        </a:p>
      </dsp:txBody>
      <dsp:txXfrm>
        <a:off x="2542097" y="2126589"/>
        <a:ext cx="2117569" cy="1420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EB857-F55C-49DF-9E45-4BC33F2938F5}">
      <dsp:nvSpPr>
        <dsp:cNvPr id="0" name=""/>
        <dsp:cNvSpPr/>
      </dsp:nvSpPr>
      <dsp:spPr>
        <a:xfrm>
          <a:off x="0" y="5809332"/>
          <a:ext cx="11924146" cy="95306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 закупки товаров, работ, услуг конкретных заказчиков, определенных Правительством Российской Федерации в соответствии с пунктом 1 части 8.2 статьи 3 настоящего Федерального закона, должен содержать перечень инновационной продукции, высокотехнологичной продукции, закупаемой у субъектов малого и среднего предпринимательства в годовом объеме, определяемом Правительством Российской Федерации в соответствии с пунктом 1 части 8.2 статьи 3 Федерального закона от 18.07.2011 N 223-ФЗ (пос. ред.)</a:t>
          </a:r>
        </a:p>
      </dsp:txBody>
      <dsp:txXfrm>
        <a:off x="0" y="5809332"/>
        <a:ext cx="11924146" cy="953069"/>
      </dsp:txXfrm>
    </dsp:sp>
    <dsp:sp modelId="{531760B6-9C7D-45C7-9CE1-E8A6CA8B3A2B}">
      <dsp:nvSpPr>
        <dsp:cNvPr id="0" name=""/>
        <dsp:cNvSpPr/>
      </dsp:nvSpPr>
      <dsp:spPr>
        <a:xfrm rot="10800000">
          <a:off x="0" y="4357807"/>
          <a:ext cx="11924146" cy="1465820"/>
        </a:xfrm>
        <a:prstGeom prst="upArrowCallou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 закупки инновационной продукции, высокотехнологичной продукции, лекарственных средств заказчиков, определенных Правительством Российской Федерации в соответствии с пунктами 1 и 2 части 8.2 статьи 3 настоящего Федерального закона, должен содержать раздел о закупке у субъектов малого и среднего предпринимательства в соответствии с утвержденным заказчиком перечнем товаров, работ, услуг, закупка которых осуществляется у таких субъектов. (Федеральный закон от 18.07.2011 N 223-ФЗ (пос. ред. ))</a:t>
          </a:r>
        </a:p>
      </dsp:txBody>
      <dsp:txXfrm rot="10800000">
        <a:off x="0" y="4357807"/>
        <a:ext cx="11924146" cy="952446"/>
      </dsp:txXfrm>
    </dsp:sp>
    <dsp:sp modelId="{4E542185-3A21-48D4-B42E-7B346C605CAA}">
      <dsp:nvSpPr>
        <dsp:cNvPr id="0" name=""/>
        <dsp:cNvSpPr/>
      </dsp:nvSpPr>
      <dsp:spPr>
        <a:xfrm rot="10800000">
          <a:off x="0" y="2906283"/>
          <a:ext cx="11924146" cy="1465820"/>
        </a:xfrm>
        <a:prstGeom prst="upArrowCallou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 закупки товаров, работ, услуг заказчиков, определенных Правительством Российской Федерации в соответствии с пунктом 2 части 8.2 статьи 3 Федерального закона от 18.07.2011 N 223-ФЗ (пос. ред.), должен содержать формируемый на срок не менее чем три года раздел о закупке у субъектов малого и среднего предпринимательства в соответствии с утвержденными такими заказчиками перечнями товаров, работ, услуг, закупка которых осуществляется у таких субъектов. (Федеральный закон от 18.07.2011 N 223-ФЗ (пос. ред.);)</a:t>
          </a:r>
        </a:p>
      </dsp:txBody>
      <dsp:txXfrm rot="10800000">
        <a:off x="0" y="2906283"/>
        <a:ext cx="11924146" cy="952446"/>
      </dsp:txXfrm>
    </dsp:sp>
    <dsp:sp modelId="{2F450A6F-CBB3-4A9F-B9A6-BD8619B47203}">
      <dsp:nvSpPr>
        <dsp:cNvPr id="0" name=""/>
        <dsp:cNvSpPr/>
      </dsp:nvSpPr>
      <dsp:spPr>
        <a:xfrm rot="10800000">
          <a:off x="0" y="1454758"/>
          <a:ext cx="11924146" cy="1465820"/>
        </a:xfrm>
        <a:prstGeom prst="upArrowCallou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План закупки инновационной продукции, высокотехнологичной продукции, лекарственных средств размещается заказчиком в единой информационной системе на период от пяти до семи лет. (Федерального закона от 28.12.2013 N 396-ФЗ (пос. ред.))</a:t>
          </a:r>
        </a:p>
      </dsp:txBody>
      <dsp:txXfrm rot="10800000">
        <a:off x="0" y="1454758"/>
        <a:ext cx="11924146" cy="952446"/>
      </dsp:txXfrm>
    </dsp:sp>
    <dsp:sp modelId="{0C72F616-01C3-4A58-AB58-01F86AE3AED0}">
      <dsp:nvSpPr>
        <dsp:cNvPr id="0" name=""/>
        <dsp:cNvSpPr/>
      </dsp:nvSpPr>
      <dsp:spPr>
        <a:xfrm rot="10800000">
          <a:off x="0" y="3234"/>
          <a:ext cx="11924146" cy="1465820"/>
        </a:xfrm>
        <a:prstGeom prst="upArrowCallou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Заказчик размещает в единой информационной системе план закупки товаров, работ, услуг на срок не менее чем один год. Порядок формирования плана закупки товаров, работ, услуг, порядок и сроки размещения в единой информационной системе такого плана, требования к форме такого плана устанавливаются Правительством Российской Федерации. (Федерального закона от 28.12.2013 N 396-ФЗ (пос. ред.))</a:t>
          </a:r>
        </a:p>
      </dsp:txBody>
      <dsp:txXfrm rot="10800000">
        <a:off x="0" y="3234"/>
        <a:ext cx="11924146" cy="95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8A16B-E6CC-4931-8F7C-176EA2CEFB8E}">
      <dsp:nvSpPr>
        <dsp:cNvPr id="0" name=""/>
        <dsp:cNvSpPr/>
      </dsp:nvSpPr>
      <dsp:spPr>
        <a:xfrm rot="16200000">
          <a:off x="1508798" y="-1508798"/>
          <a:ext cx="2750512" cy="5768108"/>
        </a:xfrm>
        <a:prstGeom prst="round1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Федеральным законом от 05.04.2013 N 44-ФЗ (пос. ред.)  обоснованной признается закупка, осуществляемая в соответствии с положениями статей 19 и 22 настоящего Федерального закона. (часть 1 в ред. Федерального закона от 01.05.2019 N 71-ФЗ)</a:t>
          </a:r>
        </a:p>
      </dsp:txBody>
      <dsp:txXfrm rot="5400000">
        <a:off x="0" y="0"/>
        <a:ext cx="5768108" cy="2062884"/>
      </dsp:txXfrm>
    </dsp:sp>
    <dsp:sp modelId="{C82C82DE-78C8-4D44-9ABC-D36BF98A8896}">
      <dsp:nvSpPr>
        <dsp:cNvPr id="0" name=""/>
        <dsp:cNvSpPr/>
      </dsp:nvSpPr>
      <dsp:spPr>
        <a:xfrm>
          <a:off x="5768108" y="0"/>
          <a:ext cx="5768108" cy="2750512"/>
        </a:xfrm>
        <a:prstGeom prst="round1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Оценка обоснованности осуществления закупок проводится в ходе аудита в сфере закупок и контроля в сфере закупок в соответствии с настоящим Федеральным законом. (в ред. Федерального закона от 01.05.2019 N 71-ФЗ)</a:t>
          </a:r>
          <a:endParaRPr lang="ru-RU" sz="1400" kern="1200" dirty="0">
            <a:latin typeface="+mj-lt"/>
          </a:endParaRPr>
        </a:p>
      </dsp:txBody>
      <dsp:txXfrm>
        <a:off x="5768108" y="0"/>
        <a:ext cx="5768108" cy="2062884"/>
      </dsp:txXfrm>
    </dsp:sp>
    <dsp:sp modelId="{19D00EDA-9493-41BA-AF1B-40199776FD4E}">
      <dsp:nvSpPr>
        <dsp:cNvPr id="0" name=""/>
        <dsp:cNvSpPr/>
      </dsp:nvSpPr>
      <dsp:spPr>
        <a:xfrm rot="10800000">
          <a:off x="0" y="2750512"/>
          <a:ext cx="5768108" cy="2750512"/>
        </a:xfrm>
        <a:prstGeom prst="round1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По результатам аудита в сфере закупок и контроля в сфере закупок конкретная закупка может быть признана необоснованной. (в ред. Федерального закона от 31.12.2014 N 498-ФЗ)</a:t>
          </a:r>
          <a:endParaRPr lang="ru-RU" sz="1400" kern="1200" dirty="0">
            <a:latin typeface="+mj-lt"/>
          </a:endParaRPr>
        </a:p>
      </dsp:txBody>
      <dsp:txXfrm rot="10800000">
        <a:off x="0" y="3438140"/>
        <a:ext cx="5768108" cy="2062884"/>
      </dsp:txXfrm>
    </dsp:sp>
    <dsp:sp modelId="{5CC3EC81-6A1D-4FB1-802C-785F67628A67}">
      <dsp:nvSpPr>
        <dsp:cNvPr id="0" name=""/>
        <dsp:cNvSpPr/>
      </dsp:nvSpPr>
      <dsp:spPr>
        <a:xfrm rot="5400000">
          <a:off x="7276907" y="1241713"/>
          <a:ext cx="2750512" cy="5768108"/>
        </a:xfrm>
        <a:prstGeom prst="round1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В случае признания планируемой закупки необоснованной органы контроля, указанные в пункте 3 части 1 статьи 99 настоящего Федерального закона, выдают предписания об устранении выявленных нарушений законодательства Российской Федерации и иных нормативных правовых актов о контрактной системе в сфере закупок и привлекают к административной ответственности лиц, виновных в нарушениях требований настоящего Федерального закона, в порядке, установленном Кодексом Российской Федерации об административных правонарушениях.</a:t>
          </a:r>
          <a:endParaRPr lang="ru-RU" sz="1400" kern="1200" dirty="0">
            <a:latin typeface="+mj-lt"/>
          </a:endParaRPr>
        </a:p>
      </dsp:txBody>
      <dsp:txXfrm rot="-5400000">
        <a:off x="5768109" y="3438139"/>
        <a:ext cx="5768108" cy="2062884"/>
      </dsp:txXfrm>
    </dsp:sp>
    <dsp:sp modelId="{A86E2EB7-5267-44AE-B90D-1FF3F5B9613E}">
      <dsp:nvSpPr>
        <dsp:cNvPr id="0" name=""/>
        <dsp:cNvSpPr/>
      </dsp:nvSpPr>
      <dsp:spPr>
        <a:xfrm>
          <a:off x="4037676" y="2062884"/>
          <a:ext cx="3460865" cy="1375256"/>
        </a:xfrm>
        <a:prstGeom prst="roundRect">
          <a:avLst/>
        </a:prstGeom>
        <a:solidFill>
          <a:schemeClr val="accent2">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cap="all" baseline="0" dirty="0">
              <a:latin typeface="+mj-lt"/>
            </a:rPr>
            <a:t>Обоснование закупок</a:t>
          </a:r>
        </a:p>
      </dsp:txBody>
      <dsp:txXfrm>
        <a:off x="4104810" y="2130018"/>
        <a:ext cx="3326597" cy="1240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86676-FF9A-4C01-86C3-63FF6594DED8}">
      <dsp:nvSpPr>
        <dsp:cNvPr id="0" name=""/>
        <dsp:cNvSpPr/>
      </dsp:nvSpPr>
      <dsp:spPr>
        <a:xfrm>
          <a:off x="3815396" y="697"/>
          <a:ext cx="4394952" cy="771022"/>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cap="all" baseline="0" dirty="0">
              <a:latin typeface="+mj-lt"/>
            </a:rPr>
            <a:t>Планы закупок подлежат изменению при необходимости:</a:t>
          </a:r>
        </a:p>
      </dsp:txBody>
      <dsp:txXfrm>
        <a:off x="3837978" y="23279"/>
        <a:ext cx="4349788" cy="725858"/>
      </dsp:txXfrm>
    </dsp:sp>
    <dsp:sp modelId="{DF4AE116-D02E-4606-AE58-4DD8563B8A9B}">
      <dsp:nvSpPr>
        <dsp:cNvPr id="0" name=""/>
        <dsp:cNvSpPr/>
      </dsp:nvSpPr>
      <dsp:spPr>
        <a:xfrm rot="5400000">
          <a:off x="5944678" y="840644"/>
          <a:ext cx="136388" cy="134928"/>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443646C-5B85-45CE-80A9-4B27D92EFBD3}">
      <dsp:nvSpPr>
        <dsp:cNvPr id="0" name=""/>
        <dsp:cNvSpPr/>
      </dsp:nvSpPr>
      <dsp:spPr>
        <a:xfrm>
          <a:off x="1139253" y="1044498"/>
          <a:ext cx="9747238" cy="1434888"/>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приведения их в соответствие с федеральным законом о внесении изменений в федеральный закон о федеральном бюджете на текущий финансовый год и плановый период, с федеральными законами о внесении изменений в федеральные законы о бюджетах государственных внебюджетных фондов Российской Федерации на текущий финансовый год и плановый период, с законами субъектов Российской Федерации о внесении изменений в законы субъектов Российской Федерации о бюджетах субъектов Российской Федерации на текущий финансовый год (текущий финансовый год и плановый период), законы субъектов Российской Федерации о внесении изменений в законы о бюджетах территориальных государственных внебюджетных фондов и с муниципальными правовыми актами о внесении изменений в муниципальные правовые акты о местных бюджетах на текущий финансовый год (текущий финансовый год и плановый период</a:t>
          </a:r>
        </a:p>
      </dsp:txBody>
      <dsp:txXfrm>
        <a:off x="1181279" y="1086524"/>
        <a:ext cx="9663186" cy="1350836"/>
      </dsp:txXfrm>
    </dsp:sp>
    <dsp:sp modelId="{72C601E6-C0C6-426D-A3D2-B5D52B4825E0}">
      <dsp:nvSpPr>
        <dsp:cNvPr id="0" name=""/>
        <dsp:cNvSpPr/>
      </dsp:nvSpPr>
      <dsp:spPr>
        <a:xfrm rot="5400000">
          <a:off x="5945408" y="2546851"/>
          <a:ext cx="134928" cy="134928"/>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64B40A-B725-48D7-B370-B64600A519CD}">
      <dsp:nvSpPr>
        <dsp:cNvPr id="0" name=""/>
        <dsp:cNvSpPr/>
      </dsp:nvSpPr>
      <dsp:spPr>
        <a:xfrm>
          <a:off x="1139253" y="2749244"/>
          <a:ext cx="9747238" cy="988335"/>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реализации федеральных законов, решений, поручений, указаний Президента Российской Федерации, решений, поручений Правительства Российской Федерации, законов субъектов Российской Федерации, решений, поручений высших исполнительных органов государственной власти субъектов Российской Федерации, муниципальных правовых актов, которые приняты (даны) после утверждения планов закупок и не приводят к изменению объема бюджетных ассигнований, утвержденных законом или решением о бюджете</a:t>
          </a:r>
        </a:p>
      </dsp:txBody>
      <dsp:txXfrm>
        <a:off x="1168200" y="2778191"/>
        <a:ext cx="9689344" cy="930441"/>
      </dsp:txXfrm>
    </dsp:sp>
    <dsp:sp modelId="{6C2378A7-19C6-41C8-A7F1-23C8B1F08824}">
      <dsp:nvSpPr>
        <dsp:cNvPr id="0" name=""/>
        <dsp:cNvSpPr/>
      </dsp:nvSpPr>
      <dsp:spPr>
        <a:xfrm rot="5400000">
          <a:off x="5945408" y="3805044"/>
          <a:ext cx="134928" cy="134928"/>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2AC50B-C968-4452-880B-184962A928DB}">
      <dsp:nvSpPr>
        <dsp:cNvPr id="0" name=""/>
        <dsp:cNvSpPr/>
      </dsp:nvSpPr>
      <dsp:spPr>
        <a:xfrm>
          <a:off x="1139253" y="4007438"/>
          <a:ext cx="9747238" cy="77102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реализации решения, принятого заказчиком по итогам обязательного общественного обсуждения закупки в соответствии со статьей 20 Федерального закона №44-ФЗ</a:t>
          </a:r>
        </a:p>
      </dsp:txBody>
      <dsp:txXfrm>
        <a:off x="1161835" y="4030020"/>
        <a:ext cx="9702074" cy="725858"/>
      </dsp:txXfrm>
    </dsp:sp>
    <dsp:sp modelId="{9F1EF852-BF79-4CD7-94A1-2A82AEE7846F}">
      <dsp:nvSpPr>
        <dsp:cNvPr id="0" name=""/>
        <dsp:cNvSpPr/>
      </dsp:nvSpPr>
      <dsp:spPr>
        <a:xfrm rot="5400000">
          <a:off x="5945408" y="4845925"/>
          <a:ext cx="134928" cy="134928"/>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6BED1C-1FF2-4A78-ADAD-862C117451E1}">
      <dsp:nvSpPr>
        <dsp:cNvPr id="0" name=""/>
        <dsp:cNvSpPr/>
      </dsp:nvSpPr>
      <dsp:spPr>
        <a:xfrm>
          <a:off x="1292748" y="5048318"/>
          <a:ext cx="9440247" cy="771022"/>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использования в соответствии с законодательством Российской Федерации экономии, полученной при осуществлении закупки</a:t>
          </a:r>
        </a:p>
      </dsp:txBody>
      <dsp:txXfrm>
        <a:off x="1315330" y="5070900"/>
        <a:ext cx="9395083" cy="725858"/>
      </dsp:txXfrm>
    </dsp:sp>
    <dsp:sp modelId="{AC0F540D-EC75-4367-8A30-7F179D134432}">
      <dsp:nvSpPr>
        <dsp:cNvPr id="0" name=""/>
        <dsp:cNvSpPr/>
      </dsp:nvSpPr>
      <dsp:spPr>
        <a:xfrm rot="5400000">
          <a:off x="5946519" y="5885694"/>
          <a:ext cx="132706" cy="134928"/>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8F226E-4661-42A6-BE9A-7551B85B26CB}">
      <dsp:nvSpPr>
        <dsp:cNvPr id="0" name=""/>
        <dsp:cNvSpPr/>
      </dsp:nvSpPr>
      <dsp:spPr>
        <a:xfrm>
          <a:off x="1292748" y="6086977"/>
          <a:ext cx="9440247" cy="771022"/>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иных случаях, установленных порядком формирования, утверждения и ведения планов закупок, предусмотренным частью 5 статьи 17 Федерального закона №44-ФЗ</a:t>
          </a:r>
        </a:p>
      </dsp:txBody>
      <dsp:txXfrm>
        <a:off x="1315330" y="6109559"/>
        <a:ext cx="9395083" cy="725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94AB-1070-4FBA-A97D-9B471D5CEFDA}">
      <dsp:nvSpPr>
        <dsp:cNvPr id="0" name=""/>
        <dsp:cNvSpPr/>
      </dsp:nvSpPr>
      <dsp:spPr>
        <a:xfrm>
          <a:off x="2217" y="1432860"/>
          <a:ext cx="4048890" cy="3470514"/>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1E39B9D-E8A9-485B-9001-AE1688B4841A}">
      <dsp:nvSpPr>
        <dsp:cNvPr id="0" name=""/>
        <dsp:cNvSpPr/>
      </dsp:nvSpPr>
      <dsp:spPr>
        <a:xfrm>
          <a:off x="322964" y="1737570"/>
          <a:ext cx="4048890" cy="347051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mj-lt"/>
            </a:rPr>
            <a:t>Порядок формирования, утверждения и ведения планов закупок для обеспечения федеральных нужд, требования к порядку формирования, утверждения и ведения планов закупок для обеспечения нужд субъекта Российской Федерации, муниципальных нужд устанавливаются Правительством Российской Федерации</a:t>
          </a:r>
        </a:p>
      </dsp:txBody>
      <dsp:txXfrm>
        <a:off x="424612" y="1839218"/>
        <a:ext cx="3845594" cy="3267218"/>
      </dsp:txXfrm>
    </dsp:sp>
    <dsp:sp modelId="{5881796C-E785-4E40-A17C-F787BBB13559}">
      <dsp:nvSpPr>
        <dsp:cNvPr id="0" name=""/>
        <dsp:cNvSpPr/>
      </dsp:nvSpPr>
      <dsp:spPr>
        <a:xfrm>
          <a:off x="4692602" y="1432860"/>
          <a:ext cx="3186395" cy="312888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0C2DC9F-9010-4647-AFBC-2122DBF082BC}">
      <dsp:nvSpPr>
        <dsp:cNvPr id="0" name=""/>
        <dsp:cNvSpPr/>
      </dsp:nvSpPr>
      <dsp:spPr>
        <a:xfrm>
          <a:off x="5013350" y="1737570"/>
          <a:ext cx="3186395" cy="312888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Порядок формирования, утверждения и ведения планов закупок для обеспечения нужд субъекта Российской Федерации, муниципальных нужд </a:t>
          </a:r>
          <a:r>
            <a:rPr lang="ru-RU" sz="1800" kern="1200" dirty="0">
              <a:latin typeface="+mj-lt"/>
            </a:rPr>
            <a:t>устанавливается</a:t>
          </a:r>
          <a:r>
            <a:rPr lang="ru-RU" sz="1600" kern="1200" dirty="0">
              <a:latin typeface="+mj-lt"/>
            </a:rPr>
            <a:t> соответственно высшим исполнительным органом государственной власти субъекта Российской Федерации, местной администрацией с учетом требований, установленных Правительством Российской Федерации</a:t>
          </a:r>
        </a:p>
      </dsp:txBody>
      <dsp:txXfrm>
        <a:off x="5104992" y="1829212"/>
        <a:ext cx="3003111" cy="2945601"/>
      </dsp:txXfrm>
    </dsp:sp>
    <dsp:sp modelId="{FFB9CCFE-7AB2-4E73-B831-02C6A0DD682E}">
      <dsp:nvSpPr>
        <dsp:cNvPr id="0" name=""/>
        <dsp:cNvSpPr/>
      </dsp:nvSpPr>
      <dsp:spPr>
        <a:xfrm>
          <a:off x="8520492" y="1432860"/>
          <a:ext cx="2886724" cy="183307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ADDF464-A836-4F6C-A9AC-285EECBA02F2}">
      <dsp:nvSpPr>
        <dsp:cNvPr id="0" name=""/>
        <dsp:cNvSpPr/>
      </dsp:nvSpPr>
      <dsp:spPr>
        <a:xfrm>
          <a:off x="8841239" y="1737570"/>
          <a:ext cx="2886724" cy="18330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Требования к форме планов закупок и порядок </a:t>
          </a:r>
          <a:r>
            <a:rPr lang="ru-RU" sz="1800" kern="1200" dirty="0">
              <a:latin typeface="+mj-lt"/>
            </a:rPr>
            <a:t>размещения</a:t>
          </a:r>
          <a:r>
            <a:rPr lang="ru-RU" sz="1600" kern="1200" dirty="0">
              <a:latin typeface="+mj-lt"/>
            </a:rPr>
            <a:t> таких планов в единой информационной системе устанавливаются Правительством Российской Федерации</a:t>
          </a:r>
        </a:p>
      </dsp:txBody>
      <dsp:txXfrm>
        <a:off x="8894928" y="1791259"/>
        <a:ext cx="2779346" cy="17256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C8D42-54D7-445A-8179-9D46BB12D1C9}">
      <dsp:nvSpPr>
        <dsp:cNvPr id="0" name=""/>
        <dsp:cNvSpPr/>
      </dsp:nvSpPr>
      <dsp:spPr>
        <a:xfrm>
          <a:off x="4766040" y="2039791"/>
          <a:ext cx="3351149" cy="1515766"/>
        </a:xfrm>
        <a:prstGeom prst="ellipse">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cap="all" baseline="0" dirty="0">
              <a:latin typeface="+mj-lt"/>
            </a:rPr>
            <a:t>При формировании плана-графика обоснованию подлежат</a:t>
          </a:r>
        </a:p>
      </dsp:txBody>
      <dsp:txXfrm>
        <a:off x="5256804" y="2261770"/>
        <a:ext cx="2369621" cy="1071808"/>
      </dsp:txXfrm>
    </dsp:sp>
    <dsp:sp modelId="{36479112-B87A-4031-9A50-1AA37E92DBB8}">
      <dsp:nvSpPr>
        <dsp:cNvPr id="0" name=""/>
        <dsp:cNvSpPr/>
      </dsp:nvSpPr>
      <dsp:spPr>
        <a:xfrm rot="16081274">
          <a:off x="6208469" y="1823160"/>
          <a:ext cx="400112" cy="33573"/>
        </a:xfrm>
        <a:custGeom>
          <a:avLst/>
          <a:gdLst/>
          <a:ahLst/>
          <a:cxnLst/>
          <a:rect l="0" t="0" r="0" b="0"/>
          <a:pathLst>
            <a:path>
              <a:moveTo>
                <a:pt x="0" y="16786"/>
              </a:moveTo>
              <a:lnTo>
                <a:pt x="400112" y="16786"/>
              </a:lnTo>
            </a:path>
          </a:pathLst>
        </a:custGeom>
        <a:noFill/>
        <a:ln w="55000" cap="flat" cmpd="thickThin"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6398523" y="1829944"/>
        <a:ext cx="20005" cy="20005"/>
      </dsp:txXfrm>
    </dsp:sp>
    <dsp:sp modelId="{06A77E83-1B7A-4BE9-BF63-53311823D171}">
      <dsp:nvSpPr>
        <dsp:cNvPr id="0" name=""/>
        <dsp:cNvSpPr/>
      </dsp:nvSpPr>
      <dsp:spPr>
        <a:xfrm>
          <a:off x="4665143" y="209641"/>
          <a:ext cx="3423532" cy="1430443"/>
        </a:xfrm>
        <a:prstGeom prst="ellipse">
          <a:avLst/>
        </a:prstGeom>
        <a:solidFill>
          <a:schemeClr val="accent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начальная (максимальная) цена контракта, цена контракта в порядке, установленном статьей 22 Федерального закона №44-ФЗ;</a:t>
          </a:r>
        </a:p>
      </dsp:txBody>
      <dsp:txXfrm>
        <a:off x="5166508" y="419125"/>
        <a:ext cx="2420802" cy="1011475"/>
      </dsp:txXfrm>
    </dsp:sp>
    <dsp:sp modelId="{B89E6AA5-4DAE-4A37-84AB-416498B1E14D}">
      <dsp:nvSpPr>
        <dsp:cNvPr id="0" name=""/>
        <dsp:cNvSpPr/>
      </dsp:nvSpPr>
      <dsp:spPr>
        <a:xfrm rot="21401208">
          <a:off x="8103114" y="2666771"/>
          <a:ext cx="619473" cy="33573"/>
        </a:xfrm>
        <a:custGeom>
          <a:avLst/>
          <a:gdLst/>
          <a:ahLst/>
          <a:cxnLst/>
          <a:rect l="0" t="0" r="0" b="0"/>
          <a:pathLst>
            <a:path>
              <a:moveTo>
                <a:pt x="0" y="16786"/>
              </a:moveTo>
              <a:lnTo>
                <a:pt x="619473" y="16786"/>
              </a:lnTo>
            </a:path>
          </a:pathLst>
        </a:custGeom>
        <a:noFill/>
        <a:ln w="55000" cap="flat" cmpd="thickThin"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8397364" y="2668071"/>
        <a:ext cx="30973" cy="30973"/>
      </dsp:txXfrm>
    </dsp:sp>
    <dsp:sp modelId="{3E6A1E14-A09E-42A4-BD3E-B28E8C36E911}">
      <dsp:nvSpPr>
        <dsp:cNvPr id="0" name=""/>
        <dsp:cNvSpPr/>
      </dsp:nvSpPr>
      <dsp:spPr>
        <a:xfrm>
          <a:off x="8710333" y="1702114"/>
          <a:ext cx="3481657" cy="1726888"/>
        </a:xfrm>
        <a:prstGeom prst="ellipse">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способ определения поставщика (подрядчика, исполнителя) в соответствии с главой 3 Федерального закона №44-ФЗ, в том числе дополнительные требования к участникам закупки</a:t>
          </a:r>
        </a:p>
      </dsp:txBody>
      <dsp:txXfrm>
        <a:off x="9220210" y="1955011"/>
        <a:ext cx="2461903" cy="1221094"/>
      </dsp:txXfrm>
    </dsp:sp>
    <dsp:sp modelId="{614B6688-D16E-4262-A4E0-02ACF911D042}">
      <dsp:nvSpPr>
        <dsp:cNvPr id="0" name=""/>
        <dsp:cNvSpPr/>
      </dsp:nvSpPr>
      <dsp:spPr>
        <a:xfrm rot="5346216">
          <a:off x="6175893" y="3820709"/>
          <a:ext cx="563982" cy="33573"/>
        </a:xfrm>
        <a:custGeom>
          <a:avLst/>
          <a:gdLst/>
          <a:ahLst/>
          <a:cxnLst/>
          <a:rect l="0" t="0" r="0" b="0"/>
          <a:pathLst>
            <a:path>
              <a:moveTo>
                <a:pt x="0" y="16786"/>
              </a:moveTo>
              <a:lnTo>
                <a:pt x="563982" y="16786"/>
              </a:lnTo>
            </a:path>
          </a:pathLst>
        </a:custGeom>
        <a:noFill/>
        <a:ln w="55000" cap="flat" cmpd="thickThin"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6443785" y="3823396"/>
        <a:ext cx="28199" cy="28199"/>
      </dsp:txXfrm>
    </dsp:sp>
    <dsp:sp modelId="{58D06978-C99F-48C8-B4EF-FC7691AD238E}">
      <dsp:nvSpPr>
        <dsp:cNvPr id="0" name=""/>
        <dsp:cNvSpPr/>
      </dsp:nvSpPr>
      <dsp:spPr>
        <a:xfrm>
          <a:off x="966082" y="4119443"/>
          <a:ext cx="11033904" cy="2650811"/>
        </a:xfrm>
        <a:prstGeom prst="ellipse">
          <a:avLst/>
        </a:prstGeom>
        <a:blipFill rotWithShape="0">
          <a:blip xmlns:r="http://schemas.openxmlformats.org/officeDocument/2006/relationships" r:embed="rId1"/>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mj-lt"/>
            </a:rPr>
            <a:t>Начальная (максимальная) цена контракта и в предусмотренных настоящим Федеральным законом случаях цена контракта, заключаемого с единственным поставщиком (подрядчиком, исполнителем), определяются и обосновываются заказчиком посредством применения следующего метода или нескольких следующих методов:</a:t>
          </a:r>
        </a:p>
        <a:p>
          <a:pPr marL="114300" lvl="1" indent="-114300" algn="l" defTabSz="622300">
            <a:lnSpc>
              <a:spcPct val="90000"/>
            </a:lnSpc>
            <a:spcBef>
              <a:spcPct val="0"/>
            </a:spcBef>
            <a:spcAft>
              <a:spcPct val="15000"/>
            </a:spcAft>
            <a:buChar char="•"/>
          </a:pPr>
          <a:r>
            <a:rPr lang="ru-RU" sz="1400" kern="1200" dirty="0">
              <a:latin typeface="+mj-lt"/>
            </a:rPr>
            <a:t>1) метод сопоставимых рыночных цен (анализа рынка);</a:t>
          </a:r>
        </a:p>
        <a:p>
          <a:pPr marL="114300" lvl="1" indent="-114300" algn="l" defTabSz="622300">
            <a:lnSpc>
              <a:spcPct val="90000"/>
            </a:lnSpc>
            <a:spcBef>
              <a:spcPct val="0"/>
            </a:spcBef>
            <a:spcAft>
              <a:spcPct val="15000"/>
            </a:spcAft>
            <a:buChar char="•"/>
          </a:pPr>
          <a:r>
            <a:rPr lang="ru-RU" sz="1400" kern="1200" dirty="0">
              <a:latin typeface="+mj-lt"/>
            </a:rPr>
            <a:t>2) нормативный метод;</a:t>
          </a:r>
        </a:p>
        <a:p>
          <a:pPr marL="114300" lvl="1" indent="-114300" algn="l" defTabSz="622300">
            <a:lnSpc>
              <a:spcPct val="90000"/>
            </a:lnSpc>
            <a:spcBef>
              <a:spcPct val="0"/>
            </a:spcBef>
            <a:spcAft>
              <a:spcPct val="15000"/>
            </a:spcAft>
            <a:buChar char="•"/>
          </a:pPr>
          <a:r>
            <a:rPr lang="ru-RU" sz="1400" kern="1200" dirty="0">
              <a:latin typeface="+mj-lt"/>
            </a:rPr>
            <a:t>3) тарифный метод;</a:t>
          </a:r>
        </a:p>
        <a:p>
          <a:pPr marL="114300" lvl="1" indent="-114300" algn="l" defTabSz="622300">
            <a:lnSpc>
              <a:spcPct val="90000"/>
            </a:lnSpc>
            <a:spcBef>
              <a:spcPct val="0"/>
            </a:spcBef>
            <a:spcAft>
              <a:spcPct val="15000"/>
            </a:spcAft>
            <a:buChar char="•"/>
          </a:pPr>
          <a:r>
            <a:rPr lang="ru-RU" sz="1400" kern="1200" dirty="0">
              <a:latin typeface="+mj-lt"/>
            </a:rPr>
            <a:t>4) проектно-сметный метод;</a:t>
          </a:r>
        </a:p>
        <a:p>
          <a:pPr marL="114300" lvl="1" indent="-114300" algn="l" defTabSz="622300">
            <a:lnSpc>
              <a:spcPct val="90000"/>
            </a:lnSpc>
            <a:spcBef>
              <a:spcPct val="0"/>
            </a:spcBef>
            <a:spcAft>
              <a:spcPct val="15000"/>
            </a:spcAft>
            <a:buChar char="•"/>
          </a:pPr>
          <a:r>
            <a:rPr lang="ru-RU" sz="1400" kern="1200" dirty="0">
              <a:latin typeface="+mj-lt"/>
            </a:rPr>
            <a:t>5) затратный метод.</a:t>
          </a:r>
        </a:p>
      </dsp:txBody>
      <dsp:txXfrm>
        <a:off x="2581960" y="4507645"/>
        <a:ext cx="7802148" cy="18744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FEB08-CB10-4567-B61F-83C31BAA9E4D}">
      <dsp:nvSpPr>
        <dsp:cNvPr id="0" name=""/>
        <dsp:cNvSpPr/>
      </dsp:nvSpPr>
      <dsp:spPr>
        <a:xfrm>
          <a:off x="-7624792" y="-1165117"/>
          <a:ext cx="9072780" cy="9072780"/>
        </a:xfrm>
        <a:prstGeom prst="blockArc">
          <a:avLst>
            <a:gd name="adj1" fmla="val 18900000"/>
            <a:gd name="adj2" fmla="val 2700000"/>
            <a:gd name="adj3" fmla="val 238"/>
          </a:avLst>
        </a:pr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25F5B1-1C4C-49BF-B2DC-100225CB4337}">
      <dsp:nvSpPr>
        <dsp:cNvPr id="0" name=""/>
        <dsp:cNvSpPr/>
      </dsp:nvSpPr>
      <dsp:spPr>
        <a:xfrm>
          <a:off x="669565" y="175488"/>
          <a:ext cx="11231547" cy="89161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201" tIns="35560" rIns="35560" bIns="3556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mj-lt"/>
            </a:rPr>
            <a:t>Метод сопоставимых рыночных цен (анализа рынка</a:t>
          </a:r>
          <a:r>
            <a:rPr lang="ru-RU" sz="1400" kern="1200" dirty="0">
              <a:latin typeface="+mj-lt"/>
            </a:rPr>
            <a:t>) заключается в установлении начальной (максимальной) цены контракта, цены контракта, заключаемого с единственным поставщиком (подрядчиком, исполнителем), на основании информации о рыночных ценах идентичных товаров, работ, услуг, планируемых к закупкам, или при их отсутствии однородных товаров, работ, услуг.</a:t>
          </a:r>
        </a:p>
      </dsp:txBody>
      <dsp:txXfrm>
        <a:off x="669565" y="175488"/>
        <a:ext cx="11231547" cy="891615"/>
      </dsp:txXfrm>
    </dsp:sp>
    <dsp:sp modelId="{E6B58671-9DF1-4FB9-81AF-94ABD899F26B}">
      <dsp:nvSpPr>
        <dsp:cNvPr id="0" name=""/>
        <dsp:cNvSpPr/>
      </dsp:nvSpPr>
      <dsp:spPr>
        <a:xfrm>
          <a:off x="487757" y="87437"/>
          <a:ext cx="345202" cy="1020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91542B6-A138-49A6-97FF-016F94676337}">
      <dsp:nvSpPr>
        <dsp:cNvPr id="0" name=""/>
        <dsp:cNvSpPr/>
      </dsp:nvSpPr>
      <dsp:spPr>
        <a:xfrm>
          <a:off x="1297291" y="1225575"/>
          <a:ext cx="10627415" cy="112969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201" tIns="35560" rIns="35560" bIns="3556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mj-lt"/>
            </a:rPr>
            <a:t>Нормативный метод </a:t>
          </a:r>
          <a:r>
            <a:rPr lang="ru-RU" sz="1400" kern="1200" dirty="0">
              <a:latin typeface="+mj-lt"/>
            </a:rPr>
            <a:t>заключается в расчете начальной (максимальной) цены контракта, цены контракта, заключаемого с единственным поставщиком (подрядчиком, исполнителем), на основе требований к закупаемым товарам, работам, услугам, установленных в соответствии со статьей 19 настоящего Федерального закона в случае, если такие требования предусматривают установление предельных цен товаров, работ, услуг.</a:t>
          </a:r>
        </a:p>
      </dsp:txBody>
      <dsp:txXfrm>
        <a:off x="1297291" y="1225575"/>
        <a:ext cx="10627415" cy="1129695"/>
      </dsp:txXfrm>
    </dsp:sp>
    <dsp:sp modelId="{8F0B3A79-AE69-402E-BF21-DEA37BCC7967}">
      <dsp:nvSpPr>
        <dsp:cNvPr id="0" name=""/>
        <dsp:cNvSpPr/>
      </dsp:nvSpPr>
      <dsp:spPr>
        <a:xfrm>
          <a:off x="1079912" y="1283854"/>
          <a:ext cx="414472" cy="101313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EAFDC2-CA4C-48D3-A74C-E4B1CE46D365}">
      <dsp:nvSpPr>
        <dsp:cNvPr id="0" name=""/>
        <dsp:cNvSpPr/>
      </dsp:nvSpPr>
      <dsp:spPr>
        <a:xfrm>
          <a:off x="1463372" y="2518514"/>
          <a:ext cx="10441995" cy="1268391"/>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201" tIns="35560" rIns="35560" bIns="3556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mj-lt"/>
            </a:rPr>
            <a:t>Тарифный метод </a:t>
          </a:r>
          <a:r>
            <a:rPr lang="ru-RU" sz="1400" kern="1200" dirty="0">
              <a:latin typeface="+mj-lt"/>
            </a:rPr>
            <a:t>применяется заказчиком, если в соответствии с законодательством Российской Федерации цены закупаемых товаров, работ, услуг для обеспечения государственных и муниципальных нужд подлежат государственному регулированию или установлены муниципальными правовыми актами. В этом случае начальная (максимальная) цена контракта, цена контракта, заключаемого с единственным поставщиком (подрядчиком, исполнителем), определяются по регулируемым ценам (тарифам) на товары, работы, услуги. (в ред. Федерального закона от 28.12.2013 N 396-ФЗ)</a:t>
          </a:r>
        </a:p>
      </dsp:txBody>
      <dsp:txXfrm>
        <a:off x="1463372" y="2518514"/>
        <a:ext cx="10441995" cy="1268391"/>
      </dsp:txXfrm>
    </dsp:sp>
    <dsp:sp modelId="{341E83C8-5098-48EE-A9C8-086A23AE90EF}">
      <dsp:nvSpPr>
        <dsp:cNvPr id="0" name=""/>
        <dsp:cNvSpPr/>
      </dsp:nvSpPr>
      <dsp:spPr>
        <a:xfrm>
          <a:off x="1341094" y="2475344"/>
          <a:ext cx="376112" cy="135471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AB18B7-CB4D-4FC9-9695-373E0B0831C9}">
      <dsp:nvSpPr>
        <dsp:cNvPr id="0" name=""/>
        <dsp:cNvSpPr/>
      </dsp:nvSpPr>
      <dsp:spPr>
        <a:xfrm>
          <a:off x="1400855" y="4100944"/>
          <a:ext cx="10449406" cy="1256512"/>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201" tIns="35560" rIns="35560" bIns="3556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mj-lt"/>
            </a:rPr>
            <a:t>Затратный метод </a:t>
          </a:r>
          <a:r>
            <a:rPr lang="ru-RU" sz="1400" kern="1200" dirty="0">
              <a:latin typeface="+mj-lt"/>
            </a:rPr>
            <a:t>применяется в случае невозможности применения иных методов, предусмотренных пунктами 1 - 4 части 1 настоящей статьи, или в дополнение к иным методам. Данный метод заключается в определении начальной (максимальной) цены контракта, цены контракта, заключаемого с единственным поставщиком (подрядчиком, исполнителем), как суммы произведенных затрат и обычной для определенной сферы деятельности прибыли. При этом учитываются обычные в подобных случаях прямые и косвенные затраты на производство или приобретение и (или) реализацию товаров, работ, услуг, затраты на транспортировку, хранение, страхование и иные затраты.</a:t>
          </a:r>
        </a:p>
      </dsp:txBody>
      <dsp:txXfrm>
        <a:off x="1400855" y="4100944"/>
        <a:ext cx="10449406" cy="1256512"/>
      </dsp:txXfrm>
    </dsp:sp>
    <dsp:sp modelId="{3D6CE2C0-DD11-4131-98E4-293CA037B98F}">
      <dsp:nvSpPr>
        <dsp:cNvPr id="0" name=""/>
        <dsp:cNvSpPr/>
      </dsp:nvSpPr>
      <dsp:spPr>
        <a:xfrm>
          <a:off x="1244962" y="4013548"/>
          <a:ext cx="555426" cy="127889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EFEA1F-6D4D-4740-BF5C-88D550C36854}">
      <dsp:nvSpPr>
        <dsp:cNvPr id="0" name=""/>
        <dsp:cNvSpPr/>
      </dsp:nvSpPr>
      <dsp:spPr>
        <a:xfrm>
          <a:off x="632052" y="5478182"/>
          <a:ext cx="11231547" cy="843087"/>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201"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mj-lt"/>
            </a:rPr>
            <a:t>Информация об обычной прибыли для определенной сферы деятельности может быть получена заказчиком исходя из анализа контрактов, размещенных в единой информационной системе, других общедоступных источников информации, в том числе информации информационно-ценовых агентств, общедоступных результатов изучения рынка, а также результатов изучения рынка, проведенного по инициативе заказчика.</a:t>
          </a:r>
        </a:p>
      </dsp:txBody>
      <dsp:txXfrm>
        <a:off x="632052" y="5478182"/>
        <a:ext cx="11231547" cy="843087"/>
      </dsp:txXfrm>
    </dsp:sp>
    <dsp:sp modelId="{60A79ECD-6DA6-44EF-BE81-FAEDC1CBE55C}">
      <dsp:nvSpPr>
        <dsp:cNvPr id="0" name=""/>
        <dsp:cNvSpPr/>
      </dsp:nvSpPr>
      <dsp:spPr>
        <a:xfrm>
          <a:off x="340464" y="5467928"/>
          <a:ext cx="583174" cy="86359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0F22710-D124-4FD4-8900-83802846B61F}" type="datetimeFigureOut">
              <a:rPr lang="ru-RU" smtClean="0"/>
              <a:pPr/>
              <a:t>17.06.2021</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72984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96177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418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466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93668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51337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3840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405172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12276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18885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65495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77287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317132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186268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13885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202078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F22710-D124-4FD4-8900-83802846B61F}"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851E30-69F9-44C7-AC89-6D74E5BD7B84}" type="slidenum">
              <a:rPr lang="ru-RU" smtClean="0"/>
              <a:pPr/>
              <a:t>‹#›</a:t>
            </a:fld>
            <a:endParaRPr lang="ru-RU"/>
          </a:p>
        </p:txBody>
      </p:sp>
    </p:spTree>
    <p:extLst>
      <p:ext uri="{BB962C8B-B14F-4D97-AF65-F5344CB8AC3E}">
        <p14:creationId xmlns:p14="http://schemas.microsoft.com/office/powerpoint/2010/main" val="89101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D53D75-FB6A-4EE7-BB32-81D7ADE77F09}" type="datetimeFigureOut">
              <a:rPr lang="ru-RU" smtClean="0"/>
              <a:pPr/>
              <a:t>17.06.2021</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8DFBEA-300A-486C-91C9-79631EFED2E7}" type="slidenum">
              <a:rPr lang="ru-RU" smtClean="0"/>
              <a:pPr/>
              <a:t>‹#›</a:t>
            </a:fld>
            <a:endParaRPr lang="ru-RU"/>
          </a:p>
        </p:txBody>
      </p:sp>
    </p:spTree>
    <p:extLst>
      <p:ext uri="{BB962C8B-B14F-4D97-AF65-F5344CB8AC3E}">
        <p14:creationId xmlns:p14="http://schemas.microsoft.com/office/powerpoint/2010/main" val="199869029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1"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6"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Заголовок 1"/>
          <p:cNvSpPr>
            <a:spLocks noGrp="1"/>
          </p:cNvSpPr>
          <p:nvPr>
            <p:ph type="ctrTitle"/>
          </p:nvPr>
        </p:nvSpPr>
        <p:spPr>
          <a:xfrm>
            <a:off x="533401" y="1122363"/>
            <a:ext cx="6484794" cy="4287836"/>
          </a:xfrm>
        </p:spPr>
        <p:txBody>
          <a:bodyPr anchor="ctr">
            <a:normAutofit/>
          </a:bodyPr>
          <a:lstStyle/>
          <a:p>
            <a:pPr algn="r"/>
            <a:r>
              <a:rPr lang="ru-RU" sz="4700" b="1" dirty="0">
                <a:effectLst>
                  <a:outerShdw blurRad="38100" dist="38100" dir="2700000" algn="tl">
                    <a:srgbClr val="000000">
                      <a:alpha val="43137"/>
                    </a:srgbClr>
                  </a:outerShdw>
                </a:effectLst>
              </a:rPr>
              <a:t>Планирование и обоснование закупок</a:t>
            </a:r>
            <a:endParaRPr lang="ru-RU" sz="4700" dirty="0"/>
          </a:p>
        </p:txBody>
      </p:sp>
      <p:sp>
        <p:nvSpPr>
          <p:cNvPr id="3" name="Подзаголовок 2"/>
          <p:cNvSpPr>
            <a:spLocks noGrp="1"/>
          </p:cNvSpPr>
          <p:nvPr>
            <p:ph type="subTitle" idx="1"/>
          </p:nvPr>
        </p:nvSpPr>
        <p:spPr>
          <a:xfrm>
            <a:off x="7851631" y="1122363"/>
            <a:ext cx="3745056" cy="4287834"/>
          </a:xfrm>
        </p:spPr>
        <p:txBody>
          <a:bodyPr anchor="ctr">
            <a:normAutofit/>
          </a:bodyPr>
          <a:lstStyle/>
          <a:p>
            <a:endParaRPr lang="ru-RU" sz="2400" dirty="0"/>
          </a:p>
          <a:p>
            <a:r>
              <a:rPr lang="ru-RU" sz="2400" dirty="0"/>
              <a:t>Иллюстративный учебно-методический материал</a:t>
            </a:r>
          </a:p>
        </p:txBody>
      </p:sp>
      <p:cxnSp>
        <p:nvCxnSpPr>
          <p:cNvPr id="68" name="Straight Connector 67">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DA6720AC-6053-40C2-AD1C-8D62837B2901}"/>
              </a:ext>
            </a:extLst>
          </p:cNvPr>
          <p:cNvGraphicFramePr/>
          <p:nvPr>
            <p:extLst>
              <p:ext uri="{D42A27DB-BD31-4B8C-83A1-F6EECF244321}">
                <p14:modId xmlns:p14="http://schemas.microsoft.com/office/powerpoint/2010/main" val="2614331842"/>
              </p:ext>
            </p:extLst>
          </p:nvPr>
        </p:nvGraphicFramePr>
        <p:xfrm>
          <a:off x="0" y="0"/>
          <a:ext cx="12192000" cy="677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96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62D34BF2-03BB-4F27-B846-91EC0FE55E0B}"/>
              </a:ext>
            </a:extLst>
          </p:cNvPr>
          <p:cNvGraphicFramePr/>
          <p:nvPr>
            <p:extLst>
              <p:ext uri="{D42A27DB-BD31-4B8C-83A1-F6EECF244321}">
                <p14:modId xmlns:p14="http://schemas.microsoft.com/office/powerpoint/2010/main" val="1088495719"/>
              </p:ext>
            </p:extLst>
          </p:nvPr>
        </p:nvGraphicFramePr>
        <p:xfrm>
          <a:off x="138545" y="0"/>
          <a:ext cx="11961091" cy="6742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52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7C772E13-7EDE-4370-B20D-0940B6657A6A}"/>
              </a:ext>
            </a:extLst>
          </p:cNvPr>
          <p:cNvGraphicFramePr/>
          <p:nvPr>
            <p:extLst>
              <p:ext uri="{D42A27DB-BD31-4B8C-83A1-F6EECF244321}">
                <p14:modId xmlns:p14="http://schemas.microsoft.com/office/powerpoint/2010/main" val="3628313122"/>
              </p:ext>
            </p:extLst>
          </p:nvPr>
        </p:nvGraphicFramePr>
        <p:xfrm>
          <a:off x="0" y="1"/>
          <a:ext cx="12044218" cy="5292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02DA19E-BF82-4AB5-94F9-717E56F21A0D}"/>
              </a:ext>
            </a:extLst>
          </p:cNvPr>
          <p:cNvSpPr txBox="1"/>
          <p:nvPr/>
        </p:nvSpPr>
        <p:spPr>
          <a:xfrm>
            <a:off x="166256" y="5491310"/>
            <a:ext cx="12025744" cy="1226939"/>
          </a:xfrm>
          <a:prstGeom prst="horizontalScroll">
            <a:avLst/>
          </a:prstGeom>
          <a:solidFill>
            <a:srgbClr val="00B050"/>
          </a:solidFill>
          <a:ln w="19050">
            <a:solidFill>
              <a:schemeClr val="tx1"/>
            </a:solidFill>
          </a:ln>
        </p:spPr>
        <p:txBody>
          <a:bodyPr wrap="square">
            <a:spAutoFit/>
          </a:bodyPr>
          <a:lstStyle/>
          <a:p>
            <a:r>
              <a:rPr lang="ru-RU" dirty="0">
                <a:latin typeface="+mj-lt"/>
              </a:rPr>
              <a:t>Проектно-сметный метод может применяться при определении и обосновании начальной (максимальной) цены контракта, цены контракта, заключаемого с единственным поставщиком (подрядчиком, исполнителем), на текущий ремонт зданий, строений, сооружений, помещений</a:t>
            </a:r>
          </a:p>
        </p:txBody>
      </p:sp>
    </p:spTree>
    <p:extLst>
      <p:ext uri="{BB962C8B-B14F-4D97-AF65-F5344CB8AC3E}">
        <p14:creationId xmlns:p14="http://schemas.microsoft.com/office/powerpoint/2010/main" val="221279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95F0EBBD-E90F-4942-8596-D8911830B9E4}"/>
              </a:ext>
            </a:extLst>
          </p:cNvPr>
          <p:cNvGraphicFramePr/>
          <p:nvPr>
            <p:extLst>
              <p:ext uri="{D42A27DB-BD31-4B8C-83A1-F6EECF244321}">
                <p14:modId xmlns:p14="http://schemas.microsoft.com/office/powerpoint/2010/main" val="1695091257"/>
              </p:ext>
            </p:extLst>
          </p:nvPr>
        </p:nvGraphicFramePr>
        <p:xfrm>
          <a:off x="0" y="581891"/>
          <a:ext cx="12044218" cy="612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20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0C1EC4C2-452F-4C2C-837E-24CBC43649B9}"/>
              </a:ext>
            </a:extLst>
          </p:cNvPr>
          <p:cNvGraphicFramePr/>
          <p:nvPr>
            <p:extLst>
              <p:ext uri="{D42A27DB-BD31-4B8C-83A1-F6EECF244321}">
                <p14:modId xmlns:p14="http://schemas.microsoft.com/office/powerpoint/2010/main" val="1250236078"/>
              </p:ext>
            </p:extLst>
          </p:nvPr>
        </p:nvGraphicFramePr>
        <p:xfrm>
          <a:off x="101599" y="0"/>
          <a:ext cx="11924145" cy="668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29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5352C281-5C63-43BA-8015-FA29DE2AD6BA}"/>
              </a:ext>
            </a:extLst>
          </p:cNvPr>
          <p:cNvGraphicFramePr/>
          <p:nvPr>
            <p:extLst>
              <p:ext uri="{D42A27DB-BD31-4B8C-83A1-F6EECF244321}">
                <p14:modId xmlns:p14="http://schemas.microsoft.com/office/powerpoint/2010/main" val="3744301844"/>
              </p:ext>
            </p:extLst>
          </p:nvPr>
        </p:nvGraphicFramePr>
        <p:xfrm>
          <a:off x="73891" y="0"/>
          <a:ext cx="12007273" cy="671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68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A1F0D868-D6AF-420A-998F-3B698F0666B4}"/>
              </a:ext>
            </a:extLst>
          </p:cNvPr>
          <p:cNvGraphicFramePr/>
          <p:nvPr>
            <p:extLst>
              <p:ext uri="{D42A27DB-BD31-4B8C-83A1-F6EECF244321}">
                <p14:modId xmlns:p14="http://schemas.microsoft.com/office/powerpoint/2010/main" val="1673502512"/>
              </p:ext>
            </p:extLst>
          </p:nvPr>
        </p:nvGraphicFramePr>
        <p:xfrm>
          <a:off x="0" y="0"/>
          <a:ext cx="1205345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86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F3E3EBF8-8D51-4333-98B4-F61FD2598C7A}"/>
              </a:ext>
            </a:extLst>
          </p:cNvPr>
          <p:cNvGraphicFramePr/>
          <p:nvPr>
            <p:extLst>
              <p:ext uri="{D42A27DB-BD31-4B8C-83A1-F6EECF244321}">
                <p14:modId xmlns:p14="http://schemas.microsoft.com/office/powerpoint/2010/main" val="3930211034"/>
              </p:ext>
            </p:extLst>
          </p:nvPr>
        </p:nvGraphicFramePr>
        <p:xfrm>
          <a:off x="92363" y="0"/>
          <a:ext cx="12099637" cy="677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6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BC35ECF4-B39A-4A2D-90BF-3DD811B70ADD}"/>
              </a:ext>
            </a:extLst>
          </p:cNvPr>
          <p:cNvGraphicFramePr/>
          <p:nvPr>
            <p:extLst>
              <p:ext uri="{D42A27DB-BD31-4B8C-83A1-F6EECF244321}">
                <p14:modId xmlns:p14="http://schemas.microsoft.com/office/powerpoint/2010/main" val="1524777398"/>
              </p:ext>
            </p:extLst>
          </p:nvPr>
        </p:nvGraphicFramePr>
        <p:xfrm>
          <a:off x="73891" y="0"/>
          <a:ext cx="121181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45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2DD53287-32D8-4229-BCCF-F144BD4176B4}"/>
              </a:ext>
            </a:extLst>
          </p:cNvPr>
          <p:cNvGraphicFramePr/>
          <p:nvPr>
            <p:extLst>
              <p:ext uri="{D42A27DB-BD31-4B8C-83A1-F6EECF244321}">
                <p14:modId xmlns:p14="http://schemas.microsoft.com/office/powerpoint/2010/main" val="995038363"/>
              </p:ext>
            </p:extLst>
          </p:nvPr>
        </p:nvGraphicFramePr>
        <p:xfrm>
          <a:off x="0" y="498764"/>
          <a:ext cx="12192000" cy="581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47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CD6632E-7AE8-4218-B1D1-EDEEAA77A8F2}"/>
              </a:ext>
            </a:extLst>
          </p:cNvPr>
          <p:cNvPicPr>
            <a:picLocks noChangeAspect="1"/>
          </p:cNvPicPr>
          <p:nvPr/>
        </p:nvPicPr>
        <p:blipFill rotWithShape="1">
          <a:blip r:embed="rId2"/>
          <a:srcRect l="1" r="174" b="9720"/>
          <a:stretch/>
        </p:blipFill>
        <p:spPr>
          <a:xfrm>
            <a:off x="0" y="0"/>
            <a:ext cx="6461779" cy="5133815"/>
          </a:xfrm>
          <a:prstGeom prst="rect">
            <a:avLst/>
          </a:prstGeom>
        </p:spPr>
      </p:pic>
      <p:pic>
        <p:nvPicPr>
          <p:cNvPr id="4" name="Рисунок 3">
            <a:extLst>
              <a:ext uri="{FF2B5EF4-FFF2-40B4-BE49-F238E27FC236}">
                <a16:creationId xmlns:a16="http://schemas.microsoft.com/office/drawing/2014/main" id="{D3DB9B5A-6019-4062-BD63-68FC23F89483}"/>
              </a:ext>
            </a:extLst>
          </p:cNvPr>
          <p:cNvPicPr>
            <a:picLocks noChangeAspect="1"/>
          </p:cNvPicPr>
          <p:nvPr/>
        </p:nvPicPr>
        <p:blipFill>
          <a:blip r:embed="rId3"/>
          <a:stretch>
            <a:fillRect/>
          </a:stretch>
        </p:blipFill>
        <p:spPr>
          <a:xfrm>
            <a:off x="6242180" y="508001"/>
            <a:ext cx="5949820" cy="6269620"/>
          </a:xfrm>
          <a:prstGeom prst="rect">
            <a:avLst/>
          </a:prstGeom>
        </p:spPr>
      </p:pic>
      <p:sp>
        <p:nvSpPr>
          <p:cNvPr id="8" name="TextBox 7">
            <a:extLst>
              <a:ext uri="{FF2B5EF4-FFF2-40B4-BE49-F238E27FC236}">
                <a16:creationId xmlns:a16="http://schemas.microsoft.com/office/drawing/2014/main" id="{8689A9E9-D55F-4D12-BDD6-68B5ABB8D5D3}"/>
              </a:ext>
            </a:extLst>
          </p:cNvPr>
          <p:cNvSpPr txBox="1"/>
          <p:nvPr/>
        </p:nvSpPr>
        <p:spPr>
          <a:xfrm>
            <a:off x="73891" y="5133815"/>
            <a:ext cx="6022109" cy="1840409"/>
          </a:xfrm>
          <a:prstGeom prst="horizontalScroll">
            <a:avLst/>
          </a:prstGeom>
          <a:solidFill>
            <a:schemeClr val="accent2">
              <a:lumMod val="75000"/>
            </a:schemeClr>
          </a:solidFill>
          <a:ln w="12700">
            <a:solidFill>
              <a:schemeClr val="tx1"/>
            </a:solidFill>
          </a:ln>
        </p:spPr>
        <p:txBody>
          <a:bodyPr wrap="square">
            <a:spAutoFit/>
          </a:bodyPr>
          <a:lstStyle/>
          <a:p>
            <a:r>
              <a:rPr lang="ru-RU" sz="1400" dirty="0">
                <a:latin typeface="+mj-lt"/>
              </a:rPr>
              <a:t>Правительством Российской Федерации, высшими исполнительными органами государственной власти субъектов Российской Федерации, местными администрациями может быть определена дополнительная информация, включаемая в планы закупок для обеспечения соответственно федеральных нужд, нужд субъектов Российской Федерации и муниципальных нужд</a:t>
            </a:r>
          </a:p>
        </p:txBody>
      </p:sp>
    </p:spTree>
    <p:extLst>
      <p:ext uri="{BB962C8B-B14F-4D97-AF65-F5344CB8AC3E}">
        <p14:creationId xmlns:p14="http://schemas.microsoft.com/office/powerpoint/2010/main" val="122639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820544F5-D8B1-4FD6-8A98-6BC1A738455C}"/>
              </a:ext>
            </a:extLst>
          </p:cNvPr>
          <p:cNvGraphicFramePr/>
          <p:nvPr>
            <p:extLst>
              <p:ext uri="{D42A27DB-BD31-4B8C-83A1-F6EECF244321}">
                <p14:modId xmlns:p14="http://schemas.microsoft.com/office/powerpoint/2010/main" val="2329333123"/>
              </p:ext>
            </p:extLst>
          </p:nvPr>
        </p:nvGraphicFramePr>
        <p:xfrm>
          <a:off x="83127" y="0"/>
          <a:ext cx="121088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53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
            <a:extLst>
              <a:ext uri="{FF2B5EF4-FFF2-40B4-BE49-F238E27FC236}">
                <a16:creationId xmlns:a16="http://schemas.microsoft.com/office/drawing/2014/main" id="{E885CD4F-5973-41D1-8DFB-D7C3D97B92F8}"/>
              </a:ext>
            </a:extLst>
          </p:cNvPr>
          <p:cNvGraphicFramePr/>
          <p:nvPr>
            <p:extLst>
              <p:ext uri="{D42A27DB-BD31-4B8C-83A1-F6EECF244321}">
                <p14:modId xmlns:p14="http://schemas.microsoft.com/office/powerpoint/2010/main" val="2869006416"/>
              </p:ext>
            </p:extLst>
          </p:nvPr>
        </p:nvGraphicFramePr>
        <p:xfrm>
          <a:off x="64656" y="1"/>
          <a:ext cx="5551053" cy="446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3">
            <a:extLst>
              <a:ext uri="{FF2B5EF4-FFF2-40B4-BE49-F238E27FC236}">
                <a16:creationId xmlns:a16="http://schemas.microsoft.com/office/drawing/2014/main" id="{8B63EBF4-D12B-47F4-B193-93B727CA8E30}"/>
              </a:ext>
            </a:extLst>
          </p:cNvPr>
          <p:cNvGraphicFramePr>
            <a:graphicFrameLocks/>
          </p:cNvGraphicFramePr>
          <p:nvPr>
            <p:extLst>
              <p:ext uri="{D42A27DB-BD31-4B8C-83A1-F6EECF244321}">
                <p14:modId xmlns:p14="http://schemas.microsoft.com/office/powerpoint/2010/main" val="3654305170"/>
              </p:ext>
            </p:extLst>
          </p:nvPr>
        </p:nvGraphicFramePr>
        <p:xfrm>
          <a:off x="5615710" y="0"/>
          <a:ext cx="6511634"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8993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1D2E89-9DFF-4839-BE02-2990758DBF0A}"/>
              </a:ext>
            </a:extLst>
          </p:cNvPr>
          <p:cNvGraphicFramePr>
            <a:graphicFrameLocks/>
          </p:cNvGraphicFramePr>
          <p:nvPr>
            <p:extLst>
              <p:ext uri="{D42A27DB-BD31-4B8C-83A1-F6EECF244321}">
                <p14:modId xmlns:p14="http://schemas.microsoft.com/office/powerpoint/2010/main" val="1723113550"/>
              </p:ext>
            </p:extLst>
          </p:nvPr>
        </p:nvGraphicFramePr>
        <p:xfrm>
          <a:off x="9236" y="-27709"/>
          <a:ext cx="12182764" cy="678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1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07A5E730-6DFC-4305-B312-139884C34F75}"/>
              </a:ext>
            </a:extLst>
          </p:cNvPr>
          <p:cNvGraphicFramePr/>
          <p:nvPr>
            <p:extLst>
              <p:ext uri="{D42A27DB-BD31-4B8C-83A1-F6EECF244321}">
                <p14:modId xmlns:p14="http://schemas.microsoft.com/office/powerpoint/2010/main" val="1023675571"/>
              </p:ext>
            </p:extLst>
          </p:nvPr>
        </p:nvGraphicFramePr>
        <p:xfrm>
          <a:off x="129309" y="92364"/>
          <a:ext cx="11924146" cy="676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77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7E66CDC6-E2E2-41A7-AA48-5828D0F1F94D}"/>
              </a:ext>
            </a:extLst>
          </p:cNvPr>
          <p:cNvGraphicFramePr/>
          <p:nvPr>
            <p:extLst>
              <p:ext uri="{D42A27DB-BD31-4B8C-83A1-F6EECF244321}">
                <p14:modId xmlns:p14="http://schemas.microsoft.com/office/powerpoint/2010/main" val="1251755748"/>
              </p:ext>
            </p:extLst>
          </p:nvPr>
        </p:nvGraphicFramePr>
        <p:xfrm>
          <a:off x="249382" y="637309"/>
          <a:ext cx="11536218" cy="550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96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6D6614-1D21-4F59-97EE-F73360B71C5F}"/>
              </a:ext>
            </a:extLst>
          </p:cNvPr>
          <p:cNvPicPr>
            <a:picLocks noChangeAspect="1"/>
          </p:cNvPicPr>
          <p:nvPr/>
        </p:nvPicPr>
        <p:blipFill>
          <a:blip r:embed="rId2"/>
          <a:stretch>
            <a:fillRect/>
          </a:stretch>
        </p:blipFill>
        <p:spPr>
          <a:xfrm>
            <a:off x="0" y="1"/>
            <a:ext cx="5458691" cy="4516582"/>
          </a:xfrm>
          <a:prstGeom prst="rect">
            <a:avLst/>
          </a:prstGeom>
        </p:spPr>
      </p:pic>
      <p:pic>
        <p:nvPicPr>
          <p:cNvPr id="5" name="Рисунок 4">
            <a:extLst>
              <a:ext uri="{FF2B5EF4-FFF2-40B4-BE49-F238E27FC236}">
                <a16:creationId xmlns:a16="http://schemas.microsoft.com/office/drawing/2014/main" id="{DFBF92F1-6034-4DF8-974B-FC2D38CA8E6F}"/>
              </a:ext>
            </a:extLst>
          </p:cNvPr>
          <p:cNvPicPr>
            <a:picLocks noChangeAspect="1"/>
          </p:cNvPicPr>
          <p:nvPr/>
        </p:nvPicPr>
        <p:blipFill>
          <a:blip r:embed="rId3"/>
          <a:stretch>
            <a:fillRect/>
          </a:stretch>
        </p:blipFill>
        <p:spPr>
          <a:xfrm>
            <a:off x="5458691" y="1116917"/>
            <a:ext cx="6733309" cy="5741084"/>
          </a:xfrm>
          <a:prstGeom prst="rect">
            <a:avLst/>
          </a:prstGeom>
        </p:spPr>
      </p:pic>
    </p:spTree>
    <p:extLst>
      <p:ext uri="{BB962C8B-B14F-4D97-AF65-F5344CB8AC3E}">
        <p14:creationId xmlns:p14="http://schemas.microsoft.com/office/powerpoint/2010/main" val="234409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7EB19A37-9AFD-4AF7-9429-F88865BCD165}"/>
              </a:ext>
            </a:extLst>
          </p:cNvPr>
          <p:cNvGraphicFramePr/>
          <p:nvPr>
            <p:extLst>
              <p:ext uri="{D42A27DB-BD31-4B8C-83A1-F6EECF244321}">
                <p14:modId xmlns:p14="http://schemas.microsoft.com/office/powerpoint/2010/main" val="1694949249"/>
              </p:ext>
            </p:extLst>
          </p:nvPr>
        </p:nvGraphicFramePr>
        <p:xfrm>
          <a:off x="83127" y="0"/>
          <a:ext cx="120257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21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E7FDB1FA-A588-435D-8684-8F1427A94019}"/>
              </a:ext>
            </a:extLst>
          </p:cNvPr>
          <p:cNvGraphicFramePr/>
          <p:nvPr>
            <p:extLst>
              <p:ext uri="{D42A27DB-BD31-4B8C-83A1-F6EECF244321}">
                <p14:modId xmlns:p14="http://schemas.microsoft.com/office/powerpoint/2010/main" val="2677796564"/>
              </p:ext>
            </p:extLst>
          </p:nvPr>
        </p:nvGraphicFramePr>
        <p:xfrm>
          <a:off x="314036" y="110836"/>
          <a:ext cx="11730182" cy="664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875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636</TotalTime>
  <Words>3616</Words>
  <Application>Microsoft Office PowerPoint</Application>
  <PresentationFormat>Широкоэкранный</PresentationFormat>
  <Paragraphs>110</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Times New Roman</vt:lpstr>
      <vt:lpstr>Контур</vt:lpstr>
      <vt:lpstr>Планирование и обоснование закупок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повышения квалификации </dc:title>
  <dc:creator>Елена Бобкова</dc:creator>
  <cp:lastModifiedBy>Бобкова Елена Юрьевна</cp:lastModifiedBy>
  <cp:revision>42</cp:revision>
  <dcterms:created xsi:type="dcterms:W3CDTF">2017-03-24T05:20:10Z</dcterms:created>
  <dcterms:modified xsi:type="dcterms:W3CDTF">2021-06-17T05:49:32Z</dcterms:modified>
</cp:coreProperties>
</file>