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sldIdLst>
    <p:sldId id="265" r:id="rId3"/>
    <p:sldId id="256" r:id="rId4"/>
    <p:sldId id="257" r:id="rId5"/>
    <p:sldId id="258" r:id="rId6"/>
    <p:sldId id="279" r:id="rId7"/>
    <p:sldId id="280" r:id="rId8"/>
    <p:sldId id="259" r:id="rId9"/>
    <p:sldId id="260" r:id="rId10"/>
    <p:sldId id="261" r:id="rId11"/>
    <p:sldId id="262" r:id="rId12"/>
    <p:sldId id="263" r:id="rId13"/>
    <p:sldId id="264" r:id="rId14"/>
    <p:sldId id="271" r:id="rId15"/>
    <p:sldId id="272" r:id="rId16"/>
    <p:sldId id="273" r:id="rId17"/>
    <p:sldId id="274" r:id="rId18"/>
    <p:sldId id="275" r:id="rId19"/>
    <p:sldId id="277" r:id="rId20"/>
    <p:sldId id="276" r:id="rId21"/>
    <p:sldId id="27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_rels/data11.xml.rels><?xml version="1.0" encoding="UTF-8" standalone="yes"?>
<Relationships xmlns="http://schemas.openxmlformats.org/package/2006/relationships"><Relationship Id="rId1" Type="http://schemas.openxmlformats.org/officeDocument/2006/relationships/hyperlink" Target="https://login.consultant.ru/link/?rnd=06C365335D4D72A02BCE673AC8744FAD&amp;req=doc&amp;base=LAW&amp;n=385475&amp;dst=100620&amp;fld=134&amp;REFFIELD=134&amp;REFDST=1000000065&amp;REFDOC=179581&amp;REFBASE=LAW&amp;stat=refcode%3D10881%3Bdstident%3D100620%3Bindex%3D70&amp;date=10.06.2021&amp;demo=2" TargetMode="External"/></Relationships>
</file>

<file path=ppt/diagrams/_rels/data12.xml.rels><?xml version="1.0" encoding="UTF-8" standalone="yes"?>
<Relationships xmlns="http://schemas.openxmlformats.org/package/2006/relationships"><Relationship Id="rId2" Type="http://schemas.openxmlformats.org/officeDocument/2006/relationships/hyperlink" Target="https://login.consultant.ru/link/?rnd=06C365335D4D72A02BCE673AC8744FAD&amp;req=doc&amp;base=LAW&amp;n=383457&amp;dst=1143&amp;fld=134&amp;REFFIELD=134&amp;REFDST=1000000072&amp;REFDOC=179581&amp;REFBASE=LAW&amp;stat=refcode%3D10881%3Bdstident%3D1143%3Bindex%3D79&amp;date=10.06.2021&amp;demo=2" TargetMode="External"/><Relationship Id="rId1" Type="http://schemas.openxmlformats.org/officeDocument/2006/relationships/hyperlink" Target="https://login.consultant.ru/link/?newsId=31256&amp;date=10.06.2021&amp;demo=2&amp;rnd=06C365335D4D72A02BCE673AC8744FAD"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1" Type="http://schemas.openxmlformats.org/officeDocument/2006/relationships/hyperlink" Target="https://login.consultant.ru/link/?rnd=06C365335D4D72A02BCE673AC8744FAD&amp;req=doc&amp;base=LAW&amp;n=385475&amp;dst=100620&amp;fld=134&amp;REFFIELD=134&amp;REFDST=1000000065&amp;REFDOC=179581&amp;REFBASE=LAW&amp;stat=refcode%3D10881%3Bdstident%3D100620%3Bindex%3D70&amp;date=10.06.2021&amp;demo=2"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https://login.consultant.ru/link/?rnd=06C365335D4D72A02BCE673AC8744FAD&amp;req=doc&amp;base=LAW&amp;n=383457&amp;dst=1143&amp;fld=134&amp;REFFIELD=134&amp;REFDST=1000000072&amp;REFDOC=179581&amp;REFBASE=LAW&amp;stat=refcode%3D10881%3Bdstident%3D1143%3Bindex%3D79&amp;date=10.06.2021&amp;demo=2" TargetMode="External"/><Relationship Id="rId1" Type="http://schemas.openxmlformats.org/officeDocument/2006/relationships/hyperlink" Target="https://login.consultant.ru/link/?newsId=31256&amp;date=10.06.2021&amp;demo=2&amp;rnd=06C365335D4D72A02BCE673AC8744FAD"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E21A7-1046-4724-BE20-51BB0A03CB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9DBD1607-1053-4BD0-8ED6-93B3C78C778C}">
      <dgm:prSet/>
      <dgm:spPr/>
      <dgm:t>
        <a:bodyPr/>
        <a:lstStyle/>
        <a:p>
          <a:pPr rtl="0"/>
          <a:r>
            <a:rPr lang="ru-RU"/>
            <a:t>В случаях, предусмотренных законодательством РФ о контрактной системе в сфере закупок, Президент РФ, Правительство РФ, федеральные органы исполнительной власти, Государственная корпорация по атомной энергии "Росатом", Государственная корпорация по космической деятельности "Роскосмос"</a:t>
          </a:r>
        </a:p>
      </dgm:t>
    </dgm:pt>
    <dgm:pt modelId="{FB000A41-AE33-4183-8A9E-79DD5CA47EBB}" type="parTrans" cxnId="{1A47191A-29A1-46C0-AFCC-76C55B981FC2}">
      <dgm:prSet/>
      <dgm:spPr/>
      <dgm:t>
        <a:bodyPr/>
        <a:lstStyle/>
        <a:p>
          <a:endParaRPr lang="ru-RU"/>
        </a:p>
      </dgm:t>
    </dgm:pt>
    <dgm:pt modelId="{8EAF5E70-443C-473E-9252-236D20C941C4}" type="sibTrans" cxnId="{1A47191A-29A1-46C0-AFCC-76C55B981FC2}">
      <dgm:prSet/>
      <dgm:spPr/>
      <dgm:t>
        <a:bodyPr/>
        <a:lstStyle/>
        <a:p>
          <a:endParaRPr lang="ru-RU"/>
        </a:p>
      </dgm:t>
    </dgm:pt>
    <dgm:pt modelId="{B2F09939-86A6-4F8D-948C-5BCECBC5ABA8}">
      <dgm:prSet/>
      <dgm:spPr/>
      <dgm:t>
        <a:bodyPr/>
        <a:lstStyle/>
        <a:p>
          <a:pPr rtl="0"/>
          <a:r>
            <a:rPr lang="ru-RU"/>
            <a:t>Органы государственной власти субъектов РФ, органы местного самоуправления в соответствии со своей компетенцией в случаях, предусмотренных законодательством РФ о контрактной системе в сфере закупок, </a:t>
          </a:r>
        </a:p>
      </dgm:t>
    </dgm:pt>
    <dgm:pt modelId="{B6827968-4E4B-4571-B29E-E16EB6214712}" type="parTrans" cxnId="{F1562EFC-184E-4B5E-BD81-7EEBC45BD934}">
      <dgm:prSet/>
      <dgm:spPr/>
      <dgm:t>
        <a:bodyPr/>
        <a:lstStyle/>
        <a:p>
          <a:endParaRPr lang="ru-RU"/>
        </a:p>
      </dgm:t>
    </dgm:pt>
    <dgm:pt modelId="{E2C611D5-B455-414B-95A7-E7F88DB6B10A}" type="sibTrans" cxnId="{F1562EFC-184E-4B5E-BD81-7EEBC45BD934}">
      <dgm:prSet/>
      <dgm:spPr/>
      <dgm:t>
        <a:bodyPr/>
        <a:lstStyle/>
        <a:p>
          <a:endParaRPr lang="ru-RU"/>
        </a:p>
      </dgm:t>
    </dgm:pt>
    <dgm:pt modelId="{A4297014-2A57-4AA6-AB8C-A5A07653FCBE}">
      <dgm:prSet/>
      <dgm:spPr/>
      <dgm:t>
        <a:bodyPr/>
        <a:lstStyle/>
        <a:p>
          <a:pPr rtl="0"/>
          <a:r>
            <a:rPr lang="ru-RU"/>
            <a:t>Если международным договором Российской Федерации установлены иные правила, чем те, которые предусмотрены 44-ФЗ, </a:t>
          </a:r>
        </a:p>
      </dgm:t>
    </dgm:pt>
    <dgm:pt modelId="{3552F0AE-7D82-4294-82A7-A9ED5CFD10B8}" type="parTrans" cxnId="{C4285129-97AD-451D-9F66-D8CC54BDB440}">
      <dgm:prSet/>
      <dgm:spPr/>
      <dgm:t>
        <a:bodyPr/>
        <a:lstStyle/>
        <a:p>
          <a:endParaRPr lang="ru-RU"/>
        </a:p>
      </dgm:t>
    </dgm:pt>
    <dgm:pt modelId="{D629E7E3-2CC8-4F9A-AC95-A93E79B214DC}" type="sibTrans" cxnId="{C4285129-97AD-451D-9F66-D8CC54BDB440}">
      <dgm:prSet/>
      <dgm:spPr/>
      <dgm:t>
        <a:bodyPr/>
        <a:lstStyle/>
        <a:p>
          <a:endParaRPr lang="ru-RU"/>
        </a:p>
      </dgm:t>
    </dgm:pt>
    <dgm:pt modelId="{D46EA3CC-5E2C-4A3E-9C54-B48FB4B8E0FE}">
      <dgm:prSet/>
      <dgm:spPr/>
      <dgm:t>
        <a:bodyPr/>
        <a:lstStyle/>
        <a:p>
          <a:pPr rtl="0"/>
          <a:r>
            <a:rPr lang="ru-RU"/>
            <a:t>вправе принимать нормативные правовые акты  регулирующие отношения в сфере закупки товаров, работ, услуг для государственных и муниципальных нужд</a:t>
          </a:r>
        </a:p>
      </dgm:t>
    </dgm:pt>
    <dgm:pt modelId="{61FA96B5-650E-4E6E-A672-6A238B88040B}" type="parTrans" cxnId="{9769C288-FEB8-44D1-A2A0-7C8905E2CE4C}">
      <dgm:prSet/>
      <dgm:spPr/>
      <dgm:t>
        <a:bodyPr/>
        <a:lstStyle/>
        <a:p>
          <a:endParaRPr lang="ru-RU"/>
        </a:p>
      </dgm:t>
    </dgm:pt>
    <dgm:pt modelId="{203A686D-100E-4795-91C0-70E3DF072B68}" type="sibTrans" cxnId="{9769C288-FEB8-44D1-A2A0-7C8905E2CE4C}">
      <dgm:prSet/>
      <dgm:spPr/>
      <dgm:t>
        <a:bodyPr/>
        <a:lstStyle/>
        <a:p>
          <a:endParaRPr lang="ru-RU"/>
        </a:p>
      </dgm:t>
    </dgm:pt>
    <dgm:pt modelId="{548B5954-2D33-45F2-A9F0-7C2C533CE28A}">
      <dgm:prSet/>
      <dgm:spPr/>
      <dgm:t>
        <a:bodyPr/>
        <a:lstStyle/>
        <a:p>
          <a:pPr rtl="0"/>
          <a:r>
            <a:rPr lang="ru-RU"/>
            <a:t>принимают </a:t>
          </a:r>
          <a:r>
            <a:rPr lang="ru-RU" dirty="0"/>
            <a:t>правовые акты, регулирующие отношения в сфере закупки товаров, работ, услуг для государственных и муниципальных нужд</a:t>
          </a:r>
        </a:p>
      </dgm:t>
    </dgm:pt>
    <dgm:pt modelId="{1D0AE413-011D-4130-BAD8-D3EC937A3408}" type="parTrans" cxnId="{FB73E433-9332-43F5-B66E-A816F37A562C}">
      <dgm:prSet/>
      <dgm:spPr/>
      <dgm:t>
        <a:bodyPr/>
        <a:lstStyle/>
        <a:p>
          <a:endParaRPr lang="ru-RU"/>
        </a:p>
      </dgm:t>
    </dgm:pt>
    <dgm:pt modelId="{A1790657-0804-4D6C-A117-881F221D245F}" type="sibTrans" cxnId="{FB73E433-9332-43F5-B66E-A816F37A562C}">
      <dgm:prSet/>
      <dgm:spPr/>
      <dgm:t>
        <a:bodyPr/>
        <a:lstStyle/>
        <a:p>
          <a:endParaRPr lang="ru-RU"/>
        </a:p>
      </dgm:t>
    </dgm:pt>
    <dgm:pt modelId="{4C79B807-1E9A-4FE8-9A58-15969CB8A809}">
      <dgm:prSet/>
      <dgm:spPr/>
      <dgm:t>
        <a:bodyPr/>
        <a:lstStyle/>
        <a:p>
          <a:pPr rtl="0"/>
          <a:r>
            <a:rPr lang="ru-RU"/>
            <a:t>применяются </a:t>
          </a:r>
          <a:r>
            <a:rPr lang="ru-RU" dirty="0"/>
            <a:t>правила международного договора.</a:t>
          </a:r>
        </a:p>
      </dgm:t>
    </dgm:pt>
    <dgm:pt modelId="{194A4E1B-CB4A-4B2C-B3BE-6A932CA39F57}" type="parTrans" cxnId="{7DDAF2F9-1F6E-42CE-AACC-28979672AB49}">
      <dgm:prSet/>
      <dgm:spPr/>
      <dgm:t>
        <a:bodyPr/>
        <a:lstStyle/>
        <a:p>
          <a:endParaRPr lang="ru-RU"/>
        </a:p>
      </dgm:t>
    </dgm:pt>
    <dgm:pt modelId="{70BF9EEF-EA9C-4027-A9C0-A654327D78FC}" type="sibTrans" cxnId="{7DDAF2F9-1F6E-42CE-AACC-28979672AB49}">
      <dgm:prSet/>
      <dgm:spPr/>
      <dgm:t>
        <a:bodyPr/>
        <a:lstStyle/>
        <a:p>
          <a:endParaRPr lang="ru-RU"/>
        </a:p>
      </dgm:t>
    </dgm:pt>
    <dgm:pt modelId="{845FA249-06F6-4043-8E8F-AF3A0792DC74}" type="pres">
      <dgm:prSet presAssocID="{ABAE21A7-1046-4724-BE20-51BB0A03CB5F}" presName="linear" presStyleCnt="0">
        <dgm:presLayoutVars>
          <dgm:animLvl val="lvl"/>
          <dgm:resizeHandles val="exact"/>
        </dgm:presLayoutVars>
      </dgm:prSet>
      <dgm:spPr/>
    </dgm:pt>
    <dgm:pt modelId="{90C44950-CBD4-4B57-9954-0D9A04BA975C}" type="pres">
      <dgm:prSet presAssocID="{9DBD1607-1053-4BD0-8ED6-93B3C78C778C}" presName="parentText" presStyleLbl="node1" presStyleIdx="0" presStyleCnt="3">
        <dgm:presLayoutVars>
          <dgm:chMax val="0"/>
          <dgm:bulletEnabled val="1"/>
        </dgm:presLayoutVars>
      </dgm:prSet>
      <dgm:spPr/>
    </dgm:pt>
    <dgm:pt modelId="{A68E62EB-EB97-445A-AE22-D30BBA8B9C08}" type="pres">
      <dgm:prSet presAssocID="{9DBD1607-1053-4BD0-8ED6-93B3C78C778C}" presName="childText" presStyleLbl="revTx" presStyleIdx="0" presStyleCnt="3">
        <dgm:presLayoutVars>
          <dgm:bulletEnabled val="1"/>
        </dgm:presLayoutVars>
      </dgm:prSet>
      <dgm:spPr/>
    </dgm:pt>
    <dgm:pt modelId="{F391FF9E-EC9F-40DB-B108-B32B2787FEFA}" type="pres">
      <dgm:prSet presAssocID="{B2F09939-86A6-4F8D-948C-5BCECBC5ABA8}" presName="parentText" presStyleLbl="node1" presStyleIdx="1" presStyleCnt="3">
        <dgm:presLayoutVars>
          <dgm:chMax val="0"/>
          <dgm:bulletEnabled val="1"/>
        </dgm:presLayoutVars>
      </dgm:prSet>
      <dgm:spPr/>
    </dgm:pt>
    <dgm:pt modelId="{894AB143-44A8-46DE-A6BC-B904506F6DE9}" type="pres">
      <dgm:prSet presAssocID="{B2F09939-86A6-4F8D-948C-5BCECBC5ABA8}" presName="childText" presStyleLbl="revTx" presStyleIdx="1" presStyleCnt="3">
        <dgm:presLayoutVars>
          <dgm:bulletEnabled val="1"/>
        </dgm:presLayoutVars>
      </dgm:prSet>
      <dgm:spPr/>
    </dgm:pt>
    <dgm:pt modelId="{FE416278-8A62-4E88-B3C9-AAE82747CFDF}" type="pres">
      <dgm:prSet presAssocID="{A4297014-2A57-4AA6-AB8C-A5A07653FCBE}" presName="parentText" presStyleLbl="node1" presStyleIdx="2" presStyleCnt="3">
        <dgm:presLayoutVars>
          <dgm:chMax val="0"/>
          <dgm:bulletEnabled val="1"/>
        </dgm:presLayoutVars>
      </dgm:prSet>
      <dgm:spPr/>
    </dgm:pt>
    <dgm:pt modelId="{D0650557-435B-4E8E-832C-3769BD9C52BD}" type="pres">
      <dgm:prSet presAssocID="{A4297014-2A57-4AA6-AB8C-A5A07653FCBE}" presName="childText" presStyleLbl="revTx" presStyleIdx="2" presStyleCnt="3">
        <dgm:presLayoutVars>
          <dgm:bulletEnabled val="1"/>
        </dgm:presLayoutVars>
      </dgm:prSet>
      <dgm:spPr/>
    </dgm:pt>
  </dgm:ptLst>
  <dgm:cxnLst>
    <dgm:cxn modelId="{4A37130C-A9EB-41D7-AEE5-43807EF97055}" type="presOf" srcId="{D46EA3CC-5E2C-4A3E-9C54-B48FB4B8E0FE}" destId="{A68E62EB-EB97-445A-AE22-D30BBA8B9C08}" srcOrd="0" destOrd="0" presId="urn:microsoft.com/office/officeart/2005/8/layout/vList2"/>
    <dgm:cxn modelId="{1A47191A-29A1-46C0-AFCC-76C55B981FC2}" srcId="{ABAE21A7-1046-4724-BE20-51BB0A03CB5F}" destId="{9DBD1607-1053-4BD0-8ED6-93B3C78C778C}" srcOrd="0" destOrd="0" parTransId="{FB000A41-AE33-4183-8A9E-79DD5CA47EBB}" sibTransId="{8EAF5E70-443C-473E-9252-236D20C941C4}"/>
    <dgm:cxn modelId="{C4285129-97AD-451D-9F66-D8CC54BDB440}" srcId="{ABAE21A7-1046-4724-BE20-51BB0A03CB5F}" destId="{A4297014-2A57-4AA6-AB8C-A5A07653FCBE}" srcOrd="2" destOrd="0" parTransId="{3552F0AE-7D82-4294-82A7-A9ED5CFD10B8}" sibTransId="{D629E7E3-2CC8-4F9A-AC95-A93E79B214DC}"/>
    <dgm:cxn modelId="{FB73E433-9332-43F5-B66E-A816F37A562C}" srcId="{B2F09939-86A6-4F8D-948C-5BCECBC5ABA8}" destId="{548B5954-2D33-45F2-A9F0-7C2C533CE28A}" srcOrd="0" destOrd="0" parTransId="{1D0AE413-011D-4130-BAD8-D3EC937A3408}" sibTransId="{A1790657-0804-4D6C-A117-881F221D245F}"/>
    <dgm:cxn modelId="{87E4AB44-6A8D-4575-BD09-EBCF77D6F7E0}" type="presOf" srcId="{ABAE21A7-1046-4724-BE20-51BB0A03CB5F}" destId="{845FA249-06F6-4043-8E8F-AF3A0792DC74}" srcOrd="0" destOrd="0" presId="urn:microsoft.com/office/officeart/2005/8/layout/vList2"/>
    <dgm:cxn modelId="{9769C288-FEB8-44D1-A2A0-7C8905E2CE4C}" srcId="{9DBD1607-1053-4BD0-8ED6-93B3C78C778C}" destId="{D46EA3CC-5E2C-4A3E-9C54-B48FB4B8E0FE}" srcOrd="0" destOrd="0" parTransId="{61FA96B5-650E-4E6E-A672-6A238B88040B}" sibTransId="{203A686D-100E-4795-91C0-70E3DF072B68}"/>
    <dgm:cxn modelId="{463AB08A-B918-48DF-80C2-F9D4C7B0855D}" type="presOf" srcId="{4C79B807-1E9A-4FE8-9A58-15969CB8A809}" destId="{D0650557-435B-4E8E-832C-3769BD9C52BD}" srcOrd="0" destOrd="0" presId="urn:microsoft.com/office/officeart/2005/8/layout/vList2"/>
    <dgm:cxn modelId="{E56EB5C3-EB44-4024-81D5-A718E1CDB265}" type="presOf" srcId="{548B5954-2D33-45F2-A9F0-7C2C533CE28A}" destId="{894AB143-44A8-46DE-A6BC-B904506F6DE9}" srcOrd="0" destOrd="0" presId="urn:microsoft.com/office/officeart/2005/8/layout/vList2"/>
    <dgm:cxn modelId="{B3896CE5-CF07-473C-94F2-FCF676C735B8}" type="presOf" srcId="{B2F09939-86A6-4F8D-948C-5BCECBC5ABA8}" destId="{F391FF9E-EC9F-40DB-B108-B32B2787FEFA}" srcOrd="0" destOrd="0" presId="urn:microsoft.com/office/officeart/2005/8/layout/vList2"/>
    <dgm:cxn modelId="{1BADA6F2-5E64-4228-B58B-784B94DD4996}" type="presOf" srcId="{A4297014-2A57-4AA6-AB8C-A5A07653FCBE}" destId="{FE416278-8A62-4E88-B3C9-AAE82747CFDF}" srcOrd="0" destOrd="0" presId="urn:microsoft.com/office/officeart/2005/8/layout/vList2"/>
    <dgm:cxn modelId="{0C3883F9-B237-4A0C-8B8F-9ABBED54F0B5}" type="presOf" srcId="{9DBD1607-1053-4BD0-8ED6-93B3C78C778C}" destId="{90C44950-CBD4-4B57-9954-0D9A04BA975C}" srcOrd="0" destOrd="0" presId="urn:microsoft.com/office/officeart/2005/8/layout/vList2"/>
    <dgm:cxn modelId="{7DDAF2F9-1F6E-42CE-AACC-28979672AB49}" srcId="{A4297014-2A57-4AA6-AB8C-A5A07653FCBE}" destId="{4C79B807-1E9A-4FE8-9A58-15969CB8A809}" srcOrd="0" destOrd="0" parTransId="{194A4E1B-CB4A-4B2C-B3BE-6A932CA39F57}" sibTransId="{70BF9EEF-EA9C-4027-A9C0-A654327D78FC}"/>
    <dgm:cxn modelId="{F1562EFC-184E-4B5E-BD81-7EEBC45BD934}" srcId="{ABAE21A7-1046-4724-BE20-51BB0A03CB5F}" destId="{B2F09939-86A6-4F8D-948C-5BCECBC5ABA8}" srcOrd="1" destOrd="0" parTransId="{B6827968-4E4B-4571-B29E-E16EB6214712}" sibTransId="{E2C611D5-B455-414B-95A7-E7F88DB6B10A}"/>
    <dgm:cxn modelId="{6C9057F6-275A-4D52-9074-3C7D83A48B41}" type="presParOf" srcId="{845FA249-06F6-4043-8E8F-AF3A0792DC74}" destId="{90C44950-CBD4-4B57-9954-0D9A04BA975C}" srcOrd="0" destOrd="0" presId="urn:microsoft.com/office/officeart/2005/8/layout/vList2"/>
    <dgm:cxn modelId="{59FA2F3C-3D13-45C9-BDE2-F12468416285}" type="presParOf" srcId="{845FA249-06F6-4043-8E8F-AF3A0792DC74}" destId="{A68E62EB-EB97-445A-AE22-D30BBA8B9C08}" srcOrd="1" destOrd="0" presId="urn:microsoft.com/office/officeart/2005/8/layout/vList2"/>
    <dgm:cxn modelId="{83879CFA-3F37-451D-8987-7EAB8506C0B5}" type="presParOf" srcId="{845FA249-06F6-4043-8E8F-AF3A0792DC74}" destId="{F391FF9E-EC9F-40DB-B108-B32B2787FEFA}" srcOrd="2" destOrd="0" presId="urn:microsoft.com/office/officeart/2005/8/layout/vList2"/>
    <dgm:cxn modelId="{0A209194-E854-4524-82A5-0F5EA581A78F}" type="presParOf" srcId="{845FA249-06F6-4043-8E8F-AF3A0792DC74}" destId="{894AB143-44A8-46DE-A6BC-B904506F6DE9}" srcOrd="3" destOrd="0" presId="urn:microsoft.com/office/officeart/2005/8/layout/vList2"/>
    <dgm:cxn modelId="{E6807FE9-E913-4090-A9D5-808CFAB219B2}" type="presParOf" srcId="{845FA249-06F6-4043-8E8F-AF3A0792DC74}" destId="{FE416278-8A62-4E88-B3C9-AAE82747CFDF}" srcOrd="4" destOrd="0" presId="urn:microsoft.com/office/officeart/2005/8/layout/vList2"/>
    <dgm:cxn modelId="{65F2D2F8-BBA9-40F0-9876-20D819BF5484}" type="presParOf" srcId="{845FA249-06F6-4043-8E8F-AF3A0792DC74}" destId="{D0650557-435B-4E8E-832C-3769BD9C52B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148AFA-2663-472E-A9A2-996E0BC1719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A7B7E40-8E40-4302-90FC-A44B379DEF49}">
      <dgm:prSet/>
      <dgm:spPr/>
      <dgm:t>
        <a:bodyPr/>
        <a:lstStyle/>
        <a:p>
          <a:r>
            <a:rPr lang="ru-RU" b="1"/>
            <a:t>В ЕИС размещены типовые условия госконтрактов на создание и развитие информационных систем</a:t>
          </a:r>
          <a:endParaRPr lang="en-US"/>
        </a:p>
      </dgm:t>
    </dgm:pt>
    <dgm:pt modelId="{3477E84B-BBDE-4316-B294-220D98FDD9B3}" type="parTrans" cxnId="{C3F1F7C4-DA6C-4AF6-94B5-DBE8FE45B2F9}">
      <dgm:prSet/>
      <dgm:spPr/>
      <dgm:t>
        <a:bodyPr/>
        <a:lstStyle/>
        <a:p>
          <a:endParaRPr lang="en-US"/>
        </a:p>
      </dgm:t>
    </dgm:pt>
    <dgm:pt modelId="{D9F8F5F4-D4B1-4AD4-88EA-52F41F19A5E1}" type="sibTrans" cxnId="{C3F1F7C4-DA6C-4AF6-94B5-DBE8FE45B2F9}">
      <dgm:prSet/>
      <dgm:spPr/>
      <dgm:t>
        <a:bodyPr/>
        <a:lstStyle/>
        <a:p>
          <a:endParaRPr lang="en-US"/>
        </a:p>
      </dgm:t>
    </dgm:pt>
    <dgm:pt modelId="{3549CF93-BCE0-45D5-9A2A-9EDA7146B8D4}">
      <dgm:prSet/>
      <dgm:spPr/>
      <dgm:t>
        <a:bodyPr/>
        <a:lstStyle/>
        <a:p>
          <a:r>
            <a:rPr lang="ru-RU" b="0"/>
            <a:t>2 июня 2021 года в системе появились типовые условия контрактов на работы по созданию и (или) развитию (модернизации):</a:t>
          </a:r>
          <a:endParaRPr lang="en-US"/>
        </a:p>
      </dgm:t>
    </dgm:pt>
    <dgm:pt modelId="{2FE4F9A6-F902-4DC1-A0A6-C497D26FFE1D}" type="parTrans" cxnId="{C4839D61-D8A1-466D-8D1D-ECB72FDB38EB}">
      <dgm:prSet/>
      <dgm:spPr/>
      <dgm:t>
        <a:bodyPr/>
        <a:lstStyle/>
        <a:p>
          <a:endParaRPr lang="en-US"/>
        </a:p>
      </dgm:t>
    </dgm:pt>
    <dgm:pt modelId="{1866C5F3-B693-413C-8627-25402201DB18}" type="sibTrans" cxnId="{C4839D61-D8A1-466D-8D1D-ECB72FDB38EB}">
      <dgm:prSet/>
      <dgm:spPr/>
      <dgm:t>
        <a:bodyPr/>
        <a:lstStyle/>
        <a:p>
          <a:endParaRPr lang="en-US"/>
        </a:p>
      </dgm:t>
    </dgm:pt>
    <dgm:pt modelId="{86BA530B-C317-4396-B146-2F5374E83B4E}">
      <dgm:prSet/>
      <dgm:spPr/>
      <dgm:t>
        <a:bodyPr/>
        <a:lstStyle/>
        <a:p>
          <a:r>
            <a:rPr lang="ru-RU" b="0"/>
            <a:t>- государственных (муниципальных) информационных систем;</a:t>
          </a:r>
          <a:endParaRPr lang="en-US"/>
        </a:p>
      </dgm:t>
    </dgm:pt>
    <dgm:pt modelId="{05EAFAD6-B918-42D0-9166-E2CD3F84F30E}" type="parTrans" cxnId="{B6D5D7AB-FC1E-433A-BCAC-4687EACBDF96}">
      <dgm:prSet/>
      <dgm:spPr/>
      <dgm:t>
        <a:bodyPr/>
        <a:lstStyle/>
        <a:p>
          <a:endParaRPr lang="en-US"/>
        </a:p>
      </dgm:t>
    </dgm:pt>
    <dgm:pt modelId="{44BFEE12-8334-4FDA-9C3E-FAB4E319107D}" type="sibTrans" cxnId="{B6D5D7AB-FC1E-433A-BCAC-4687EACBDF96}">
      <dgm:prSet/>
      <dgm:spPr/>
      <dgm:t>
        <a:bodyPr/>
        <a:lstStyle/>
        <a:p>
          <a:endParaRPr lang="en-US"/>
        </a:p>
      </dgm:t>
    </dgm:pt>
    <dgm:pt modelId="{95C7E6FD-79CE-4E59-8C6A-8118A1272297}">
      <dgm:prSet/>
      <dgm:spPr/>
      <dgm:t>
        <a:bodyPr/>
        <a:lstStyle/>
        <a:p>
          <a:r>
            <a:rPr lang="ru-RU" b="0"/>
            <a:t>- иных информационных систем.</a:t>
          </a:r>
          <a:endParaRPr lang="en-US"/>
        </a:p>
      </dgm:t>
    </dgm:pt>
    <dgm:pt modelId="{6FAFBA7C-EAEA-4530-8D84-AC5B638CE8DF}" type="parTrans" cxnId="{BEC7BA29-1EAB-4B62-A806-FD2565861C7D}">
      <dgm:prSet/>
      <dgm:spPr/>
      <dgm:t>
        <a:bodyPr/>
        <a:lstStyle/>
        <a:p>
          <a:endParaRPr lang="en-US"/>
        </a:p>
      </dgm:t>
    </dgm:pt>
    <dgm:pt modelId="{72601747-7FB3-43D4-90EC-0B162CC8BC84}" type="sibTrans" cxnId="{BEC7BA29-1EAB-4B62-A806-FD2565861C7D}">
      <dgm:prSet/>
      <dgm:spPr/>
      <dgm:t>
        <a:bodyPr/>
        <a:lstStyle/>
        <a:p>
          <a:endParaRPr lang="en-US"/>
        </a:p>
      </dgm:t>
    </dgm:pt>
    <dgm:pt modelId="{006B74AD-FF98-4E44-82D9-BC3B046D77E0}">
      <dgm:prSet/>
      <dgm:spPr/>
      <dgm:t>
        <a:bodyPr/>
        <a:lstStyle/>
        <a:p>
          <a:r>
            <a:rPr lang="ru-RU" b="0"/>
            <a:t>Условия надо применять при закупке с кодом 62.01.1 ОКПД2. Они стали обязательными с 3 июля 2021 года.</a:t>
          </a:r>
          <a:endParaRPr lang="en-US"/>
        </a:p>
      </dgm:t>
    </dgm:pt>
    <dgm:pt modelId="{11D66615-6ECB-4EF5-948B-D800D976ED0A}" type="parTrans" cxnId="{9362FBEA-10BE-402A-A0F2-A62C291C0E0F}">
      <dgm:prSet/>
      <dgm:spPr/>
      <dgm:t>
        <a:bodyPr/>
        <a:lstStyle/>
        <a:p>
          <a:endParaRPr lang="en-US"/>
        </a:p>
      </dgm:t>
    </dgm:pt>
    <dgm:pt modelId="{2879F1A5-E2D9-48FC-AF3C-508E72813BD3}" type="sibTrans" cxnId="{9362FBEA-10BE-402A-A0F2-A62C291C0E0F}">
      <dgm:prSet/>
      <dgm:spPr/>
      <dgm:t>
        <a:bodyPr/>
        <a:lstStyle/>
        <a:p>
          <a:endParaRPr lang="en-US"/>
        </a:p>
      </dgm:t>
    </dgm:pt>
    <dgm:pt modelId="{E165A1C2-CE76-4F2C-9068-2138299BE7E6}">
      <dgm:prSet/>
      <dgm:spPr/>
      <dgm:t>
        <a:bodyPr/>
        <a:lstStyle/>
        <a:p>
          <a:r>
            <a:rPr lang="ru-RU" b="0"/>
            <a:t>Ограничений по НМЦК нет.</a:t>
          </a:r>
          <a:endParaRPr lang="en-US"/>
        </a:p>
      </dgm:t>
    </dgm:pt>
    <dgm:pt modelId="{43904219-AF80-490F-A6D2-3D2BA9720F7D}" type="parTrans" cxnId="{99E848DE-2AB4-4F06-9B14-2CE30C84CEBC}">
      <dgm:prSet/>
      <dgm:spPr/>
      <dgm:t>
        <a:bodyPr/>
        <a:lstStyle/>
        <a:p>
          <a:endParaRPr lang="en-US"/>
        </a:p>
      </dgm:t>
    </dgm:pt>
    <dgm:pt modelId="{E773A25B-1E7D-4258-AF87-8E1C626467F1}" type="sibTrans" cxnId="{99E848DE-2AB4-4F06-9B14-2CE30C84CEBC}">
      <dgm:prSet/>
      <dgm:spPr/>
      <dgm:t>
        <a:bodyPr/>
        <a:lstStyle/>
        <a:p>
          <a:endParaRPr lang="en-US"/>
        </a:p>
      </dgm:t>
    </dgm:pt>
    <dgm:pt modelId="{3A1A621D-CD64-4614-A170-0E50A6C0F05B}" type="pres">
      <dgm:prSet presAssocID="{9F148AFA-2663-472E-A9A2-996E0BC1719F}" presName="vert0" presStyleCnt="0">
        <dgm:presLayoutVars>
          <dgm:dir/>
          <dgm:animOne val="branch"/>
          <dgm:animLvl val="lvl"/>
        </dgm:presLayoutVars>
      </dgm:prSet>
      <dgm:spPr/>
    </dgm:pt>
    <dgm:pt modelId="{1889E7CE-E7EE-4158-8DD5-9C020EC773F5}" type="pres">
      <dgm:prSet presAssocID="{EA7B7E40-8E40-4302-90FC-A44B379DEF49}" presName="thickLine" presStyleLbl="alignNode1" presStyleIdx="0" presStyleCnt="6"/>
      <dgm:spPr/>
    </dgm:pt>
    <dgm:pt modelId="{96E1684B-E931-40B7-BD91-CC1BB57F3617}" type="pres">
      <dgm:prSet presAssocID="{EA7B7E40-8E40-4302-90FC-A44B379DEF49}" presName="horz1" presStyleCnt="0"/>
      <dgm:spPr/>
    </dgm:pt>
    <dgm:pt modelId="{9B3013BC-4581-481C-831C-7E38EF1259A4}" type="pres">
      <dgm:prSet presAssocID="{EA7B7E40-8E40-4302-90FC-A44B379DEF49}" presName="tx1" presStyleLbl="revTx" presStyleIdx="0" presStyleCnt="6"/>
      <dgm:spPr/>
    </dgm:pt>
    <dgm:pt modelId="{1F131570-F497-4208-B4BA-8B1B35892F33}" type="pres">
      <dgm:prSet presAssocID="{EA7B7E40-8E40-4302-90FC-A44B379DEF49}" presName="vert1" presStyleCnt="0"/>
      <dgm:spPr/>
    </dgm:pt>
    <dgm:pt modelId="{C8DCE495-A8DD-49B0-98DE-D60E7302B15F}" type="pres">
      <dgm:prSet presAssocID="{3549CF93-BCE0-45D5-9A2A-9EDA7146B8D4}" presName="thickLine" presStyleLbl="alignNode1" presStyleIdx="1" presStyleCnt="6"/>
      <dgm:spPr/>
    </dgm:pt>
    <dgm:pt modelId="{15A79C22-8C76-4848-A6FE-D5E72EE59936}" type="pres">
      <dgm:prSet presAssocID="{3549CF93-BCE0-45D5-9A2A-9EDA7146B8D4}" presName="horz1" presStyleCnt="0"/>
      <dgm:spPr/>
    </dgm:pt>
    <dgm:pt modelId="{1A759692-FEA0-4441-AEF5-DEAB6373694C}" type="pres">
      <dgm:prSet presAssocID="{3549CF93-BCE0-45D5-9A2A-9EDA7146B8D4}" presName="tx1" presStyleLbl="revTx" presStyleIdx="1" presStyleCnt="6"/>
      <dgm:spPr/>
    </dgm:pt>
    <dgm:pt modelId="{BEF4FC71-E843-4110-BC3C-8CD363833A5F}" type="pres">
      <dgm:prSet presAssocID="{3549CF93-BCE0-45D5-9A2A-9EDA7146B8D4}" presName="vert1" presStyleCnt="0"/>
      <dgm:spPr/>
    </dgm:pt>
    <dgm:pt modelId="{2A568FA6-E70C-4F16-ACAF-27E2054AA541}" type="pres">
      <dgm:prSet presAssocID="{86BA530B-C317-4396-B146-2F5374E83B4E}" presName="thickLine" presStyleLbl="alignNode1" presStyleIdx="2" presStyleCnt="6"/>
      <dgm:spPr/>
    </dgm:pt>
    <dgm:pt modelId="{A63FADEC-14D7-4B1A-A508-23AE69131592}" type="pres">
      <dgm:prSet presAssocID="{86BA530B-C317-4396-B146-2F5374E83B4E}" presName="horz1" presStyleCnt="0"/>
      <dgm:spPr/>
    </dgm:pt>
    <dgm:pt modelId="{F6C17C69-B2B2-4A97-8A1D-3D1820E78FB0}" type="pres">
      <dgm:prSet presAssocID="{86BA530B-C317-4396-B146-2F5374E83B4E}" presName="tx1" presStyleLbl="revTx" presStyleIdx="2" presStyleCnt="6"/>
      <dgm:spPr/>
    </dgm:pt>
    <dgm:pt modelId="{C1241FF0-6E56-4800-B71D-410F5AC4D41D}" type="pres">
      <dgm:prSet presAssocID="{86BA530B-C317-4396-B146-2F5374E83B4E}" presName="vert1" presStyleCnt="0"/>
      <dgm:spPr/>
    </dgm:pt>
    <dgm:pt modelId="{37E29DFF-EE95-464B-8BE4-79549B4F462A}" type="pres">
      <dgm:prSet presAssocID="{95C7E6FD-79CE-4E59-8C6A-8118A1272297}" presName="thickLine" presStyleLbl="alignNode1" presStyleIdx="3" presStyleCnt="6"/>
      <dgm:spPr/>
    </dgm:pt>
    <dgm:pt modelId="{EFD8D310-D180-4263-B92A-B512B4755A82}" type="pres">
      <dgm:prSet presAssocID="{95C7E6FD-79CE-4E59-8C6A-8118A1272297}" presName="horz1" presStyleCnt="0"/>
      <dgm:spPr/>
    </dgm:pt>
    <dgm:pt modelId="{C25D8178-DD7E-4679-A248-515D7469EDCC}" type="pres">
      <dgm:prSet presAssocID="{95C7E6FD-79CE-4E59-8C6A-8118A1272297}" presName="tx1" presStyleLbl="revTx" presStyleIdx="3" presStyleCnt="6"/>
      <dgm:spPr/>
    </dgm:pt>
    <dgm:pt modelId="{8F91C5DE-379D-445A-8C0A-691100EDE5BC}" type="pres">
      <dgm:prSet presAssocID="{95C7E6FD-79CE-4E59-8C6A-8118A1272297}" presName="vert1" presStyleCnt="0"/>
      <dgm:spPr/>
    </dgm:pt>
    <dgm:pt modelId="{A9A85921-2739-451C-8D11-2D292CF06C11}" type="pres">
      <dgm:prSet presAssocID="{006B74AD-FF98-4E44-82D9-BC3B046D77E0}" presName="thickLine" presStyleLbl="alignNode1" presStyleIdx="4" presStyleCnt="6"/>
      <dgm:spPr/>
    </dgm:pt>
    <dgm:pt modelId="{B55368B4-5FC1-4EB0-8208-CB5E8D731CE7}" type="pres">
      <dgm:prSet presAssocID="{006B74AD-FF98-4E44-82D9-BC3B046D77E0}" presName="horz1" presStyleCnt="0"/>
      <dgm:spPr/>
    </dgm:pt>
    <dgm:pt modelId="{D7787F2C-841A-44DC-BD38-2AB993E5DF7D}" type="pres">
      <dgm:prSet presAssocID="{006B74AD-FF98-4E44-82D9-BC3B046D77E0}" presName="tx1" presStyleLbl="revTx" presStyleIdx="4" presStyleCnt="6"/>
      <dgm:spPr/>
    </dgm:pt>
    <dgm:pt modelId="{C57C1A98-D8A0-445F-BA9D-8E427ED8A314}" type="pres">
      <dgm:prSet presAssocID="{006B74AD-FF98-4E44-82D9-BC3B046D77E0}" presName="vert1" presStyleCnt="0"/>
      <dgm:spPr/>
    </dgm:pt>
    <dgm:pt modelId="{ADD2D59B-7152-4CCA-A4DF-A68FF9060CBB}" type="pres">
      <dgm:prSet presAssocID="{E165A1C2-CE76-4F2C-9068-2138299BE7E6}" presName="thickLine" presStyleLbl="alignNode1" presStyleIdx="5" presStyleCnt="6"/>
      <dgm:spPr/>
    </dgm:pt>
    <dgm:pt modelId="{6B996254-3B7D-4691-B20D-3A600F9D2203}" type="pres">
      <dgm:prSet presAssocID="{E165A1C2-CE76-4F2C-9068-2138299BE7E6}" presName="horz1" presStyleCnt="0"/>
      <dgm:spPr/>
    </dgm:pt>
    <dgm:pt modelId="{CFD58A87-F9BC-4A6A-AACF-0B056687E1CE}" type="pres">
      <dgm:prSet presAssocID="{E165A1C2-CE76-4F2C-9068-2138299BE7E6}" presName="tx1" presStyleLbl="revTx" presStyleIdx="5" presStyleCnt="6"/>
      <dgm:spPr/>
    </dgm:pt>
    <dgm:pt modelId="{75AC1CE0-7560-49F2-B1AB-5382F978CDCC}" type="pres">
      <dgm:prSet presAssocID="{E165A1C2-CE76-4F2C-9068-2138299BE7E6}" presName="vert1" presStyleCnt="0"/>
      <dgm:spPr/>
    </dgm:pt>
  </dgm:ptLst>
  <dgm:cxnLst>
    <dgm:cxn modelId="{C124630D-CB62-44A4-A774-637BCB12C2C2}" type="presOf" srcId="{3549CF93-BCE0-45D5-9A2A-9EDA7146B8D4}" destId="{1A759692-FEA0-4441-AEF5-DEAB6373694C}" srcOrd="0" destOrd="0" presId="urn:microsoft.com/office/officeart/2008/layout/LinedList"/>
    <dgm:cxn modelId="{6CA21726-9BA8-4C8D-BAB5-00CF1DDC0213}" type="presOf" srcId="{95C7E6FD-79CE-4E59-8C6A-8118A1272297}" destId="{C25D8178-DD7E-4679-A248-515D7469EDCC}" srcOrd="0" destOrd="0" presId="urn:microsoft.com/office/officeart/2008/layout/LinedList"/>
    <dgm:cxn modelId="{BEC7BA29-1EAB-4B62-A806-FD2565861C7D}" srcId="{9F148AFA-2663-472E-A9A2-996E0BC1719F}" destId="{95C7E6FD-79CE-4E59-8C6A-8118A1272297}" srcOrd="3" destOrd="0" parTransId="{6FAFBA7C-EAEA-4530-8D84-AC5B638CE8DF}" sibTransId="{72601747-7FB3-43D4-90EC-0B162CC8BC84}"/>
    <dgm:cxn modelId="{4154353F-D10F-4933-9D56-85A14F858E9F}" type="presOf" srcId="{006B74AD-FF98-4E44-82D9-BC3B046D77E0}" destId="{D7787F2C-841A-44DC-BD38-2AB993E5DF7D}" srcOrd="0" destOrd="0" presId="urn:microsoft.com/office/officeart/2008/layout/LinedList"/>
    <dgm:cxn modelId="{C4839D61-D8A1-466D-8D1D-ECB72FDB38EB}" srcId="{9F148AFA-2663-472E-A9A2-996E0BC1719F}" destId="{3549CF93-BCE0-45D5-9A2A-9EDA7146B8D4}" srcOrd="1" destOrd="0" parTransId="{2FE4F9A6-F902-4DC1-A0A6-C497D26FFE1D}" sibTransId="{1866C5F3-B693-413C-8627-25402201DB18}"/>
    <dgm:cxn modelId="{5D1AE149-2E4D-4E22-AF4A-3DBB4228D095}" type="presOf" srcId="{EA7B7E40-8E40-4302-90FC-A44B379DEF49}" destId="{9B3013BC-4581-481C-831C-7E38EF1259A4}" srcOrd="0" destOrd="0" presId="urn:microsoft.com/office/officeart/2008/layout/LinedList"/>
    <dgm:cxn modelId="{9AD28458-73CA-4106-9E70-064FF04AA20B}" type="presOf" srcId="{9F148AFA-2663-472E-A9A2-996E0BC1719F}" destId="{3A1A621D-CD64-4614-A170-0E50A6C0F05B}" srcOrd="0" destOrd="0" presId="urn:microsoft.com/office/officeart/2008/layout/LinedList"/>
    <dgm:cxn modelId="{E850259C-04C8-42B3-8B87-BFF6A36A3FEF}" type="presOf" srcId="{86BA530B-C317-4396-B146-2F5374E83B4E}" destId="{F6C17C69-B2B2-4A97-8A1D-3D1820E78FB0}" srcOrd="0" destOrd="0" presId="urn:microsoft.com/office/officeart/2008/layout/LinedList"/>
    <dgm:cxn modelId="{4F2C68AA-1395-4283-92BE-3AC9A5061B24}" type="presOf" srcId="{E165A1C2-CE76-4F2C-9068-2138299BE7E6}" destId="{CFD58A87-F9BC-4A6A-AACF-0B056687E1CE}" srcOrd="0" destOrd="0" presId="urn:microsoft.com/office/officeart/2008/layout/LinedList"/>
    <dgm:cxn modelId="{B6D5D7AB-FC1E-433A-BCAC-4687EACBDF96}" srcId="{9F148AFA-2663-472E-A9A2-996E0BC1719F}" destId="{86BA530B-C317-4396-B146-2F5374E83B4E}" srcOrd="2" destOrd="0" parTransId="{05EAFAD6-B918-42D0-9166-E2CD3F84F30E}" sibTransId="{44BFEE12-8334-4FDA-9C3E-FAB4E319107D}"/>
    <dgm:cxn modelId="{C3F1F7C4-DA6C-4AF6-94B5-DBE8FE45B2F9}" srcId="{9F148AFA-2663-472E-A9A2-996E0BC1719F}" destId="{EA7B7E40-8E40-4302-90FC-A44B379DEF49}" srcOrd="0" destOrd="0" parTransId="{3477E84B-BBDE-4316-B294-220D98FDD9B3}" sibTransId="{D9F8F5F4-D4B1-4AD4-88EA-52F41F19A5E1}"/>
    <dgm:cxn modelId="{99E848DE-2AB4-4F06-9B14-2CE30C84CEBC}" srcId="{9F148AFA-2663-472E-A9A2-996E0BC1719F}" destId="{E165A1C2-CE76-4F2C-9068-2138299BE7E6}" srcOrd="5" destOrd="0" parTransId="{43904219-AF80-490F-A6D2-3D2BA9720F7D}" sibTransId="{E773A25B-1E7D-4258-AF87-8E1C626467F1}"/>
    <dgm:cxn modelId="{9362FBEA-10BE-402A-A0F2-A62C291C0E0F}" srcId="{9F148AFA-2663-472E-A9A2-996E0BC1719F}" destId="{006B74AD-FF98-4E44-82D9-BC3B046D77E0}" srcOrd="4" destOrd="0" parTransId="{11D66615-6ECB-4EF5-948B-D800D976ED0A}" sibTransId="{2879F1A5-E2D9-48FC-AF3C-508E72813BD3}"/>
    <dgm:cxn modelId="{E9A8AE5E-AF05-4AA0-8355-A1D8EC0A9B1E}" type="presParOf" srcId="{3A1A621D-CD64-4614-A170-0E50A6C0F05B}" destId="{1889E7CE-E7EE-4158-8DD5-9C020EC773F5}" srcOrd="0" destOrd="0" presId="urn:microsoft.com/office/officeart/2008/layout/LinedList"/>
    <dgm:cxn modelId="{69907BC0-5515-45D1-B58D-B0CCC3D59C39}" type="presParOf" srcId="{3A1A621D-CD64-4614-A170-0E50A6C0F05B}" destId="{96E1684B-E931-40B7-BD91-CC1BB57F3617}" srcOrd="1" destOrd="0" presId="urn:microsoft.com/office/officeart/2008/layout/LinedList"/>
    <dgm:cxn modelId="{42933059-1C63-49EA-AC28-9F0E01C60540}" type="presParOf" srcId="{96E1684B-E931-40B7-BD91-CC1BB57F3617}" destId="{9B3013BC-4581-481C-831C-7E38EF1259A4}" srcOrd="0" destOrd="0" presId="urn:microsoft.com/office/officeart/2008/layout/LinedList"/>
    <dgm:cxn modelId="{16A38D79-EE63-4AB5-AD69-B4ECE52CD208}" type="presParOf" srcId="{96E1684B-E931-40B7-BD91-CC1BB57F3617}" destId="{1F131570-F497-4208-B4BA-8B1B35892F33}" srcOrd="1" destOrd="0" presId="urn:microsoft.com/office/officeart/2008/layout/LinedList"/>
    <dgm:cxn modelId="{4EC72006-0DBC-413F-B488-18F05B710994}" type="presParOf" srcId="{3A1A621D-CD64-4614-A170-0E50A6C0F05B}" destId="{C8DCE495-A8DD-49B0-98DE-D60E7302B15F}" srcOrd="2" destOrd="0" presId="urn:microsoft.com/office/officeart/2008/layout/LinedList"/>
    <dgm:cxn modelId="{D948DF07-CEDF-4B79-A79E-394CBCC09287}" type="presParOf" srcId="{3A1A621D-CD64-4614-A170-0E50A6C0F05B}" destId="{15A79C22-8C76-4848-A6FE-D5E72EE59936}" srcOrd="3" destOrd="0" presId="urn:microsoft.com/office/officeart/2008/layout/LinedList"/>
    <dgm:cxn modelId="{77903A29-E144-49B5-8ABB-37540B145324}" type="presParOf" srcId="{15A79C22-8C76-4848-A6FE-D5E72EE59936}" destId="{1A759692-FEA0-4441-AEF5-DEAB6373694C}" srcOrd="0" destOrd="0" presId="urn:microsoft.com/office/officeart/2008/layout/LinedList"/>
    <dgm:cxn modelId="{EFA000EA-BFBE-4D0E-ADDC-B0352BC4A08B}" type="presParOf" srcId="{15A79C22-8C76-4848-A6FE-D5E72EE59936}" destId="{BEF4FC71-E843-4110-BC3C-8CD363833A5F}" srcOrd="1" destOrd="0" presId="urn:microsoft.com/office/officeart/2008/layout/LinedList"/>
    <dgm:cxn modelId="{927D3CC8-95C6-489D-911D-2AA65EDC9A32}" type="presParOf" srcId="{3A1A621D-CD64-4614-A170-0E50A6C0F05B}" destId="{2A568FA6-E70C-4F16-ACAF-27E2054AA541}" srcOrd="4" destOrd="0" presId="urn:microsoft.com/office/officeart/2008/layout/LinedList"/>
    <dgm:cxn modelId="{DCF472D5-B22D-4427-A3D5-1275D5EB88DD}" type="presParOf" srcId="{3A1A621D-CD64-4614-A170-0E50A6C0F05B}" destId="{A63FADEC-14D7-4B1A-A508-23AE69131592}" srcOrd="5" destOrd="0" presId="urn:microsoft.com/office/officeart/2008/layout/LinedList"/>
    <dgm:cxn modelId="{306C217B-7463-4C5F-87DE-995D62759958}" type="presParOf" srcId="{A63FADEC-14D7-4B1A-A508-23AE69131592}" destId="{F6C17C69-B2B2-4A97-8A1D-3D1820E78FB0}" srcOrd="0" destOrd="0" presId="urn:microsoft.com/office/officeart/2008/layout/LinedList"/>
    <dgm:cxn modelId="{F2FA2438-CA1F-4E8F-BA4D-E36538BACDE1}" type="presParOf" srcId="{A63FADEC-14D7-4B1A-A508-23AE69131592}" destId="{C1241FF0-6E56-4800-B71D-410F5AC4D41D}" srcOrd="1" destOrd="0" presId="urn:microsoft.com/office/officeart/2008/layout/LinedList"/>
    <dgm:cxn modelId="{D73EC3DE-14BA-46E8-9FAF-64D30BE1581A}" type="presParOf" srcId="{3A1A621D-CD64-4614-A170-0E50A6C0F05B}" destId="{37E29DFF-EE95-464B-8BE4-79549B4F462A}" srcOrd="6" destOrd="0" presId="urn:microsoft.com/office/officeart/2008/layout/LinedList"/>
    <dgm:cxn modelId="{8F2BE1F4-A47C-45D1-A358-0D98747888C7}" type="presParOf" srcId="{3A1A621D-CD64-4614-A170-0E50A6C0F05B}" destId="{EFD8D310-D180-4263-B92A-B512B4755A82}" srcOrd="7" destOrd="0" presId="urn:microsoft.com/office/officeart/2008/layout/LinedList"/>
    <dgm:cxn modelId="{52C83747-EB90-474A-9476-F8C5A74832A7}" type="presParOf" srcId="{EFD8D310-D180-4263-B92A-B512B4755A82}" destId="{C25D8178-DD7E-4679-A248-515D7469EDCC}" srcOrd="0" destOrd="0" presId="urn:microsoft.com/office/officeart/2008/layout/LinedList"/>
    <dgm:cxn modelId="{A3F05749-121C-4309-AA6C-9E7D4F009DCE}" type="presParOf" srcId="{EFD8D310-D180-4263-B92A-B512B4755A82}" destId="{8F91C5DE-379D-445A-8C0A-691100EDE5BC}" srcOrd="1" destOrd="0" presId="urn:microsoft.com/office/officeart/2008/layout/LinedList"/>
    <dgm:cxn modelId="{B7F5BD37-5BD6-4ABF-A7C4-E1564C706F8A}" type="presParOf" srcId="{3A1A621D-CD64-4614-A170-0E50A6C0F05B}" destId="{A9A85921-2739-451C-8D11-2D292CF06C11}" srcOrd="8" destOrd="0" presId="urn:microsoft.com/office/officeart/2008/layout/LinedList"/>
    <dgm:cxn modelId="{15EC088F-B573-4B07-BD28-89C6AF13BECC}" type="presParOf" srcId="{3A1A621D-CD64-4614-A170-0E50A6C0F05B}" destId="{B55368B4-5FC1-4EB0-8208-CB5E8D731CE7}" srcOrd="9" destOrd="0" presId="urn:microsoft.com/office/officeart/2008/layout/LinedList"/>
    <dgm:cxn modelId="{31878971-AAFA-418F-88DA-5B28F3822204}" type="presParOf" srcId="{B55368B4-5FC1-4EB0-8208-CB5E8D731CE7}" destId="{D7787F2C-841A-44DC-BD38-2AB993E5DF7D}" srcOrd="0" destOrd="0" presId="urn:microsoft.com/office/officeart/2008/layout/LinedList"/>
    <dgm:cxn modelId="{330013F5-593A-45B9-B436-21C0AEB38832}" type="presParOf" srcId="{B55368B4-5FC1-4EB0-8208-CB5E8D731CE7}" destId="{C57C1A98-D8A0-445F-BA9D-8E427ED8A314}" srcOrd="1" destOrd="0" presId="urn:microsoft.com/office/officeart/2008/layout/LinedList"/>
    <dgm:cxn modelId="{3A400113-A277-4602-BF7C-4C087A64206C}" type="presParOf" srcId="{3A1A621D-CD64-4614-A170-0E50A6C0F05B}" destId="{ADD2D59B-7152-4CCA-A4DF-A68FF9060CBB}" srcOrd="10" destOrd="0" presId="urn:microsoft.com/office/officeart/2008/layout/LinedList"/>
    <dgm:cxn modelId="{82429CA5-D632-4E87-88FE-B2378BBC97CD}" type="presParOf" srcId="{3A1A621D-CD64-4614-A170-0E50A6C0F05B}" destId="{6B996254-3B7D-4691-B20D-3A600F9D2203}" srcOrd="11" destOrd="0" presId="urn:microsoft.com/office/officeart/2008/layout/LinedList"/>
    <dgm:cxn modelId="{391BD4D2-BCB2-4565-A09A-0C9E4D0B7C9A}" type="presParOf" srcId="{6B996254-3B7D-4691-B20D-3A600F9D2203}" destId="{CFD58A87-F9BC-4A6A-AACF-0B056687E1CE}" srcOrd="0" destOrd="0" presId="urn:microsoft.com/office/officeart/2008/layout/LinedList"/>
    <dgm:cxn modelId="{6DBA1F3F-5A0A-4435-AE10-9429D2984CC3}" type="presParOf" srcId="{6B996254-3B7D-4691-B20D-3A600F9D2203}" destId="{75AC1CE0-7560-49F2-B1AB-5382F978CDC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7A8F73-D714-425B-A1E1-12B0199B0E0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F3ACA3A-7025-42F1-BA5E-F007CE9243B4}">
      <dgm:prSet/>
      <dgm:spPr/>
      <dgm:t>
        <a:bodyPr/>
        <a:lstStyle/>
        <a:p>
          <a:r>
            <a:rPr lang="ru-RU" b="1"/>
            <a:t>С 9 июня 2021 года изменился перечень товаров, работ и услуг для госзакупок у учреждений УИС как у едпоставщика</a:t>
          </a:r>
          <a:endParaRPr lang="en-US"/>
        </a:p>
      </dgm:t>
    </dgm:pt>
    <dgm:pt modelId="{7FBF7B49-AD58-42F1-9FDE-87C6683DFD8E}" type="parTrans" cxnId="{1C438A7D-7691-48B8-8847-4707966310B9}">
      <dgm:prSet/>
      <dgm:spPr/>
      <dgm:t>
        <a:bodyPr/>
        <a:lstStyle/>
        <a:p>
          <a:endParaRPr lang="en-US"/>
        </a:p>
      </dgm:t>
    </dgm:pt>
    <dgm:pt modelId="{EF3772D1-6653-40F8-A209-BF91E9D6EB31}" type="sibTrans" cxnId="{1C438A7D-7691-48B8-8847-4707966310B9}">
      <dgm:prSet/>
      <dgm:spPr/>
      <dgm:t>
        <a:bodyPr/>
        <a:lstStyle/>
        <a:p>
          <a:endParaRPr lang="en-US"/>
        </a:p>
      </dgm:t>
    </dgm:pt>
    <dgm:pt modelId="{07EFBA18-BA38-470D-9E01-D174C724A281}">
      <dgm:prSet/>
      <dgm:spPr/>
      <dgm:t>
        <a:bodyPr/>
        <a:lstStyle/>
        <a:p>
          <a:r>
            <a:rPr lang="ru-RU" b="0"/>
            <a:t>В перечень товаров, работ и услуг (ТРУ) включили новые позиции, например:</a:t>
          </a:r>
          <a:endParaRPr lang="en-US"/>
        </a:p>
      </dgm:t>
    </dgm:pt>
    <dgm:pt modelId="{5FBBE2E7-DE20-4611-84DD-399C93823A65}" type="parTrans" cxnId="{46B3D105-0F5A-4C68-B61A-6643D80ECC52}">
      <dgm:prSet/>
      <dgm:spPr/>
      <dgm:t>
        <a:bodyPr/>
        <a:lstStyle/>
        <a:p>
          <a:endParaRPr lang="en-US"/>
        </a:p>
      </dgm:t>
    </dgm:pt>
    <dgm:pt modelId="{1F629F72-1666-4D5B-B765-D758206FDB82}" type="sibTrans" cxnId="{46B3D105-0F5A-4C68-B61A-6643D80ECC52}">
      <dgm:prSet/>
      <dgm:spPr/>
      <dgm:t>
        <a:bodyPr/>
        <a:lstStyle/>
        <a:p>
          <a:endParaRPr lang="en-US"/>
        </a:p>
      </dgm:t>
    </dgm:pt>
    <dgm:pt modelId="{C3B53641-4D2B-43AA-9150-524BA0A293E9}">
      <dgm:prSet/>
      <dgm:spPr/>
      <dgm:t>
        <a:bodyPr/>
        <a:lstStyle/>
        <a:p>
          <a:r>
            <a:rPr lang="ru-RU" b="0"/>
            <a:t>- 01.11.1 - пшеница;</a:t>
          </a:r>
          <a:endParaRPr lang="en-US"/>
        </a:p>
      </dgm:t>
    </dgm:pt>
    <dgm:pt modelId="{EA062396-C2CE-4215-8895-3F496E484B29}" type="parTrans" cxnId="{21838A08-2385-478B-A665-1878303895B6}">
      <dgm:prSet/>
      <dgm:spPr/>
      <dgm:t>
        <a:bodyPr/>
        <a:lstStyle/>
        <a:p>
          <a:endParaRPr lang="en-US"/>
        </a:p>
      </dgm:t>
    </dgm:pt>
    <dgm:pt modelId="{4C6AA9ED-50A7-46CD-B467-CED5D4B8F971}" type="sibTrans" cxnId="{21838A08-2385-478B-A665-1878303895B6}">
      <dgm:prSet/>
      <dgm:spPr/>
      <dgm:t>
        <a:bodyPr/>
        <a:lstStyle/>
        <a:p>
          <a:endParaRPr lang="en-US"/>
        </a:p>
      </dgm:t>
    </dgm:pt>
    <dgm:pt modelId="{D36BC0E1-C6E8-4B7B-8622-1BD1FED3AC5E}">
      <dgm:prSet/>
      <dgm:spPr/>
      <dgm:t>
        <a:bodyPr/>
        <a:lstStyle/>
        <a:p>
          <a:r>
            <a:rPr lang="ru-RU" b="0"/>
            <a:t>- 02.10.11 - сеянцы, саженцы деревьев и кустарников;</a:t>
          </a:r>
          <a:endParaRPr lang="en-US"/>
        </a:p>
      </dgm:t>
    </dgm:pt>
    <dgm:pt modelId="{300757A3-1FD0-4DA1-99A6-06D378B5052F}" type="parTrans" cxnId="{60910F66-9135-446B-A568-324176773B49}">
      <dgm:prSet/>
      <dgm:spPr/>
      <dgm:t>
        <a:bodyPr/>
        <a:lstStyle/>
        <a:p>
          <a:endParaRPr lang="en-US"/>
        </a:p>
      </dgm:t>
    </dgm:pt>
    <dgm:pt modelId="{AD87D778-997A-49CF-8CBC-A72B95FE4A70}" type="sibTrans" cxnId="{60910F66-9135-446B-A568-324176773B49}">
      <dgm:prSet/>
      <dgm:spPr/>
      <dgm:t>
        <a:bodyPr/>
        <a:lstStyle/>
        <a:p>
          <a:endParaRPr lang="en-US"/>
        </a:p>
      </dgm:t>
    </dgm:pt>
    <dgm:pt modelId="{5A28AF49-61A5-43AA-8DAF-A7EA164DEA81}">
      <dgm:prSet/>
      <dgm:spPr/>
      <dgm:t>
        <a:bodyPr/>
        <a:lstStyle/>
        <a:p>
          <a:r>
            <a:rPr lang="ru-RU" b="0"/>
            <a:t>- 08.12.12.160 - песчано-гравийные смеси;</a:t>
          </a:r>
          <a:endParaRPr lang="en-US"/>
        </a:p>
      </dgm:t>
    </dgm:pt>
    <dgm:pt modelId="{5A834A57-0678-4434-83A1-7925118FD690}" type="parTrans" cxnId="{D0456417-9EB5-4022-BF83-D951A61E8018}">
      <dgm:prSet/>
      <dgm:spPr/>
      <dgm:t>
        <a:bodyPr/>
        <a:lstStyle/>
        <a:p>
          <a:endParaRPr lang="en-US"/>
        </a:p>
      </dgm:t>
    </dgm:pt>
    <dgm:pt modelId="{B6BD770A-814C-4239-89D3-758CF2218A53}" type="sibTrans" cxnId="{D0456417-9EB5-4022-BF83-D951A61E8018}">
      <dgm:prSet/>
      <dgm:spPr/>
      <dgm:t>
        <a:bodyPr/>
        <a:lstStyle/>
        <a:p>
          <a:endParaRPr lang="en-US"/>
        </a:p>
      </dgm:t>
    </dgm:pt>
    <dgm:pt modelId="{1F9438C3-0C77-479A-9551-2FE8B9B63683}">
      <dgm:prSet/>
      <dgm:spPr/>
      <dgm:t>
        <a:bodyPr/>
        <a:lstStyle/>
        <a:p>
          <a:r>
            <a:rPr lang="ru-RU" b="0"/>
            <a:t>- 42.11.10.130 - дорожные ограждения.</a:t>
          </a:r>
          <a:endParaRPr lang="en-US"/>
        </a:p>
      </dgm:t>
    </dgm:pt>
    <dgm:pt modelId="{52B3AFB6-C70D-4D2D-AE93-3456AE5F9EF3}" type="parTrans" cxnId="{85063423-AF47-4436-8D06-9C433EAFD94F}">
      <dgm:prSet/>
      <dgm:spPr/>
      <dgm:t>
        <a:bodyPr/>
        <a:lstStyle/>
        <a:p>
          <a:endParaRPr lang="en-US"/>
        </a:p>
      </dgm:t>
    </dgm:pt>
    <dgm:pt modelId="{A187E696-CBF5-44F5-B118-F65BCF94923D}" type="sibTrans" cxnId="{85063423-AF47-4436-8D06-9C433EAFD94F}">
      <dgm:prSet/>
      <dgm:spPr/>
      <dgm:t>
        <a:bodyPr/>
        <a:lstStyle/>
        <a:p>
          <a:endParaRPr lang="en-US"/>
        </a:p>
      </dgm:t>
    </dgm:pt>
    <dgm:pt modelId="{4F5BB8EB-CDA2-4242-9B33-C8C6A9581701}">
      <dgm:prSet/>
      <dgm:spPr/>
      <dgm:t>
        <a:bodyPr/>
        <a:lstStyle/>
        <a:p>
          <a:r>
            <a:rPr lang="ru-RU" b="0"/>
            <a:t>Некоторые пункты исключили, в частности:</a:t>
          </a:r>
          <a:endParaRPr lang="en-US"/>
        </a:p>
      </dgm:t>
    </dgm:pt>
    <dgm:pt modelId="{387ED627-61B8-492F-B3DB-7AE80EFF86D9}" type="parTrans" cxnId="{6B81DFE5-4E57-4295-8FFF-72944C45DCC3}">
      <dgm:prSet/>
      <dgm:spPr/>
      <dgm:t>
        <a:bodyPr/>
        <a:lstStyle/>
        <a:p>
          <a:endParaRPr lang="en-US"/>
        </a:p>
      </dgm:t>
    </dgm:pt>
    <dgm:pt modelId="{6E096E66-4D82-4FEE-A407-A5037555D335}" type="sibTrans" cxnId="{6B81DFE5-4E57-4295-8FFF-72944C45DCC3}">
      <dgm:prSet/>
      <dgm:spPr/>
      <dgm:t>
        <a:bodyPr/>
        <a:lstStyle/>
        <a:p>
          <a:endParaRPr lang="en-US"/>
        </a:p>
      </dgm:t>
    </dgm:pt>
    <dgm:pt modelId="{A6E1E7E2-868E-48B8-B029-E4867B0D8B54}">
      <dgm:prSet/>
      <dgm:spPr/>
      <dgm:t>
        <a:bodyPr/>
        <a:lstStyle/>
        <a:p>
          <a:r>
            <a:rPr lang="ru-RU" b="0"/>
            <a:t>- 25.40.12.700 - служебное оружие;</a:t>
          </a:r>
          <a:endParaRPr lang="en-US"/>
        </a:p>
      </dgm:t>
    </dgm:pt>
    <dgm:pt modelId="{5BA76F9E-6CC5-4D51-8FB0-AC3C6C51CCC5}" type="parTrans" cxnId="{DEADC7D2-DE98-4E0B-B2BF-082D54A2CC5F}">
      <dgm:prSet/>
      <dgm:spPr/>
      <dgm:t>
        <a:bodyPr/>
        <a:lstStyle/>
        <a:p>
          <a:endParaRPr lang="en-US"/>
        </a:p>
      </dgm:t>
    </dgm:pt>
    <dgm:pt modelId="{238ECD99-1310-4066-AB63-30C491C30158}" type="sibTrans" cxnId="{DEADC7D2-DE98-4E0B-B2BF-082D54A2CC5F}">
      <dgm:prSet/>
      <dgm:spPr/>
      <dgm:t>
        <a:bodyPr/>
        <a:lstStyle/>
        <a:p>
          <a:endParaRPr lang="en-US"/>
        </a:p>
      </dgm:t>
    </dgm:pt>
    <dgm:pt modelId="{0F9A4F57-EC85-4885-8038-FC45B161BFB6}">
      <dgm:prSet/>
      <dgm:spPr/>
      <dgm:t>
        <a:bodyPr/>
        <a:lstStyle/>
        <a:p>
          <a:r>
            <a:rPr lang="ru-RU" b="0"/>
            <a:t>- 27.40.21.110 - электрические переносные светильники, работающие от батарей сухих элементов, аккумуляторов, магнето.</a:t>
          </a:r>
          <a:endParaRPr lang="en-US"/>
        </a:p>
      </dgm:t>
    </dgm:pt>
    <dgm:pt modelId="{167A2B12-E4B6-4509-AB80-8F38910CA8DA}" type="parTrans" cxnId="{68755603-AF95-4B92-B2A9-ACAFC412AE76}">
      <dgm:prSet/>
      <dgm:spPr/>
      <dgm:t>
        <a:bodyPr/>
        <a:lstStyle/>
        <a:p>
          <a:endParaRPr lang="en-US"/>
        </a:p>
      </dgm:t>
    </dgm:pt>
    <dgm:pt modelId="{B4839F3C-E882-46BE-A4FE-BF99053A2882}" type="sibTrans" cxnId="{68755603-AF95-4B92-B2A9-ACAFC412AE76}">
      <dgm:prSet/>
      <dgm:spPr/>
      <dgm:t>
        <a:bodyPr/>
        <a:lstStyle/>
        <a:p>
          <a:endParaRPr lang="en-US"/>
        </a:p>
      </dgm:t>
    </dgm:pt>
    <dgm:pt modelId="{18C557C3-42F0-4A9A-924B-3E1325A2B3D8}">
      <dgm:prSet/>
      <dgm:spPr/>
      <dgm:t>
        <a:bodyPr/>
        <a:lstStyle/>
        <a:p>
          <a:r>
            <a:rPr lang="ru-RU" b="0"/>
            <a:t>Многие виды ТРУ отмечены звездочкой. Закупить их у едпоставщика </a:t>
          </a:r>
          <a:r>
            <a:rPr lang="ru-RU" b="0">
              <a:hlinkClick xmlns:r="http://schemas.openxmlformats.org/officeDocument/2006/relationships" r:id="rId1"/>
            </a:rPr>
            <a:t>смогут</a:t>
          </a:r>
          <a:r>
            <a:rPr lang="ru-RU" b="0"/>
            <a:t> только организации и органы УИС.</a:t>
          </a:r>
          <a:endParaRPr lang="en-US"/>
        </a:p>
      </dgm:t>
    </dgm:pt>
    <dgm:pt modelId="{5A0EEC80-AD0C-4BFC-863E-7755BCDFE904}" type="parTrans" cxnId="{9B1F02D9-FD3C-4F7C-A54A-1E942B148E36}">
      <dgm:prSet/>
      <dgm:spPr/>
      <dgm:t>
        <a:bodyPr/>
        <a:lstStyle/>
        <a:p>
          <a:endParaRPr lang="en-US"/>
        </a:p>
      </dgm:t>
    </dgm:pt>
    <dgm:pt modelId="{AF1292A8-F8DA-45FD-9780-9F9578D2E596}" type="sibTrans" cxnId="{9B1F02D9-FD3C-4F7C-A54A-1E942B148E36}">
      <dgm:prSet/>
      <dgm:spPr/>
      <dgm:t>
        <a:bodyPr/>
        <a:lstStyle/>
        <a:p>
          <a:endParaRPr lang="en-US"/>
        </a:p>
      </dgm:t>
    </dgm:pt>
    <dgm:pt modelId="{646468AF-31D3-478A-A5EE-4A163BC9C4E4}" type="pres">
      <dgm:prSet presAssocID="{F87A8F73-D714-425B-A1E1-12B0199B0E02}" presName="vert0" presStyleCnt="0">
        <dgm:presLayoutVars>
          <dgm:dir/>
          <dgm:animOne val="branch"/>
          <dgm:animLvl val="lvl"/>
        </dgm:presLayoutVars>
      </dgm:prSet>
      <dgm:spPr/>
    </dgm:pt>
    <dgm:pt modelId="{8E3C5EB2-45F4-4500-8B4E-7F8A2C8A7129}" type="pres">
      <dgm:prSet presAssocID="{FF3ACA3A-7025-42F1-BA5E-F007CE9243B4}" presName="thickLine" presStyleLbl="alignNode1" presStyleIdx="0" presStyleCnt="10"/>
      <dgm:spPr/>
    </dgm:pt>
    <dgm:pt modelId="{F021CD52-96B8-4C1A-9B8B-DC2FB7A1A12E}" type="pres">
      <dgm:prSet presAssocID="{FF3ACA3A-7025-42F1-BA5E-F007CE9243B4}" presName="horz1" presStyleCnt="0"/>
      <dgm:spPr/>
    </dgm:pt>
    <dgm:pt modelId="{0165A2AB-9C97-4F34-8CD7-4EE117D39202}" type="pres">
      <dgm:prSet presAssocID="{FF3ACA3A-7025-42F1-BA5E-F007CE9243B4}" presName="tx1" presStyleLbl="revTx" presStyleIdx="0" presStyleCnt="10"/>
      <dgm:spPr/>
    </dgm:pt>
    <dgm:pt modelId="{7E806D52-19A8-46B2-A9F7-1EEABC637E3C}" type="pres">
      <dgm:prSet presAssocID="{FF3ACA3A-7025-42F1-BA5E-F007CE9243B4}" presName="vert1" presStyleCnt="0"/>
      <dgm:spPr/>
    </dgm:pt>
    <dgm:pt modelId="{233578A1-568B-42F8-911C-BF35A63B4754}" type="pres">
      <dgm:prSet presAssocID="{07EFBA18-BA38-470D-9E01-D174C724A281}" presName="thickLine" presStyleLbl="alignNode1" presStyleIdx="1" presStyleCnt="10"/>
      <dgm:spPr/>
    </dgm:pt>
    <dgm:pt modelId="{221EF74C-31A6-496B-ACC9-6A823A4D13E0}" type="pres">
      <dgm:prSet presAssocID="{07EFBA18-BA38-470D-9E01-D174C724A281}" presName="horz1" presStyleCnt="0"/>
      <dgm:spPr/>
    </dgm:pt>
    <dgm:pt modelId="{32E9FBF7-857B-4268-B887-10CA71627CAA}" type="pres">
      <dgm:prSet presAssocID="{07EFBA18-BA38-470D-9E01-D174C724A281}" presName="tx1" presStyleLbl="revTx" presStyleIdx="1" presStyleCnt="10"/>
      <dgm:spPr/>
    </dgm:pt>
    <dgm:pt modelId="{ACC30667-9617-411C-B835-94BCDD6DCB8C}" type="pres">
      <dgm:prSet presAssocID="{07EFBA18-BA38-470D-9E01-D174C724A281}" presName="vert1" presStyleCnt="0"/>
      <dgm:spPr/>
    </dgm:pt>
    <dgm:pt modelId="{38AD4FE1-A3C3-46E5-8CFC-AC6325E1007B}" type="pres">
      <dgm:prSet presAssocID="{C3B53641-4D2B-43AA-9150-524BA0A293E9}" presName="thickLine" presStyleLbl="alignNode1" presStyleIdx="2" presStyleCnt="10"/>
      <dgm:spPr/>
    </dgm:pt>
    <dgm:pt modelId="{D6F47A59-4118-4304-A68C-1A33E7446D73}" type="pres">
      <dgm:prSet presAssocID="{C3B53641-4D2B-43AA-9150-524BA0A293E9}" presName="horz1" presStyleCnt="0"/>
      <dgm:spPr/>
    </dgm:pt>
    <dgm:pt modelId="{30BADA38-0A23-4B19-AC3E-054B98679F01}" type="pres">
      <dgm:prSet presAssocID="{C3B53641-4D2B-43AA-9150-524BA0A293E9}" presName="tx1" presStyleLbl="revTx" presStyleIdx="2" presStyleCnt="10"/>
      <dgm:spPr/>
    </dgm:pt>
    <dgm:pt modelId="{C736CB3D-C729-4786-B6A6-11987C173290}" type="pres">
      <dgm:prSet presAssocID="{C3B53641-4D2B-43AA-9150-524BA0A293E9}" presName="vert1" presStyleCnt="0"/>
      <dgm:spPr/>
    </dgm:pt>
    <dgm:pt modelId="{99271D95-3275-4F9A-8D6F-D84A0CFD37B7}" type="pres">
      <dgm:prSet presAssocID="{D36BC0E1-C6E8-4B7B-8622-1BD1FED3AC5E}" presName="thickLine" presStyleLbl="alignNode1" presStyleIdx="3" presStyleCnt="10"/>
      <dgm:spPr/>
    </dgm:pt>
    <dgm:pt modelId="{CF451AC2-BC3D-40D6-85CF-FE2891AF489C}" type="pres">
      <dgm:prSet presAssocID="{D36BC0E1-C6E8-4B7B-8622-1BD1FED3AC5E}" presName="horz1" presStyleCnt="0"/>
      <dgm:spPr/>
    </dgm:pt>
    <dgm:pt modelId="{F016E00C-7280-4CDD-B61A-766679D5F032}" type="pres">
      <dgm:prSet presAssocID="{D36BC0E1-C6E8-4B7B-8622-1BD1FED3AC5E}" presName="tx1" presStyleLbl="revTx" presStyleIdx="3" presStyleCnt="10"/>
      <dgm:spPr/>
    </dgm:pt>
    <dgm:pt modelId="{B297EFFD-F9B0-4C26-9D95-131D551C33C9}" type="pres">
      <dgm:prSet presAssocID="{D36BC0E1-C6E8-4B7B-8622-1BD1FED3AC5E}" presName="vert1" presStyleCnt="0"/>
      <dgm:spPr/>
    </dgm:pt>
    <dgm:pt modelId="{9D8AD2B7-AF7B-4A7C-8669-F855CF8C61F0}" type="pres">
      <dgm:prSet presAssocID="{5A28AF49-61A5-43AA-8DAF-A7EA164DEA81}" presName="thickLine" presStyleLbl="alignNode1" presStyleIdx="4" presStyleCnt="10"/>
      <dgm:spPr/>
    </dgm:pt>
    <dgm:pt modelId="{A57C2F93-E917-4CE0-9AAA-C85CB7987F8E}" type="pres">
      <dgm:prSet presAssocID="{5A28AF49-61A5-43AA-8DAF-A7EA164DEA81}" presName="horz1" presStyleCnt="0"/>
      <dgm:spPr/>
    </dgm:pt>
    <dgm:pt modelId="{C2C47342-0711-4789-BB17-62AF82E2BAD4}" type="pres">
      <dgm:prSet presAssocID="{5A28AF49-61A5-43AA-8DAF-A7EA164DEA81}" presName="tx1" presStyleLbl="revTx" presStyleIdx="4" presStyleCnt="10"/>
      <dgm:spPr/>
    </dgm:pt>
    <dgm:pt modelId="{008BD7F8-102A-4DF7-8EB8-8ED1E0C5D32A}" type="pres">
      <dgm:prSet presAssocID="{5A28AF49-61A5-43AA-8DAF-A7EA164DEA81}" presName="vert1" presStyleCnt="0"/>
      <dgm:spPr/>
    </dgm:pt>
    <dgm:pt modelId="{0AF77F7F-EAFC-498A-BE24-BC0D645DD512}" type="pres">
      <dgm:prSet presAssocID="{1F9438C3-0C77-479A-9551-2FE8B9B63683}" presName="thickLine" presStyleLbl="alignNode1" presStyleIdx="5" presStyleCnt="10"/>
      <dgm:spPr/>
    </dgm:pt>
    <dgm:pt modelId="{8CE6E2C2-76CA-42C6-BBF9-77E63AF5C2E7}" type="pres">
      <dgm:prSet presAssocID="{1F9438C3-0C77-479A-9551-2FE8B9B63683}" presName="horz1" presStyleCnt="0"/>
      <dgm:spPr/>
    </dgm:pt>
    <dgm:pt modelId="{6A4A2323-91D5-4E24-8078-FCF897DF906C}" type="pres">
      <dgm:prSet presAssocID="{1F9438C3-0C77-479A-9551-2FE8B9B63683}" presName="tx1" presStyleLbl="revTx" presStyleIdx="5" presStyleCnt="10"/>
      <dgm:spPr/>
    </dgm:pt>
    <dgm:pt modelId="{807433EE-3C6C-46AC-8DA7-8CB6284C786B}" type="pres">
      <dgm:prSet presAssocID="{1F9438C3-0C77-479A-9551-2FE8B9B63683}" presName="vert1" presStyleCnt="0"/>
      <dgm:spPr/>
    </dgm:pt>
    <dgm:pt modelId="{4E65DD00-B155-4E0E-B0B6-B99512ADD0BD}" type="pres">
      <dgm:prSet presAssocID="{4F5BB8EB-CDA2-4242-9B33-C8C6A9581701}" presName="thickLine" presStyleLbl="alignNode1" presStyleIdx="6" presStyleCnt="10"/>
      <dgm:spPr/>
    </dgm:pt>
    <dgm:pt modelId="{617E36EA-55C6-48F1-8FAE-383661DE34D0}" type="pres">
      <dgm:prSet presAssocID="{4F5BB8EB-CDA2-4242-9B33-C8C6A9581701}" presName="horz1" presStyleCnt="0"/>
      <dgm:spPr/>
    </dgm:pt>
    <dgm:pt modelId="{ADDF796B-0B3D-421A-A367-4CC15F700577}" type="pres">
      <dgm:prSet presAssocID="{4F5BB8EB-CDA2-4242-9B33-C8C6A9581701}" presName="tx1" presStyleLbl="revTx" presStyleIdx="6" presStyleCnt="10"/>
      <dgm:spPr/>
    </dgm:pt>
    <dgm:pt modelId="{DF6317E8-E978-4DF3-8B48-FFC55DAEC73A}" type="pres">
      <dgm:prSet presAssocID="{4F5BB8EB-CDA2-4242-9B33-C8C6A9581701}" presName="vert1" presStyleCnt="0"/>
      <dgm:spPr/>
    </dgm:pt>
    <dgm:pt modelId="{2F7856F2-BF61-4AFF-B8E4-C9A9D9059212}" type="pres">
      <dgm:prSet presAssocID="{A6E1E7E2-868E-48B8-B029-E4867B0D8B54}" presName="thickLine" presStyleLbl="alignNode1" presStyleIdx="7" presStyleCnt="10"/>
      <dgm:spPr/>
    </dgm:pt>
    <dgm:pt modelId="{1D049694-0F94-40C1-8966-A66A4ED64415}" type="pres">
      <dgm:prSet presAssocID="{A6E1E7E2-868E-48B8-B029-E4867B0D8B54}" presName="horz1" presStyleCnt="0"/>
      <dgm:spPr/>
    </dgm:pt>
    <dgm:pt modelId="{9E2824B8-D370-4AE1-8DA0-575540652CAF}" type="pres">
      <dgm:prSet presAssocID="{A6E1E7E2-868E-48B8-B029-E4867B0D8B54}" presName="tx1" presStyleLbl="revTx" presStyleIdx="7" presStyleCnt="10"/>
      <dgm:spPr/>
    </dgm:pt>
    <dgm:pt modelId="{7A4429A4-6CB6-480E-8B63-B2166987B2E8}" type="pres">
      <dgm:prSet presAssocID="{A6E1E7E2-868E-48B8-B029-E4867B0D8B54}" presName="vert1" presStyleCnt="0"/>
      <dgm:spPr/>
    </dgm:pt>
    <dgm:pt modelId="{A3EE866B-7AAC-4710-A241-5602756A713C}" type="pres">
      <dgm:prSet presAssocID="{0F9A4F57-EC85-4885-8038-FC45B161BFB6}" presName="thickLine" presStyleLbl="alignNode1" presStyleIdx="8" presStyleCnt="10"/>
      <dgm:spPr/>
    </dgm:pt>
    <dgm:pt modelId="{65F79125-7428-4937-A1BD-71DAFC038AD1}" type="pres">
      <dgm:prSet presAssocID="{0F9A4F57-EC85-4885-8038-FC45B161BFB6}" presName="horz1" presStyleCnt="0"/>
      <dgm:spPr/>
    </dgm:pt>
    <dgm:pt modelId="{7DA7EB53-0A1C-48AF-AF8D-375E7175B8C5}" type="pres">
      <dgm:prSet presAssocID="{0F9A4F57-EC85-4885-8038-FC45B161BFB6}" presName="tx1" presStyleLbl="revTx" presStyleIdx="8" presStyleCnt="10"/>
      <dgm:spPr/>
    </dgm:pt>
    <dgm:pt modelId="{A7BD5C62-9D49-4045-82E8-6887D3C1916B}" type="pres">
      <dgm:prSet presAssocID="{0F9A4F57-EC85-4885-8038-FC45B161BFB6}" presName="vert1" presStyleCnt="0"/>
      <dgm:spPr/>
    </dgm:pt>
    <dgm:pt modelId="{FC5561FF-ADA5-430D-BB82-7EF32BD2CCEA}" type="pres">
      <dgm:prSet presAssocID="{18C557C3-42F0-4A9A-924B-3E1325A2B3D8}" presName="thickLine" presStyleLbl="alignNode1" presStyleIdx="9" presStyleCnt="10"/>
      <dgm:spPr/>
    </dgm:pt>
    <dgm:pt modelId="{41274549-12CA-4D76-BA3A-F54E8E49D719}" type="pres">
      <dgm:prSet presAssocID="{18C557C3-42F0-4A9A-924B-3E1325A2B3D8}" presName="horz1" presStyleCnt="0"/>
      <dgm:spPr/>
    </dgm:pt>
    <dgm:pt modelId="{5D1D93DA-D78F-4212-BE29-6C2A4B38C39E}" type="pres">
      <dgm:prSet presAssocID="{18C557C3-42F0-4A9A-924B-3E1325A2B3D8}" presName="tx1" presStyleLbl="revTx" presStyleIdx="9" presStyleCnt="10"/>
      <dgm:spPr/>
    </dgm:pt>
    <dgm:pt modelId="{434DA263-DF83-46D8-A1EB-6BE1A2B4F8DA}" type="pres">
      <dgm:prSet presAssocID="{18C557C3-42F0-4A9A-924B-3E1325A2B3D8}" presName="vert1" presStyleCnt="0"/>
      <dgm:spPr/>
    </dgm:pt>
  </dgm:ptLst>
  <dgm:cxnLst>
    <dgm:cxn modelId="{68755603-AF95-4B92-B2A9-ACAFC412AE76}" srcId="{F87A8F73-D714-425B-A1E1-12B0199B0E02}" destId="{0F9A4F57-EC85-4885-8038-FC45B161BFB6}" srcOrd="8" destOrd="0" parTransId="{167A2B12-E4B6-4509-AB80-8F38910CA8DA}" sibTransId="{B4839F3C-E882-46BE-A4FE-BF99053A2882}"/>
    <dgm:cxn modelId="{46B3D105-0F5A-4C68-B61A-6643D80ECC52}" srcId="{F87A8F73-D714-425B-A1E1-12B0199B0E02}" destId="{07EFBA18-BA38-470D-9E01-D174C724A281}" srcOrd="1" destOrd="0" parTransId="{5FBBE2E7-DE20-4611-84DD-399C93823A65}" sibTransId="{1F629F72-1666-4D5B-B765-D758206FDB82}"/>
    <dgm:cxn modelId="{21838A08-2385-478B-A665-1878303895B6}" srcId="{F87A8F73-D714-425B-A1E1-12B0199B0E02}" destId="{C3B53641-4D2B-43AA-9150-524BA0A293E9}" srcOrd="2" destOrd="0" parTransId="{EA062396-C2CE-4215-8895-3F496E484B29}" sibTransId="{4C6AA9ED-50A7-46CD-B467-CED5D4B8F971}"/>
    <dgm:cxn modelId="{C11A8B0A-012B-4520-AB99-37545FA75E06}" type="presOf" srcId="{07EFBA18-BA38-470D-9E01-D174C724A281}" destId="{32E9FBF7-857B-4268-B887-10CA71627CAA}" srcOrd="0" destOrd="0" presId="urn:microsoft.com/office/officeart/2008/layout/LinedList"/>
    <dgm:cxn modelId="{63547213-16C6-41E1-81C7-F137B41C4174}" type="presOf" srcId="{D36BC0E1-C6E8-4B7B-8622-1BD1FED3AC5E}" destId="{F016E00C-7280-4CDD-B61A-766679D5F032}" srcOrd="0" destOrd="0" presId="urn:microsoft.com/office/officeart/2008/layout/LinedList"/>
    <dgm:cxn modelId="{D0456417-9EB5-4022-BF83-D951A61E8018}" srcId="{F87A8F73-D714-425B-A1E1-12B0199B0E02}" destId="{5A28AF49-61A5-43AA-8DAF-A7EA164DEA81}" srcOrd="4" destOrd="0" parTransId="{5A834A57-0678-4434-83A1-7925118FD690}" sibTransId="{B6BD770A-814C-4239-89D3-758CF2218A53}"/>
    <dgm:cxn modelId="{85063423-AF47-4436-8D06-9C433EAFD94F}" srcId="{F87A8F73-D714-425B-A1E1-12B0199B0E02}" destId="{1F9438C3-0C77-479A-9551-2FE8B9B63683}" srcOrd="5" destOrd="0" parTransId="{52B3AFB6-C70D-4D2D-AE93-3456AE5F9EF3}" sibTransId="{A187E696-CBF5-44F5-B118-F65BCF94923D}"/>
    <dgm:cxn modelId="{60910F66-9135-446B-A568-324176773B49}" srcId="{F87A8F73-D714-425B-A1E1-12B0199B0E02}" destId="{D36BC0E1-C6E8-4B7B-8622-1BD1FED3AC5E}" srcOrd="3" destOrd="0" parTransId="{300757A3-1FD0-4DA1-99A6-06D378B5052F}" sibTransId="{AD87D778-997A-49CF-8CBC-A72B95FE4A70}"/>
    <dgm:cxn modelId="{78A07446-C210-45A3-984D-E546677C1571}" type="presOf" srcId="{1F9438C3-0C77-479A-9551-2FE8B9B63683}" destId="{6A4A2323-91D5-4E24-8078-FCF897DF906C}" srcOrd="0" destOrd="0" presId="urn:microsoft.com/office/officeart/2008/layout/LinedList"/>
    <dgm:cxn modelId="{4F74FE73-EF05-455B-B17A-748266F6A6D3}" type="presOf" srcId="{5A28AF49-61A5-43AA-8DAF-A7EA164DEA81}" destId="{C2C47342-0711-4789-BB17-62AF82E2BAD4}" srcOrd="0" destOrd="0" presId="urn:microsoft.com/office/officeart/2008/layout/LinedList"/>
    <dgm:cxn modelId="{1C438A7D-7691-48B8-8847-4707966310B9}" srcId="{F87A8F73-D714-425B-A1E1-12B0199B0E02}" destId="{FF3ACA3A-7025-42F1-BA5E-F007CE9243B4}" srcOrd="0" destOrd="0" parTransId="{7FBF7B49-AD58-42F1-9FDE-87C6683DFD8E}" sibTransId="{EF3772D1-6653-40F8-A209-BF91E9D6EB31}"/>
    <dgm:cxn modelId="{6B5F0393-58AD-498F-BEA4-EBF8856AEEC9}" type="presOf" srcId="{18C557C3-42F0-4A9A-924B-3E1325A2B3D8}" destId="{5D1D93DA-D78F-4212-BE29-6C2A4B38C39E}" srcOrd="0" destOrd="0" presId="urn:microsoft.com/office/officeart/2008/layout/LinedList"/>
    <dgm:cxn modelId="{A3EB19BD-62CF-435F-83E7-219DF7CD7456}" type="presOf" srcId="{A6E1E7E2-868E-48B8-B029-E4867B0D8B54}" destId="{9E2824B8-D370-4AE1-8DA0-575540652CAF}" srcOrd="0" destOrd="0" presId="urn:microsoft.com/office/officeart/2008/layout/LinedList"/>
    <dgm:cxn modelId="{8A925EC8-44BE-441D-9A36-AEF824EF20ED}" type="presOf" srcId="{C3B53641-4D2B-43AA-9150-524BA0A293E9}" destId="{30BADA38-0A23-4B19-AC3E-054B98679F01}" srcOrd="0" destOrd="0" presId="urn:microsoft.com/office/officeart/2008/layout/LinedList"/>
    <dgm:cxn modelId="{8E82C8D1-B9A8-450B-9EA5-49F8C21EC3C8}" type="presOf" srcId="{F87A8F73-D714-425B-A1E1-12B0199B0E02}" destId="{646468AF-31D3-478A-A5EE-4A163BC9C4E4}" srcOrd="0" destOrd="0" presId="urn:microsoft.com/office/officeart/2008/layout/LinedList"/>
    <dgm:cxn modelId="{F9843BD2-1E74-4B84-B7E7-4F53ABCA04FB}" type="presOf" srcId="{FF3ACA3A-7025-42F1-BA5E-F007CE9243B4}" destId="{0165A2AB-9C97-4F34-8CD7-4EE117D39202}" srcOrd="0" destOrd="0" presId="urn:microsoft.com/office/officeart/2008/layout/LinedList"/>
    <dgm:cxn modelId="{DEADC7D2-DE98-4E0B-B2BF-082D54A2CC5F}" srcId="{F87A8F73-D714-425B-A1E1-12B0199B0E02}" destId="{A6E1E7E2-868E-48B8-B029-E4867B0D8B54}" srcOrd="7" destOrd="0" parTransId="{5BA76F9E-6CC5-4D51-8FB0-AC3C6C51CCC5}" sibTransId="{238ECD99-1310-4066-AB63-30C491C30158}"/>
    <dgm:cxn modelId="{F3DD6ED3-93AE-4656-A751-B5BBC7230C5F}" type="presOf" srcId="{4F5BB8EB-CDA2-4242-9B33-C8C6A9581701}" destId="{ADDF796B-0B3D-421A-A367-4CC15F700577}" srcOrd="0" destOrd="0" presId="urn:microsoft.com/office/officeart/2008/layout/LinedList"/>
    <dgm:cxn modelId="{9B1F02D9-FD3C-4F7C-A54A-1E942B148E36}" srcId="{F87A8F73-D714-425B-A1E1-12B0199B0E02}" destId="{18C557C3-42F0-4A9A-924B-3E1325A2B3D8}" srcOrd="9" destOrd="0" parTransId="{5A0EEC80-AD0C-4BFC-863E-7755BCDFE904}" sibTransId="{AF1292A8-F8DA-45FD-9780-9F9578D2E596}"/>
    <dgm:cxn modelId="{6B81DFE5-4E57-4295-8FFF-72944C45DCC3}" srcId="{F87A8F73-D714-425B-A1E1-12B0199B0E02}" destId="{4F5BB8EB-CDA2-4242-9B33-C8C6A9581701}" srcOrd="6" destOrd="0" parTransId="{387ED627-61B8-492F-B3DB-7AE80EFF86D9}" sibTransId="{6E096E66-4D82-4FEE-A407-A5037555D335}"/>
    <dgm:cxn modelId="{BE6994F3-92DF-4866-BBE7-C6D34A8B0BEC}" type="presOf" srcId="{0F9A4F57-EC85-4885-8038-FC45B161BFB6}" destId="{7DA7EB53-0A1C-48AF-AF8D-375E7175B8C5}" srcOrd="0" destOrd="0" presId="urn:microsoft.com/office/officeart/2008/layout/LinedList"/>
    <dgm:cxn modelId="{D4740FAF-E49E-4BDE-B5AD-3E2136DFBD63}" type="presParOf" srcId="{646468AF-31D3-478A-A5EE-4A163BC9C4E4}" destId="{8E3C5EB2-45F4-4500-8B4E-7F8A2C8A7129}" srcOrd="0" destOrd="0" presId="urn:microsoft.com/office/officeart/2008/layout/LinedList"/>
    <dgm:cxn modelId="{B5DA9833-ECB9-466B-9BF9-86C194610C87}" type="presParOf" srcId="{646468AF-31D3-478A-A5EE-4A163BC9C4E4}" destId="{F021CD52-96B8-4C1A-9B8B-DC2FB7A1A12E}" srcOrd="1" destOrd="0" presId="urn:microsoft.com/office/officeart/2008/layout/LinedList"/>
    <dgm:cxn modelId="{8457AA15-9CB9-4718-8313-F1DF3C3B9BBE}" type="presParOf" srcId="{F021CD52-96B8-4C1A-9B8B-DC2FB7A1A12E}" destId="{0165A2AB-9C97-4F34-8CD7-4EE117D39202}" srcOrd="0" destOrd="0" presId="urn:microsoft.com/office/officeart/2008/layout/LinedList"/>
    <dgm:cxn modelId="{0CCEE192-09EA-4BA1-9438-C4FC1BDC3D68}" type="presParOf" srcId="{F021CD52-96B8-4C1A-9B8B-DC2FB7A1A12E}" destId="{7E806D52-19A8-46B2-A9F7-1EEABC637E3C}" srcOrd="1" destOrd="0" presId="urn:microsoft.com/office/officeart/2008/layout/LinedList"/>
    <dgm:cxn modelId="{54B0332D-7680-41FD-8CEE-D58ABF409D42}" type="presParOf" srcId="{646468AF-31D3-478A-A5EE-4A163BC9C4E4}" destId="{233578A1-568B-42F8-911C-BF35A63B4754}" srcOrd="2" destOrd="0" presId="urn:microsoft.com/office/officeart/2008/layout/LinedList"/>
    <dgm:cxn modelId="{D4C0314B-0001-4D4F-A0FF-D27928B7993C}" type="presParOf" srcId="{646468AF-31D3-478A-A5EE-4A163BC9C4E4}" destId="{221EF74C-31A6-496B-ACC9-6A823A4D13E0}" srcOrd="3" destOrd="0" presId="urn:microsoft.com/office/officeart/2008/layout/LinedList"/>
    <dgm:cxn modelId="{A9D370B3-968C-4FD8-88A1-E4D3EFAED86E}" type="presParOf" srcId="{221EF74C-31A6-496B-ACC9-6A823A4D13E0}" destId="{32E9FBF7-857B-4268-B887-10CA71627CAA}" srcOrd="0" destOrd="0" presId="urn:microsoft.com/office/officeart/2008/layout/LinedList"/>
    <dgm:cxn modelId="{838DEFCF-E176-4213-8825-253823FE87E2}" type="presParOf" srcId="{221EF74C-31A6-496B-ACC9-6A823A4D13E0}" destId="{ACC30667-9617-411C-B835-94BCDD6DCB8C}" srcOrd="1" destOrd="0" presId="urn:microsoft.com/office/officeart/2008/layout/LinedList"/>
    <dgm:cxn modelId="{63D75F23-9711-4B8F-BA05-1BACE8594330}" type="presParOf" srcId="{646468AF-31D3-478A-A5EE-4A163BC9C4E4}" destId="{38AD4FE1-A3C3-46E5-8CFC-AC6325E1007B}" srcOrd="4" destOrd="0" presId="urn:microsoft.com/office/officeart/2008/layout/LinedList"/>
    <dgm:cxn modelId="{383A55E4-B589-4242-91BF-FCB82ADDB7FD}" type="presParOf" srcId="{646468AF-31D3-478A-A5EE-4A163BC9C4E4}" destId="{D6F47A59-4118-4304-A68C-1A33E7446D73}" srcOrd="5" destOrd="0" presId="urn:microsoft.com/office/officeart/2008/layout/LinedList"/>
    <dgm:cxn modelId="{8C921440-8387-4482-AADD-FCAC4FC9A3BC}" type="presParOf" srcId="{D6F47A59-4118-4304-A68C-1A33E7446D73}" destId="{30BADA38-0A23-4B19-AC3E-054B98679F01}" srcOrd="0" destOrd="0" presId="urn:microsoft.com/office/officeart/2008/layout/LinedList"/>
    <dgm:cxn modelId="{878AC379-631E-40D3-9C65-13A203F4333C}" type="presParOf" srcId="{D6F47A59-4118-4304-A68C-1A33E7446D73}" destId="{C736CB3D-C729-4786-B6A6-11987C173290}" srcOrd="1" destOrd="0" presId="urn:microsoft.com/office/officeart/2008/layout/LinedList"/>
    <dgm:cxn modelId="{CBA4D978-4D85-4BD6-9B59-1595CA0E33A9}" type="presParOf" srcId="{646468AF-31D3-478A-A5EE-4A163BC9C4E4}" destId="{99271D95-3275-4F9A-8D6F-D84A0CFD37B7}" srcOrd="6" destOrd="0" presId="urn:microsoft.com/office/officeart/2008/layout/LinedList"/>
    <dgm:cxn modelId="{DF5E03B6-EEC4-42BD-8491-82AF4D1D2374}" type="presParOf" srcId="{646468AF-31D3-478A-A5EE-4A163BC9C4E4}" destId="{CF451AC2-BC3D-40D6-85CF-FE2891AF489C}" srcOrd="7" destOrd="0" presId="urn:microsoft.com/office/officeart/2008/layout/LinedList"/>
    <dgm:cxn modelId="{91164F7F-E822-45F8-8667-7E3EFE790DD8}" type="presParOf" srcId="{CF451AC2-BC3D-40D6-85CF-FE2891AF489C}" destId="{F016E00C-7280-4CDD-B61A-766679D5F032}" srcOrd="0" destOrd="0" presId="urn:microsoft.com/office/officeart/2008/layout/LinedList"/>
    <dgm:cxn modelId="{CF3F2E16-1EC9-4B19-9D42-4A33A47F67D3}" type="presParOf" srcId="{CF451AC2-BC3D-40D6-85CF-FE2891AF489C}" destId="{B297EFFD-F9B0-4C26-9D95-131D551C33C9}" srcOrd="1" destOrd="0" presId="urn:microsoft.com/office/officeart/2008/layout/LinedList"/>
    <dgm:cxn modelId="{4B1D4450-8E41-4277-BA0A-E95D9D6B6CF4}" type="presParOf" srcId="{646468AF-31D3-478A-A5EE-4A163BC9C4E4}" destId="{9D8AD2B7-AF7B-4A7C-8669-F855CF8C61F0}" srcOrd="8" destOrd="0" presId="urn:microsoft.com/office/officeart/2008/layout/LinedList"/>
    <dgm:cxn modelId="{775E87E8-F44A-4A1B-BF7C-C0180DCF7194}" type="presParOf" srcId="{646468AF-31D3-478A-A5EE-4A163BC9C4E4}" destId="{A57C2F93-E917-4CE0-9AAA-C85CB7987F8E}" srcOrd="9" destOrd="0" presId="urn:microsoft.com/office/officeart/2008/layout/LinedList"/>
    <dgm:cxn modelId="{0D2E886A-66B4-44A2-851B-E0D1467A8351}" type="presParOf" srcId="{A57C2F93-E917-4CE0-9AAA-C85CB7987F8E}" destId="{C2C47342-0711-4789-BB17-62AF82E2BAD4}" srcOrd="0" destOrd="0" presId="urn:microsoft.com/office/officeart/2008/layout/LinedList"/>
    <dgm:cxn modelId="{DEB6F0C0-A1A5-4920-92F6-B08A20DD0440}" type="presParOf" srcId="{A57C2F93-E917-4CE0-9AAA-C85CB7987F8E}" destId="{008BD7F8-102A-4DF7-8EB8-8ED1E0C5D32A}" srcOrd="1" destOrd="0" presId="urn:microsoft.com/office/officeart/2008/layout/LinedList"/>
    <dgm:cxn modelId="{8628E21A-0CA1-4C33-A607-EB9D31285B51}" type="presParOf" srcId="{646468AF-31D3-478A-A5EE-4A163BC9C4E4}" destId="{0AF77F7F-EAFC-498A-BE24-BC0D645DD512}" srcOrd="10" destOrd="0" presId="urn:microsoft.com/office/officeart/2008/layout/LinedList"/>
    <dgm:cxn modelId="{915AB61B-5F26-44F1-9634-17CA47782FF1}" type="presParOf" srcId="{646468AF-31D3-478A-A5EE-4A163BC9C4E4}" destId="{8CE6E2C2-76CA-42C6-BBF9-77E63AF5C2E7}" srcOrd="11" destOrd="0" presId="urn:microsoft.com/office/officeart/2008/layout/LinedList"/>
    <dgm:cxn modelId="{40CB3D0E-E935-4B56-A5D7-316F55F213E1}" type="presParOf" srcId="{8CE6E2C2-76CA-42C6-BBF9-77E63AF5C2E7}" destId="{6A4A2323-91D5-4E24-8078-FCF897DF906C}" srcOrd="0" destOrd="0" presId="urn:microsoft.com/office/officeart/2008/layout/LinedList"/>
    <dgm:cxn modelId="{CDCE9BEC-8A3E-4A00-AC1F-BF7CD0C9D27D}" type="presParOf" srcId="{8CE6E2C2-76CA-42C6-BBF9-77E63AF5C2E7}" destId="{807433EE-3C6C-46AC-8DA7-8CB6284C786B}" srcOrd="1" destOrd="0" presId="urn:microsoft.com/office/officeart/2008/layout/LinedList"/>
    <dgm:cxn modelId="{8B08F37B-8E69-4837-971B-970C0AA0DDD6}" type="presParOf" srcId="{646468AF-31D3-478A-A5EE-4A163BC9C4E4}" destId="{4E65DD00-B155-4E0E-B0B6-B99512ADD0BD}" srcOrd="12" destOrd="0" presId="urn:microsoft.com/office/officeart/2008/layout/LinedList"/>
    <dgm:cxn modelId="{373D2F57-50FF-4959-B91D-DE9D729B1021}" type="presParOf" srcId="{646468AF-31D3-478A-A5EE-4A163BC9C4E4}" destId="{617E36EA-55C6-48F1-8FAE-383661DE34D0}" srcOrd="13" destOrd="0" presId="urn:microsoft.com/office/officeart/2008/layout/LinedList"/>
    <dgm:cxn modelId="{2487FCC4-6787-48B3-8D8D-0301F62AA475}" type="presParOf" srcId="{617E36EA-55C6-48F1-8FAE-383661DE34D0}" destId="{ADDF796B-0B3D-421A-A367-4CC15F700577}" srcOrd="0" destOrd="0" presId="urn:microsoft.com/office/officeart/2008/layout/LinedList"/>
    <dgm:cxn modelId="{5FBC0036-708E-4597-BE5B-6DFDA385ED14}" type="presParOf" srcId="{617E36EA-55C6-48F1-8FAE-383661DE34D0}" destId="{DF6317E8-E978-4DF3-8B48-FFC55DAEC73A}" srcOrd="1" destOrd="0" presId="urn:microsoft.com/office/officeart/2008/layout/LinedList"/>
    <dgm:cxn modelId="{4B024D07-6964-480B-A394-B917E662578E}" type="presParOf" srcId="{646468AF-31D3-478A-A5EE-4A163BC9C4E4}" destId="{2F7856F2-BF61-4AFF-B8E4-C9A9D9059212}" srcOrd="14" destOrd="0" presId="urn:microsoft.com/office/officeart/2008/layout/LinedList"/>
    <dgm:cxn modelId="{600F48D8-7AB2-4436-A665-66378626ECA2}" type="presParOf" srcId="{646468AF-31D3-478A-A5EE-4A163BC9C4E4}" destId="{1D049694-0F94-40C1-8966-A66A4ED64415}" srcOrd="15" destOrd="0" presId="urn:microsoft.com/office/officeart/2008/layout/LinedList"/>
    <dgm:cxn modelId="{A66F1DD1-2896-4BBF-90FA-0C6B69134430}" type="presParOf" srcId="{1D049694-0F94-40C1-8966-A66A4ED64415}" destId="{9E2824B8-D370-4AE1-8DA0-575540652CAF}" srcOrd="0" destOrd="0" presId="urn:microsoft.com/office/officeart/2008/layout/LinedList"/>
    <dgm:cxn modelId="{0CFFA8F1-E0B5-4298-9E57-1C3C37138139}" type="presParOf" srcId="{1D049694-0F94-40C1-8966-A66A4ED64415}" destId="{7A4429A4-6CB6-480E-8B63-B2166987B2E8}" srcOrd="1" destOrd="0" presId="urn:microsoft.com/office/officeart/2008/layout/LinedList"/>
    <dgm:cxn modelId="{1CBD3CF6-CF5C-417F-9C58-0C639F937C89}" type="presParOf" srcId="{646468AF-31D3-478A-A5EE-4A163BC9C4E4}" destId="{A3EE866B-7AAC-4710-A241-5602756A713C}" srcOrd="16" destOrd="0" presId="urn:microsoft.com/office/officeart/2008/layout/LinedList"/>
    <dgm:cxn modelId="{DC77358F-BA3C-4B30-8C29-4F48E416852C}" type="presParOf" srcId="{646468AF-31D3-478A-A5EE-4A163BC9C4E4}" destId="{65F79125-7428-4937-A1BD-71DAFC038AD1}" srcOrd="17" destOrd="0" presId="urn:microsoft.com/office/officeart/2008/layout/LinedList"/>
    <dgm:cxn modelId="{4ACD6E9E-FE7A-4486-8261-0CC7BE788CE4}" type="presParOf" srcId="{65F79125-7428-4937-A1BD-71DAFC038AD1}" destId="{7DA7EB53-0A1C-48AF-AF8D-375E7175B8C5}" srcOrd="0" destOrd="0" presId="urn:microsoft.com/office/officeart/2008/layout/LinedList"/>
    <dgm:cxn modelId="{56042173-D8D8-46DC-B4FA-764F0F26A4D8}" type="presParOf" srcId="{65F79125-7428-4937-A1BD-71DAFC038AD1}" destId="{A7BD5C62-9D49-4045-82E8-6887D3C1916B}" srcOrd="1" destOrd="0" presId="urn:microsoft.com/office/officeart/2008/layout/LinedList"/>
    <dgm:cxn modelId="{3415A28A-7688-4B8D-BDAC-1BB536FB7E02}" type="presParOf" srcId="{646468AF-31D3-478A-A5EE-4A163BC9C4E4}" destId="{FC5561FF-ADA5-430D-BB82-7EF32BD2CCEA}" srcOrd="18" destOrd="0" presId="urn:microsoft.com/office/officeart/2008/layout/LinedList"/>
    <dgm:cxn modelId="{65281DB5-95F1-4540-AC1E-BB129D192C5D}" type="presParOf" srcId="{646468AF-31D3-478A-A5EE-4A163BC9C4E4}" destId="{41274549-12CA-4D76-BA3A-F54E8E49D719}" srcOrd="19" destOrd="0" presId="urn:microsoft.com/office/officeart/2008/layout/LinedList"/>
    <dgm:cxn modelId="{8B7DC593-871E-4BC8-874F-AF03BE87974A}" type="presParOf" srcId="{41274549-12CA-4D76-BA3A-F54E8E49D719}" destId="{5D1D93DA-D78F-4212-BE29-6C2A4B38C39E}" srcOrd="0" destOrd="0" presId="urn:microsoft.com/office/officeart/2008/layout/LinedList"/>
    <dgm:cxn modelId="{9CCB0D1E-E5B4-48F2-A746-0583DCFA90F1}" type="presParOf" srcId="{41274549-12CA-4D76-BA3A-F54E8E49D719}" destId="{434DA263-DF83-46D8-A1EB-6BE1A2B4F8D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AA92D5-7183-4CD2-8502-56F20240E56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57E5C19-CDD8-4796-ADCB-8648ADA070EE}">
      <dgm:prSet/>
      <dgm:spPr/>
      <dgm:t>
        <a:bodyPr/>
        <a:lstStyle/>
        <a:p>
          <a:r>
            <a:rPr lang="ru-RU" b="1"/>
            <a:t>Участники госзакупок смогут подавать жалобы в контрольный орган через ЕИС</a:t>
          </a:r>
          <a:endParaRPr lang="en-US"/>
        </a:p>
      </dgm:t>
    </dgm:pt>
    <dgm:pt modelId="{5D5F616C-2812-4B6E-8453-46008B5B2635}" type="parTrans" cxnId="{CA27A102-A129-402F-A053-85180176012C}">
      <dgm:prSet/>
      <dgm:spPr/>
      <dgm:t>
        <a:bodyPr/>
        <a:lstStyle/>
        <a:p>
          <a:endParaRPr lang="en-US"/>
        </a:p>
      </dgm:t>
    </dgm:pt>
    <dgm:pt modelId="{B4342F20-03C6-49F5-9AA4-2BE1B2A5CC14}" type="sibTrans" cxnId="{CA27A102-A129-402F-A053-85180176012C}">
      <dgm:prSet/>
      <dgm:spPr/>
      <dgm:t>
        <a:bodyPr/>
        <a:lstStyle/>
        <a:p>
          <a:endParaRPr lang="en-US"/>
        </a:p>
      </dgm:t>
    </dgm:pt>
    <dgm:pt modelId="{D5CB01A1-D521-4EEA-A315-305FF5042150}">
      <dgm:prSet/>
      <dgm:spPr/>
      <dgm:t>
        <a:bodyPr/>
        <a:lstStyle/>
        <a:p>
          <a:r>
            <a:rPr lang="ru-RU" b="0" dirty="0">
              <a:solidFill>
                <a:schemeClr val="tx1"/>
              </a:solidFill>
            </a:rPr>
            <a:t>С 5 июля подавать жалобы в ФАС и ее территориальные органы </a:t>
          </a:r>
          <a:r>
            <a:rPr lang="ru-RU" b="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можно</a:t>
          </a:r>
          <a:r>
            <a:rPr lang="ru-RU" b="0" dirty="0">
              <a:solidFill>
                <a:schemeClr val="tx1"/>
              </a:solidFill>
            </a:rPr>
            <a:t> через личный кабинет в ЕИС. Обжаловать любые </a:t>
          </a:r>
          <a:r>
            <a:rPr lang="ru-RU" b="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нарушения</a:t>
          </a:r>
          <a:r>
            <a:rPr lang="ru-RU" b="0" dirty="0">
              <a:solidFill>
                <a:schemeClr val="tx1"/>
              </a:solidFill>
            </a:rPr>
            <a:t> смогут участники электронных процедур, которые зарегистрированы в едином реестре участников закупок.</a:t>
          </a:r>
          <a:endParaRPr lang="en-US" dirty="0">
            <a:solidFill>
              <a:schemeClr val="tx1"/>
            </a:solidFill>
          </a:endParaRPr>
        </a:p>
      </dgm:t>
    </dgm:pt>
    <dgm:pt modelId="{B3248D3D-218E-4283-B99A-46C2A064C07F}" type="parTrans" cxnId="{692C2453-41BD-4877-8B6C-CB538E298F01}">
      <dgm:prSet/>
      <dgm:spPr/>
      <dgm:t>
        <a:bodyPr/>
        <a:lstStyle/>
        <a:p>
          <a:endParaRPr lang="en-US"/>
        </a:p>
      </dgm:t>
    </dgm:pt>
    <dgm:pt modelId="{87004786-30DA-4479-9173-CBED43A08926}" type="sibTrans" cxnId="{692C2453-41BD-4877-8B6C-CB538E298F01}">
      <dgm:prSet/>
      <dgm:spPr/>
      <dgm:t>
        <a:bodyPr/>
        <a:lstStyle/>
        <a:p>
          <a:endParaRPr lang="en-US"/>
        </a:p>
      </dgm:t>
    </dgm:pt>
    <dgm:pt modelId="{8BCDB039-B386-4056-93A2-9867B3030E63}">
      <dgm:prSet/>
      <dgm:spPr/>
      <dgm:t>
        <a:bodyPr/>
        <a:lstStyle/>
        <a:p>
          <a:r>
            <a:rPr lang="ru-RU" b="0"/>
            <a:t>Новый функционал позволит автоматически заполнять форму жалобы. Для этого достаточно указать идентификационный код закупки. ЕИС сама проверит правильность заполнения жалобы, сроки ее подачи и рассмотрения. Система также разместит сведения в реестре жалоб, плановых и внеплановых проверок.</a:t>
          </a:r>
          <a:endParaRPr lang="en-US"/>
        </a:p>
      </dgm:t>
    </dgm:pt>
    <dgm:pt modelId="{0D779809-4FCE-4BFF-A27E-C360CC178837}" type="parTrans" cxnId="{90D7AEE7-CF66-428B-93A5-CBBE6F19F12B}">
      <dgm:prSet/>
      <dgm:spPr/>
      <dgm:t>
        <a:bodyPr/>
        <a:lstStyle/>
        <a:p>
          <a:endParaRPr lang="en-US"/>
        </a:p>
      </dgm:t>
    </dgm:pt>
    <dgm:pt modelId="{A2040130-79AA-47B0-A961-77F59490350D}" type="sibTrans" cxnId="{90D7AEE7-CF66-428B-93A5-CBBE6F19F12B}">
      <dgm:prSet/>
      <dgm:spPr/>
      <dgm:t>
        <a:bodyPr/>
        <a:lstStyle/>
        <a:p>
          <a:endParaRPr lang="en-US"/>
        </a:p>
      </dgm:t>
    </dgm:pt>
    <dgm:pt modelId="{3A9DE615-B6AA-46A2-A508-6D088DC89872}" type="pres">
      <dgm:prSet presAssocID="{78AA92D5-7183-4CD2-8502-56F20240E563}" presName="vert0" presStyleCnt="0">
        <dgm:presLayoutVars>
          <dgm:dir/>
          <dgm:animOne val="branch"/>
          <dgm:animLvl val="lvl"/>
        </dgm:presLayoutVars>
      </dgm:prSet>
      <dgm:spPr/>
    </dgm:pt>
    <dgm:pt modelId="{413D97DF-F7A3-4F41-9F8D-71746490618D}" type="pres">
      <dgm:prSet presAssocID="{B57E5C19-CDD8-4796-ADCB-8648ADA070EE}" presName="thickLine" presStyleLbl="alignNode1" presStyleIdx="0" presStyleCnt="3"/>
      <dgm:spPr/>
    </dgm:pt>
    <dgm:pt modelId="{52220C6F-E2FA-4C24-A2F1-C94AC5E3A2E5}" type="pres">
      <dgm:prSet presAssocID="{B57E5C19-CDD8-4796-ADCB-8648ADA070EE}" presName="horz1" presStyleCnt="0"/>
      <dgm:spPr/>
    </dgm:pt>
    <dgm:pt modelId="{3174E981-7845-4A42-B328-05C7FF4B8E1E}" type="pres">
      <dgm:prSet presAssocID="{B57E5C19-CDD8-4796-ADCB-8648ADA070EE}" presName="tx1" presStyleLbl="revTx" presStyleIdx="0" presStyleCnt="3"/>
      <dgm:spPr/>
    </dgm:pt>
    <dgm:pt modelId="{0F0077F0-FC13-4423-9E4D-E450B39CB434}" type="pres">
      <dgm:prSet presAssocID="{B57E5C19-CDD8-4796-ADCB-8648ADA070EE}" presName="vert1" presStyleCnt="0"/>
      <dgm:spPr/>
    </dgm:pt>
    <dgm:pt modelId="{84F80B82-39A2-4837-B9D7-A344D462CFA2}" type="pres">
      <dgm:prSet presAssocID="{D5CB01A1-D521-4EEA-A315-305FF5042150}" presName="thickLine" presStyleLbl="alignNode1" presStyleIdx="1" presStyleCnt="3"/>
      <dgm:spPr/>
    </dgm:pt>
    <dgm:pt modelId="{7C561E86-8BDE-44FC-B72C-73C5FD8913D6}" type="pres">
      <dgm:prSet presAssocID="{D5CB01A1-D521-4EEA-A315-305FF5042150}" presName="horz1" presStyleCnt="0"/>
      <dgm:spPr/>
    </dgm:pt>
    <dgm:pt modelId="{ED2ED50D-B979-49EB-82B3-9A0135E67AD7}" type="pres">
      <dgm:prSet presAssocID="{D5CB01A1-D521-4EEA-A315-305FF5042150}" presName="tx1" presStyleLbl="revTx" presStyleIdx="1" presStyleCnt="3"/>
      <dgm:spPr/>
    </dgm:pt>
    <dgm:pt modelId="{0F4E7FF9-9166-4930-9232-D8784E231BA8}" type="pres">
      <dgm:prSet presAssocID="{D5CB01A1-D521-4EEA-A315-305FF5042150}" presName="vert1" presStyleCnt="0"/>
      <dgm:spPr/>
    </dgm:pt>
    <dgm:pt modelId="{FE22895B-A667-484C-A605-E160E23E826C}" type="pres">
      <dgm:prSet presAssocID="{8BCDB039-B386-4056-93A2-9867B3030E63}" presName="thickLine" presStyleLbl="alignNode1" presStyleIdx="2" presStyleCnt="3"/>
      <dgm:spPr/>
    </dgm:pt>
    <dgm:pt modelId="{1F48EB58-8D29-409D-903B-326ECFC6C1C2}" type="pres">
      <dgm:prSet presAssocID="{8BCDB039-B386-4056-93A2-9867B3030E63}" presName="horz1" presStyleCnt="0"/>
      <dgm:spPr/>
    </dgm:pt>
    <dgm:pt modelId="{71C8EFBA-8EF7-4074-9C07-7144C46994ED}" type="pres">
      <dgm:prSet presAssocID="{8BCDB039-B386-4056-93A2-9867B3030E63}" presName="tx1" presStyleLbl="revTx" presStyleIdx="2" presStyleCnt="3"/>
      <dgm:spPr/>
    </dgm:pt>
    <dgm:pt modelId="{2A185DFC-0BB6-4180-84F8-806E538CA2AF}" type="pres">
      <dgm:prSet presAssocID="{8BCDB039-B386-4056-93A2-9867B3030E63}" presName="vert1" presStyleCnt="0"/>
      <dgm:spPr/>
    </dgm:pt>
  </dgm:ptLst>
  <dgm:cxnLst>
    <dgm:cxn modelId="{CA27A102-A129-402F-A053-85180176012C}" srcId="{78AA92D5-7183-4CD2-8502-56F20240E563}" destId="{B57E5C19-CDD8-4796-ADCB-8648ADA070EE}" srcOrd="0" destOrd="0" parTransId="{5D5F616C-2812-4B6E-8453-46008B5B2635}" sibTransId="{B4342F20-03C6-49F5-9AA4-2BE1B2A5CC14}"/>
    <dgm:cxn modelId="{15E1C572-5C97-477A-8FA7-54EB4091C165}" type="presOf" srcId="{D5CB01A1-D521-4EEA-A315-305FF5042150}" destId="{ED2ED50D-B979-49EB-82B3-9A0135E67AD7}" srcOrd="0" destOrd="0" presId="urn:microsoft.com/office/officeart/2008/layout/LinedList"/>
    <dgm:cxn modelId="{692C2453-41BD-4877-8B6C-CB538E298F01}" srcId="{78AA92D5-7183-4CD2-8502-56F20240E563}" destId="{D5CB01A1-D521-4EEA-A315-305FF5042150}" srcOrd="1" destOrd="0" parTransId="{B3248D3D-218E-4283-B99A-46C2A064C07F}" sibTransId="{87004786-30DA-4479-9173-CBED43A08926}"/>
    <dgm:cxn modelId="{EA3CE181-FDDA-453A-8E81-FD4647F75B4C}" type="presOf" srcId="{B57E5C19-CDD8-4796-ADCB-8648ADA070EE}" destId="{3174E981-7845-4A42-B328-05C7FF4B8E1E}" srcOrd="0" destOrd="0" presId="urn:microsoft.com/office/officeart/2008/layout/LinedList"/>
    <dgm:cxn modelId="{6B7CC499-9BE2-4785-B819-8C834310D61E}" type="presOf" srcId="{78AA92D5-7183-4CD2-8502-56F20240E563}" destId="{3A9DE615-B6AA-46A2-A508-6D088DC89872}" srcOrd="0" destOrd="0" presId="urn:microsoft.com/office/officeart/2008/layout/LinedList"/>
    <dgm:cxn modelId="{6A3047A5-422B-4F1A-B4BA-452E8259DD35}" type="presOf" srcId="{8BCDB039-B386-4056-93A2-9867B3030E63}" destId="{71C8EFBA-8EF7-4074-9C07-7144C46994ED}" srcOrd="0" destOrd="0" presId="urn:microsoft.com/office/officeart/2008/layout/LinedList"/>
    <dgm:cxn modelId="{90D7AEE7-CF66-428B-93A5-CBBE6F19F12B}" srcId="{78AA92D5-7183-4CD2-8502-56F20240E563}" destId="{8BCDB039-B386-4056-93A2-9867B3030E63}" srcOrd="2" destOrd="0" parTransId="{0D779809-4FCE-4BFF-A27E-C360CC178837}" sibTransId="{A2040130-79AA-47B0-A961-77F59490350D}"/>
    <dgm:cxn modelId="{25B25DF7-2985-45FD-A6F5-22CA2784AA17}" type="presParOf" srcId="{3A9DE615-B6AA-46A2-A508-6D088DC89872}" destId="{413D97DF-F7A3-4F41-9F8D-71746490618D}" srcOrd="0" destOrd="0" presId="urn:microsoft.com/office/officeart/2008/layout/LinedList"/>
    <dgm:cxn modelId="{9D400E4E-9140-4C61-A8E7-8D167AE6A100}" type="presParOf" srcId="{3A9DE615-B6AA-46A2-A508-6D088DC89872}" destId="{52220C6F-E2FA-4C24-A2F1-C94AC5E3A2E5}" srcOrd="1" destOrd="0" presId="urn:microsoft.com/office/officeart/2008/layout/LinedList"/>
    <dgm:cxn modelId="{593156B0-B2BA-4F9D-BCA1-095FF44EFED4}" type="presParOf" srcId="{52220C6F-E2FA-4C24-A2F1-C94AC5E3A2E5}" destId="{3174E981-7845-4A42-B328-05C7FF4B8E1E}" srcOrd="0" destOrd="0" presId="urn:microsoft.com/office/officeart/2008/layout/LinedList"/>
    <dgm:cxn modelId="{FD28C025-6587-41B1-8A51-9993BC486F00}" type="presParOf" srcId="{52220C6F-E2FA-4C24-A2F1-C94AC5E3A2E5}" destId="{0F0077F0-FC13-4423-9E4D-E450B39CB434}" srcOrd="1" destOrd="0" presId="urn:microsoft.com/office/officeart/2008/layout/LinedList"/>
    <dgm:cxn modelId="{258B1A44-A82C-4BD9-AC14-476A836ACE99}" type="presParOf" srcId="{3A9DE615-B6AA-46A2-A508-6D088DC89872}" destId="{84F80B82-39A2-4837-B9D7-A344D462CFA2}" srcOrd="2" destOrd="0" presId="urn:microsoft.com/office/officeart/2008/layout/LinedList"/>
    <dgm:cxn modelId="{4205BFCD-E4D2-45D7-97E8-1D0513540E24}" type="presParOf" srcId="{3A9DE615-B6AA-46A2-A508-6D088DC89872}" destId="{7C561E86-8BDE-44FC-B72C-73C5FD8913D6}" srcOrd="3" destOrd="0" presId="urn:microsoft.com/office/officeart/2008/layout/LinedList"/>
    <dgm:cxn modelId="{B1D0A8EF-8748-4F51-AE46-DBE2B6752051}" type="presParOf" srcId="{7C561E86-8BDE-44FC-B72C-73C5FD8913D6}" destId="{ED2ED50D-B979-49EB-82B3-9A0135E67AD7}" srcOrd="0" destOrd="0" presId="urn:microsoft.com/office/officeart/2008/layout/LinedList"/>
    <dgm:cxn modelId="{DA18FE07-FDFD-47C4-9905-06CD938A85C2}" type="presParOf" srcId="{7C561E86-8BDE-44FC-B72C-73C5FD8913D6}" destId="{0F4E7FF9-9166-4930-9232-D8784E231BA8}" srcOrd="1" destOrd="0" presId="urn:microsoft.com/office/officeart/2008/layout/LinedList"/>
    <dgm:cxn modelId="{416CAE44-0537-4719-A022-7B7443041D38}" type="presParOf" srcId="{3A9DE615-B6AA-46A2-A508-6D088DC89872}" destId="{FE22895B-A667-484C-A605-E160E23E826C}" srcOrd="4" destOrd="0" presId="urn:microsoft.com/office/officeart/2008/layout/LinedList"/>
    <dgm:cxn modelId="{AC48C7CC-8EF7-4E48-BD4B-E1AEA6A0EE6A}" type="presParOf" srcId="{3A9DE615-B6AA-46A2-A508-6D088DC89872}" destId="{1F48EB58-8D29-409D-903B-326ECFC6C1C2}" srcOrd="5" destOrd="0" presId="urn:microsoft.com/office/officeart/2008/layout/LinedList"/>
    <dgm:cxn modelId="{52B20F7C-A5CB-4F49-B019-933FEE14B658}" type="presParOf" srcId="{1F48EB58-8D29-409D-903B-326ECFC6C1C2}" destId="{71C8EFBA-8EF7-4074-9C07-7144C46994ED}" srcOrd="0" destOrd="0" presId="urn:microsoft.com/office/officeart/2008/layout/LinedList"/>
    <dgm:cxn modelId="{E609E815-BB62-4C8C-BE25-423E72ADE304}" type="presParOf" srcId="{1F48EB58-8D29-409D-903B-326ECFC6C1C2}" destId="{2A185DFC-0BB6-4180-84F8-806E538CA2A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AC31ED-B134-4162-9BDF-82B5300C08C3}"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A7046C55-00D7-4CF3-924C-52775E91CD24}">
      <dgm:prSet/>
      <dgm:spPr/>
      <dgm:t>
        <a:bodyPr/>
        <a:lstStyle/>
        <a:p>
          <a:r>
            <a:rPr lang="ru-RU" b="1"/>
            <a:t>Минэкономразвития утвердило требования энергоэффективности товаров для госзакупок</a:t>
          </a:r>
          <a:endParaRPr lang="en-US"/>
        </a:p>
      </dgm:t>
    </dgm:pt>
    <dgm:pt modelId="{D9F208AC-1692-494D-B918-BADA1D22BF10}" type="parTrans" cxnId="{6E58C941-F232-45C2-B9C0-11F48D67491E}">
      <dgm:prSet/>
      <dgm:spPr/>
      <dgm:t>
        <a:bodyPr/>
        <a:lstStyle/>
        <a:p>
          <a:endParaRPr lang="en-US"/>
        </a:p>
      </dgm:t>
    </dgm:pt>
    <dgm:pt modelId="{57761B1D-7CBE-4F28-A038-5A86974A23DC}" type="sibTrans" cxnId="{6E58C941-F232-45C2-B9C0-11F48D67491E}">
      <dgm:prSet/>
      <dgm:spPr/>
      <dgm:t>
        <a:bodyPr/>
        <a:lstStyle/>
        <a:p>
          <a:endParaRPr lang="en-US"/>
        </a:p>
      </dgm:t>
    </dgm:pt>
    <dgm:pt modelId="{071CE1E6-4B78-417A-8850-937C8069315A}">
      <dgm:prSet/>
      <dgm:spPr/>
      <dgm:t>
        <a:bodyPr/>
        <a:lstStyle/>
        <a:p>
          <a:r>
            <a:rPr lang="ru-RU" b="0"/>
            <a:t>С 18 ноября заказчики должны устанавливать требования энергоэффективности при закупке товаров со следующими кодами ОКПД2:</a:t>
          </a:r>
          <a:endParaRPr lang="en-US"/>
        </a:p>
      </dgm:t>
    </dgm:pt>
    <dgm:pt modelId="{00C455C6-0C6B-4716-8F9B-FFF6456FD0D2}" type="parTrans" cxnId="{54C5D0A3-9B4B-4781-B31A-488D2766A318}">
      <dgm:prSet/>
      <dgm:spPr/>
      <dgm:t>
        <a:bodyPr/>
        <a:lstStyle/>
        <a:p>
          <a:endParaRPr lang="en-US"/>
        </a:p>
      </dgm:t>
    </dgm:pt>
    <dgm:pt modelId="{F58A4A8C-51C4-4051-9840-6157A88091B5}" type="sibTrans" cxnId="{54C5D0A3-9B4B-4781-B31A-488D2766A318}">
      <dgm:prSet/>
      <dgm:spPr/>
      <dgm:t>
        <a:bodyPr/>
        <a:lstStyle/>
        <a:p>
          <a:endParaRPr lang="en-US"/>
        </a:p>
      </dgm:t>
    </dgm:pt>
    <dgm:pt modelId="{64D8D3D7-DCF3-4C57-8A74-467565D15757}">
      <dgm:prSet/>
      <dgm:spPr/>
      <dgm:t>
        <a:bodyPr/>
        <a:lstStyle/>
        <a:p>
          <a:r>
            <a:rPr lang="ru-RU" b="0"/>
            <a:t>- 27.11.23, 27.11.24, 27.11.25 - двигатели электрические асинхронные;</a:t>
          </a:r>
          <a:endParaRPr lang="en-US"/>
        </a:p>
      </dgm:t>
    </dgm:pt>
    <dgm:pt modelId="{729C776D-1E93-4C2A-89F1-3BC739981ABE}" type="parTrans" cxnId="{2917EA11-5D44-469B-A8E3-5EFE2B816861}">
      <dgm:prSet/>
      <dgm:spPr/>
      <dgm:t>
        <a:bodyPr/>
        <a:lstStyle/>
        <a:p>
          <a:endParaRPr lang="en-US"/>
        </a:p>
      </dgm:t>
    </dgm:pt>
    <dgm:pt modelId="{9D32953D-7050-4D59-B515-CFCD9F2C78E4}" type="sibTrans" cxnId="{2917EA11-5D44-469B-A8E3-5EFE2B816861}">
      <dgm:prSet/>
      <dgm:spPr/>
      <dgm:t>
        <a:bodyPr/>
        <a:lstStyle/>
        <a:p>
          <a:endParaRPr lang="en-US"/>
        </a:p>
      </dgm:t>
    </dgm:pt>
    <dgm:pt modelId="{DC7FD6EC-BC25-444F-9F02-6D2448D7BE73}">
      <dgm:prSet/>
      <dgm:spPr/>
      <dgm:t>
        <a:bodyPr/>
        <a:lstStyle/>
        <a:p>
          <a:r>
            <a:rPr lang="ru-RU" b="0"/>
            <a:t>- 26.40.20 - телевизоры;</a:t>
          </a:r>
          <a:endParaRPr lang="en-US"/>
        </a:p>
      </dgm:t>
    </dgm:pt>
    <dgm:pt modelId="{C650225D-E60C-4300-A72C-D5164A07A001}" type="parTrans" cxnId="{AF747D21-5603-4966-823E-B348B7410639}">
      <dgm:prSet/>
      <dgm:spPr/>
      <dgm:t>
        <a:bodyPr/>
        <a:lstStyle/>
        <a:p>
          <a:endParaRPr lang="en-US"/>
        </a:p>
      </dgm:t>
    </dgm:pt>
    <dgm:pt modelId="{1846BB79-91E2-4372-AADB-258B5601EF2E}" type="sibTrans" cxnId="{AF747D21-5603-4966-823E-B348B7410639}">
      <dgm:prSet/>
      <dgm:spPr/>
      <dgm:t>
        <a:bodyPr/>
        <a:lstStyle/>
        <a:p>
          <a:endParaRPr lang="en-US"/>
        </a:p>
      </dgm:t>
    </dgm:pt>
    <dgm:pt modelId="{71C83DFD-5BB4-4516-81F2-D180FD070A4B}">
      <dgm:prSet/>
      <dgm:spPr/>
      <dgm:t>
        <a:bodyPr/>
        <a:lstStyle/>
        <a:p>
          <a:r>
            <a:rPr lang="ru-RU" b="0"/>
            <a:t>- 28.13 - насосы для воды;</a:t>
          </a:r>
          <a:endParaRPr lang="en-US"/>
        </a:p>
      </dgm:t>
    </dgm:pt>
    <dgm:pt modelId="{E56577AC-0AE3-4877-8120-C710BD23CAD7}" type="parTrans" cxnId="{A7D27854-34BE-4088-9CC0-9E460999231D}">
      <dgm:prSet/>
      <dgm:spPr/>
      <dgm:t>
        <a:bodyPr/>
        <a:lstStyle/>
        <a:p>
          <a:endParaRPr lang="en-US"/>
        </a:p>
      </dgm:t>
    </dgm:pt>
    <dgm:pt modelId="{F2C42BA3-4C59-48F5-A12A-6A1C3CDC028D}" type="sibTrans" cxnId="{A7D27854-34BE-4088-9CC0-9E460999231D}">
      <dgm:prSet/>
      <dgm:spPr/>
      <dgm:t>
        <a:bodyPr/>
        <a:lstStyle/>
        <a:p>
          <a:endParaRPr lang="en-US"/>
        </a:p>
      </dgm:t>
    </dgm:pt>
    <dgm:pt modelId="{4B6067C8-01D1-4C0C-8314-A2AACFA247A9}">
      <dgm:prSet/>
      <dgm:spPr/>
      <dgm:t>
        <a:bodyPr/>
        <a:lstStyle/>
        <a:p>
          <a:r>
            <a:rPr lang="ru-RU" b="0"/>
            <a:t>- 27.51.15.110 - комнатные вентиляторы;</a:t>
          </a:r>
          <a:endParaRPr lang="en-US"/>
        </a:p>
      </dgm:t>
    </dgm:pt>
    <dgm:pt modelId="{B9297C2C-B23E-4CAB-A1A0-EFCF502019B2}" type="parTrans" cxnId="{BB89E851-E37F-4152-AC3C-54BD11789E2B}">
      <dgm:prSet/>
      <dgm:spPr/>
      <dgm:t>
        <a:bodyPr/>
        <a:lstStyle/>
        <a:p>
          <a:endParaRPr lang="en-US"/>
        </a:p>
      </dgm:t>
    </dgm:pt>
    <dgm:pt modelId="{47B00F37-F13B-442B-8329-0269B2D6856D}" type="sibTrans" cxnId="{BB89E851-E37F-4152-AC3C-54BD11789E2B}">
      <dgm:prSet/>
      <dgm:spPr/>
      <dgm:t>
        <a:bodyPr/>
        <a:lstStyle/>
        <a:p>
          <a:endParaRPr lang="en-US"/>
        </a:p>
      </dgm:t>
    </dgm:pt>
    <dgm:pt modelId="{8969A009-7DA2-49BA-94C5-E47CE9E56BEB}">
      <dgm:prSet/>
      <dgm:spPr/>
      <dgm:t>
        <a:bodyPr/>
        <a:lstStyle/>
        <a:p>
          <a:r>
            <a:rPr lang="ru-RU" b="0"/>
            <a:t>- 28.25.12 - кондиционеры воздуха.</a:t>
          </a:r>
          <a:endParaRPr lang="en-US"/>
        </a:p>
      </dgm:t>
    </dgm:pt>
    <dgm:pt modelId="{BB5E28B4-2F22-4242-8E89-6C11E58E2950}" type="parTrans" cxnId="{BE9FF6F8-AE37-4DD6-A456-B348514D3116}">
      <dgm:prSet/>
      <dgm:spPr/>
      <dgm:t>
        <a:bodyPr/>
        <a:lstStyle/>
        <a:p>
          <a:endParaRPr lang="en-US"/>
        </a:p>
      </dgm:t>
    </dgm:pt>
    <dgm:pt modelId="{C68F0A36-09BB-4374-AE82-13278E33AB4D}" type="sibTrans" cxnId="{BE9FF6F8-AE37-4DD6-A456-B348514D3116}">
      <dgm:prSet/>
      <dgm:spPr/>
      <dgm:t>
        <a:bodyPr/>
        <a:lstStyle/>
        <a:p>
          <a:endParaRPr lang="en-US"/>
        </a:p>
      </dgm:t>
    </dgm:pt>
    <dgm:pt modelId="{2D352CF7-CEDB-434D-AA51-427162C76C0D}">
      <dgm:prSet/>
      <dgm:spPr/>
      <dgm:t>
        <a:bodyPr/>
        <a:lstStyle/>
        <a:p>
          <a:r>
            <a:rPr lang="ru-RU" b="0"/>
            <a:t>Новшества не применяются в случае, когда продукция, отвечающая таким требованиям, будет несовместима с товарами заказчика.</a:t>
          </a:r>
          <a:endParaRPr lang="en-US"/>
        </a:p>
      </dgm:t>
    </dgm:pt>
    <dgm:pt modelId="{39AE3CF6-C15D-4F19-9E8E-2E7B8600081E}" type="parTrans" cxnId="{70067F75-B50A-46A7-89DC-6C841EA07867}">
      <dgm:prSet/>
      <dgm:spPr/>
      <dgm:t>
        <a:bodyPr/>
        <a:lstStyle/>
        <a:p>
          <a:endParaRPr lang="en-US"/>
        </a:p>
      </dgm:t>
    </dgm:pt>
    <dgm:pt modelId="{9A166B85-8792-4FED-A9C7-00377AA65857}" type="sibTrans" cxnId="{70067F75-B50A-46A7-89DC-6C841EA07867}">
      <dgm:prSet/>
      <dgm:spPr/>
      <dgm:t>
        <a:bodyPr/>
        <a:lstStyle/>
        <a:p>
          <a:endParaRPr lang="en-US"/>
        </a:p>
      </dgm:t>
    </dgm:pt>
    <dgm:pt modelId="{2FEFC782-1C6C-4EE4-826A-CF47450FB101}" type="pres">
      <dgm:prSet presAssocID="{6DAC31ED-B134-4162-9BDF-82B5300C08C3}" presName="vert0" presStyleCnt="0">
        <dgm:presLayoutVars>
          <dgm:dir/>
          <dgm:animOne val="branch"/>
          <dgm:animLvl val="lvl"/>
        </dgm:presLayoutVars>
      </dgm:prSet>
      <dgm:spPr/>
    </dgm:pt>
    <dgm:pt modelId="{0329CFD9-73ED-4B39-8EFB-FAF9801E93F2}" type="pres">
      <dgm:prSet presAssocID="{A7046C55-00D7-4CF3-924C-52775E91CD24}" presName="thickLine" presStyleLbl="alignNode1" presStyleIdx="0" presStyleCnt="8"/>
      <dgm:spPr/>
    </dgm:pt>
    <dgm:pt modelId="{AFB6D3B9-58EF-4708-B656-5D12404AD229}" type="pres">
      <dgm:prSet presAssocID="{A7046C55-00D7-4CF3-924C-52775E91CD24}" presName="horz1" presStyleCnt="0"/>
      <dgm:spPr/>
    </dgm:pt>
    <dgm:pt modelId="{DF5014D5-A12D-41CA-AE4C-121DF3AD8672}" type="pres">
      <dgm:prSet presAssocID="{A7046C55-00D7-4CF3-924C-52775E91CD24}" presName="tx1" presStyleLbl="revTx" presStyleIdx="0" presStyleCnt="8"/>
      <dgm:spPr/>
    </dgm:pt>
    <dgm:pt modelId="{B099B6B7-1B2E-4780-A636-419BDEF8DAB1}" type="pres">
      <dgm:prSet presAssocID="{A7046C55-00D7-4CF3-924C-52775E91CD24}" presName="vert1" presStyleCnt="0"/>
      <dgm:spPr/>
    </dgm:pt>
    <dgm:pt modelId="{8FAC83FD-3721-4EC7-BD48-B7ED830166E4}" type="pres">
      <dgm:prSet presAssocID="{071CE1E6-4B78-417A-8850-937C8069315A}" presName="thickLine" presStyleLbl="alignNode1" presStyleIdx="1" presStyleCnt="8"/>
      <dgm:spPr/>
    </dgm:pt>
    <dgm:pt modelId="{46747B21-13FF-4879-AA8D-0D1B1B03A45B}" type="pres">
      <dgm:prSet presAssocID="{071CE1E6-4B78-417A-8850-937C8069315A}" presName="horz1" presStyleCnt="0"/>
      <dgm:spPr/>
    </dgm:pt>
    <dgm:pt modelId="{E676DE92-5493-4CB5-97B9-3E3CEE492BC7}" type="pres">
      <dgm:prSet presAssocID="{071CE1E6-4B78-417A-8850-937C8069315A}" presName="tx1" presStyleLbl="revTx" presStyleIdx="1" presStyleCnt="8"/>
      <dgm:spPr/>
    </dgm:pt>
    <dgm:pt modelId="{E7A8EADF-81FD-47E5-A29D-4EC42687BBF8}" type="pres">
      <dgm:prSet presAssocID="{071CE1E6-4B78-417A-8850-937C8069315A}" presName="vert1" presStyleCnt="0"/>
      <dgm:spPr/>
    </dgm:pt>
    <dgm:pt modelId="{86EFBA7C-80F7-4550-BB26-68E88DEADFDC}" type="pres">
      <dgm:prSet presAssocID="{64D8D3D7-DCF3-4C57-8A74-467565D15757}" presName="thickLine" presStyleLbl="alignNode1" presStyleIdx="2" presStyleCnt="8"/>
      <dgm:spPr/>
    </dgm:pt>
    <dgm:pt modelId="{F4E9DCDE-C7C6-438E-8146-4C6F4158EF13}" type="pres">
      <dgm:prSet presAssocID="{64D8D3D7-DCF3-4C57-8A74-467565D15757}" presName="horz1" presStyleCnt="0"/>
      <dgm:spPr/>
    </dgm:pt>
    <dgm:pt modelId="{9F918195-CDBF-42C7-8004-F7DCE719A5F2}" type="pres">
      <dgm:prSet presAssocID="{64D8D3D7-DCF3-4C57-8A74-467565D15757}" presName="tx1" presStyleLbl="revTx" presStyleIdx="2" presStyleCnt="8"/>
      <dgm:spPr/>
    </dgm:pt>
    <dgm:pt modelId="{090AE1F4-7A16-4ED1-AA03-03C8445575AB}" type="pres">
      <dgm:prSet presAssocID="{64D8D3D7-DCF3-4C57-8A74-467565D15757}" presName="vert1" presStyleCnt="0"/>
      <dgm:spPr/>
    </dgm:pt>
    <dgm:pt modelId="{5B345C19-FA5D-4634-A876-7567DF756940}" type="pres">
      <dgm:prSet presAssocID="{DC7FD6EC-BC25-444F-9F02-6D2448D7BE73}" presName="thickLine" presStyleLbl="alignNode1" presStyleIdx="3" presStyleCnt="8"/>
      <dgm:spPr/>
    </dgm:pt>
    <dgm:pt modelId="{ADA1A595-74E2-49EB-8B02-EC11FB0DB316}" type="pres">
      <dgm:prSet presAssocID="{DC7FD6EC-BC25-444F-9F02-6D2448D7BE73}" presName="horz1" presStyleCnt="0"/>
      <dgm:spPr/>
    </dgm:pt>
    <dgm:pt modelId="{CB3DCF66-029E-4F7F-87D3-3E16A0C41EF4}" type="pres">
      <dgm:prSet presAssocID="{DC7FD6EC-BC25-444F-9F02-6D2448D7BE73}" presName="tx1" presStyleLbl="revTx" presStyleIdx="3" presStyleCnt="8"/>
      <dgm:spPr/>
    </dgm:pt>
    <dgm:pt modelId="{3C83E39A-58EB-400E-938D-D28496DA4AE0}" type="pres">
      <dgm:prSet presAssocID="{DC7FD6EC-BC25-444F-9F02-6D2448D7BE73}" presName="vert1" presStyleCnt="0"/>
      <dgm:spPr/>
    </dgm:pt>
    <dgm:pt modelId="{C0E49E5B-C4BD-4FD5-9B53-42B3C9E4DB74}" type="pres">
      <dgm:prSet presAssocID="{71C83DFD-5BB4-4516-81F2-D180FD070A4B}" presName="thickLine" presStyleLbl="alignNode1" presStyleIdx="4" presStyleCnt="8"/>
      <dgm:spPr/>
    </dgm:pt>
    <dgm:pt modelId="{42A2D8E2-9ADA-407B-B362-C4B8A87E319C}" type="pres">
      <dgm:prSet presAssocID="{71C83DFD-5BB4-4516-81F2-D180FD070A4B}" presName="horz1" presStyleCnt="0"/>
      <dgm:spPr/>
    </dgm:pt>
    <dgm:pt modelId="{0CF02E46-D9FA-4919-B500-B19DEB6FF26B}" type="pres">
      <dgm:prSet presAssocID="{71C83DFD-5BB4-4516-81F2-D180FD070A4B}" presName="tx1" presStyleLbl="revTx" presStyleIdx="4" presStyleCnt="8"/>
      <dgm:spPr/>
    </dgm:pt>
    <dgm:pt modelId="{C3D088A4-854A-4D2F-82B5-1DAB564536EC}" type="pres">
      <dgm:prSet presAssocID="{71C83DFD-5BB4-4516-81F2-D180FD070A4B}" presName="vert1" presStyleCnt="0"/>
      <dgm:spPr/>
    </dgm:pt>
    <dgm:pt modelId="{529F61EB-0425-42E7-9254-C32CD39FFED3}" type="pres">
      <dgm:prSet presAssocID="{4B6067C8-01D1-4C0C-8314-A2AACFA247A9}" presName="thickLine" presStyleLbl="alignNode1" presStyleIdx="5" presStyleCnt="8"/>
      <dgm:spPr/>
    </dgm:pt>
    <dgm:pt modelId="{61582601-5BEA-4DE8-85D6-1BC3558BB82E}" type="pres">
      <dgm:prSet presAssocID="{4B6067C8-01D1-4C0C-8314-A2AACFA247A9}" presName="horz1" presStyleCnt="0"/>
      <dgm:spPr/>
    </dgm:pt>
    <dgm:pt modelId="{B5224A29-CEFB-453A-B4C6-83604801E386}" type="pres">
      <dgm:prSet presAssocID="{4B6067C8-01D1-4C0C-8314-A2AACFA247A9}" presName="tx1" presStyleLbl="revTx" presStyleIdx="5" presStyleCnt="8"/>
      <dgm:spPr/>
    </dgm:pt>
    <dgm:pt modelId="{7B1E07CC-6565-45B4-9225-6FDCC16CDCEF}" type="pres">
      <dgm:prSet presAssocID="{4B6067C8-01D1-4C0C-8314-A2AACFA247A9}" presName="vert1" presStyleCnt="0"/>
      <dgm:spPr/>
    </dgm:pt>
    <dgm:pt modelId="{33111F96-ED05-4911-9260-7C21E12961CD}" type="pres">
      <dgm:prSet presAssocID="{8969A009-7DA2-49BA-94C5-E47CE9E56BEB}" presName="thickLine" presStyleLbl="alignNode1" presStyleIdx="6" presStyleCnt="8"/>
      <dgm:spPr/>
    </dgm:pt>
    <dgm:pt modelId="{FFBD91CA-DF96-4C7B-85E9-61CDDC2E9B77}" type="pres">
      <dgm:prSet presAssocID="{8969A009-7DA2-49BA-94C5-E47CE9E56BEB}" presName="horz1" presStyleCnt="0"/>
      <dgm:spPr/>
    </dgm:pt>
    <dgm:pt modelId="{6761D22E-8C21-4292-993D-E88C586B66FC}" type="pres">
      <dgm:prSet presAssocID="{8969A009-7DA2-49BA-94C5-E47CE9E56BEB}" presName="tx1" presStyleLbl="revTx" presStyleIdx="6" presStyleCnt="8"/>
      <dgm:spPr/>
    </dgm:pt>
    <dgm:pt modelId="{0B7798E5-31B1-4954-A8F5-68CF6A576930}" type="pres">
      <dgm:prSet presAssocID="{8969A009-7DA2-49BA-94C5-E47CE9E56BEB}" presName="vert1" presStyleCnt="0"/>
      <dgm:spPr/>
    </dgm:pt>
    <dgm:pt modelId="{1CA3239F-F44B-4C4D-8DAB-361D649AF7AF}" type="pres">
      <dgm:prSet presAssocID="{2D352CF7-CEDB-434D-AA51-427162C76C0D}" presName="thickLine" presStyleLbl="alignNode1" presStyleIdx="7" presStyleCnt="8"/>
      <dgm:spPr/>
    </dgm:pt>
    <dgm:pt modelId="{BF374749-A780-4C84-B3A2-7EE9812D240E}" type="pres">
      <dgm:prSet presAssocID="{2D352CF7-CEDB-434D-AA51-427162C76C0D}" presName="horz1" presStyleCnt="0"/>
      <dgm:spPr/>
    </dgm:pt>
    <dgm:pt modelId="{0F01CD24-14DD-48E7-8889-220A6D48754E}" type="pres">
      <dgm:prSet presAssocID="{2D352CF7-CEDB-434D-AA51-427162C76C0D}" presName="tx1" presStyleLbl="revTx" presStyleIdx="7" presStyleCnt="8"/>
      <dgm:spPr/>
    </dgm:pt>
    <dgm:pt modelId="{46B1CF3F-0C5E-4892-9072-53C07EA0897F}" type="pres">
      <dgm:prSet presAssocID="{2D352CF7-CEDB-434D-AA51-427162C76C0D}" presName="vert1" presStyleCnt="0"/>
      <dgm:spPr/>
    </dgm:pt>
  </dgm:ptLst>
  <dgm:cxnLst>
    <dgm:cxn modelId="{7DD86204-72BC-4E37-8F7E-7455DA7A31D0}" type="presOf" srcId="{DC7FD6EC-BC25-444F-9F02-6D2448D7BE73}" destId="{CB3DCF66-029E-4F7F-87D3-3E16A0C41EF4}" srcOrd="0" destOrd="0" presId="urn:microsoft.com/office/officeart/2008/layout/LinedList"/>
    <dgm:cxn modelId="{9DD17410-5D31-4316-9051-31F4288E5BBD}" type="presOf" srcId="{071CE1E6-4B78-417A-8850-937C8069315A}" destId="{E676DE92-5493-4CB5-97B9-3E3CEE492BC7}" srcOrd="0" destOrd="0" presId="urn:microsoft.com/office/officeart/2008/layout/LinedList"/>
    <dgm:cxn modelId="{2917EA11-5D44-469B-A8E3-5EFE2B816861}" srcId="{6DAC31ED-B134-4162-9BDF-82B5300C08C3}" destId="{64D8D3D7-DCF3-4C57-8A74-467565D15757}" srcOrd="2" destOrd="0" parTransId="{729C776D-1E93-4C2A-89F1-3BC739981ABE}" sibTransId="{9D32953D-7050-4D59-B515-CFCD9F2C78E4}"/>
    <dgm:cxn modelId="{D4D45214-2E79-4351-958D-18926DE3981F}" type="presOf" srcId="{4B6067C8-01D1-4C0C-8314-A2AACFA247A9}" destId="{B5224A29-CEFB-453A-B4C6-83604801E386}" srcOrd="0" destOrd="0" presId="urn:microsoft.com/office/officeart/2008/layout/LinedList"/>
    <dgm:cxn modelId="{AF747D21-5603-4966-823E-B348B7410639}" srcId="{6DAC31ED-B134-4162-9BDF-82B5300C08C3}" destId="{DC7FD6EC-BC25-444F-9F02-6D2448D7BE73}" srcOrd="3" destOrd="0" parTransId="{C650225D-E60C-4300-A72C-D5164A07A001}" sibTransId="{1846BB79-91E2-4372-AADB-258B5601EF2E}"/>
    <dgm:cxn modelId="{7C48C02B-D58E-4F23-A999-8F07E79E00B6}" type="presOf" srcId="{2D352CF7-CEDB-434D-AA51-427162C76C0D}" destId="{0F01CD24-14DD-48E7-8889-220A6D48754E}" srcOrd="0" destOrd="0" presId="urn:microsoft.com/office/officeart/2008/layout/LinedList"/>
    <dgm:cxn modelId="{6396C33A-4344-42B8-8139-9DD9FE572349}" type="presOf" srcId="{64D8D3D7-DCF3-4C57-8A74-467565D15757}" destId="{9F918195-CDBF-42C7-8004-F7DCE719A5F2}" srcOrd="0" destOrd="0" presId="urn:microsoft.com/office/officeart/2008/layout/LinedList"/>
    <dgm:cxn modelId="{6E58C941-F232-45C2-B9C0-11F48D67491E}" srcId="{6DAC31ED-B134-4162-9BDF-82B5300C08C3}" destId="{A7046C55-00D7-4CF3-924C-52775E91CD24}" srcOrd="0" destOrd="0" parTransId="{D9F208AC-1692-494D-B918-BADA1D22BF10}" sibTransId="{57761B1D-7CBE-4F28-A038-5A86974A23DC}"/>
    <dgm:cxn modelId="{B07C6845-A781-4288-9AD4-8379E2C163DC}" type="presOf" srcId="{8969A009-7DA2-49BA-94C5-E47CE9E56BEB}" destId="{6761D22E-8C21-4292-993D-E88C586B66FC}" srcOrd="0" destOrd="0" presId="urn:microsoft.com/office/officeart/2008/layout/LinedList"/>
    <dgm:cxn modelId="{BB89E851-E37F-4152-AC3C-54BD11789E2B}" srcId="{6DAC31ED-B134-4162-9BDF-82B5300C08C3}" destId="{4B6067C8-01D1-4C0C-8314-A2AACFA247A9}" srcOrd="5" destOrd="0" parTransId="{B9297C2C-B23E-4CAB-A1A0-EFCF502019B2}" sibTransId="{47B00F37-F13B-442B-8329-0269B2D6856D}"/>
    <dgm:cxn modelId="{A7D27854-34BE-4088-9CC0-9E460999231D}" srcId="{6DAC31ED-B134-4162-9BDF-82B5300C08C3}" destId="{71C83DFD-5BB4-4516-81F2-D180FD070A4B}" srcOrd="4" destOrd="0" parTransId="{E56577AC-0AE3-4877-8120-C710BD23CAD7}" sibTransId="{F2C42BA3-4C59-48F5-A12A-6A1C3CDC028D}"/>
    <dgm:cxn modelId="{70067F75-B50A-46A7-89DC-6C841EA07867}" srcId="{6DAC31ED-B134-4162-9BDF-82B5300C08C3}" destId="{2D352CF7-CEDB-434D-AA51-427162C76C0D}" srcOrd="7" destOrd="0" parTransId="{39AE3CF6-C15D-4F19-9E8E-2E7B8600081E}" sibTransId="{9A166B85-8792-4FED-A9C7-00377AA65857}"/>
    <dgm:cxn modelId="{54C5D0A3-9B4B-4781-B31A-488D2766A318}" srcId="{6DAC31ED-B134-4162-9BDF-82B5300C08C3}" destId="{071CE1E6-4B78-417A-8850-937C8069315A}" srcOrd="1" destOrd="0" parTransId="{00C455C6-0C6B-4716-8F9B-FFF6456FD0D2}" sibTransId="{F58A4A8C-51C4-4051-9840-6157A88091B5}"/>
    <dgm:cxn modelId="{7172E5A9-B96D-419B-85D5-205330391FF8}" type="presOf" srcId="{6DAC31ED-B134-4162-9BDF-82B5300C08C3}" destId="{2FEFC782-1C6C-4EE4-826A-CF47450FB101}" srcOrd="0" destOrd="0" presId="urn:microsoft.com/office/officeart/2008/layout/LinedList"/>
    <dgm:cxn modelId="{411D52DD-B527-4DEC-B706-AB569E222A8F}" type="presOf" srcId="{A7046C55-00D7-4CF3-924C-52775E91CD24}" destId="{DF5014D5-A12D-41CA-AE4C-121DF3AD8672}" srcOrd="0" destOrd="0" presId="urn:microsoft.com/office/officeart/2008/layout/LinedList"/>
    <dgm:cxn modelId="{90A368F5-7788-4A09-A09B-8B2C3F167808}" type="presOf" srcId="{71C83DFD-5BB4-4516-81F2-D180FD070A4B}" destId="{0CF02E46-D9FA-4919-B500-B19DEB6FF26B}" srcOrd="0" destOrd="0" presId="urn:microsoft.com/office/officeart/2008/layout/LinedList"/>
    <dgm:cxn modelId="{BE9FF6F8-AE37-4DD6-A456-B348514D3116}" srcId="{6DAC31ED-B134-4162-9BDF-82B5300C08C3}" destId="{8969A009-7DA2-49BA-94C5-E47CE9E56BEB}" srcOrd="6" destOrd="0" parTransId="{BB5E28B4-2F22-4242-8E89-6C11E58E2950}" sibTransId="{C68F0A36-09BB-4374-AE82-13278E33AB4D}"/>
    <dgm:cxn modelId="{3D3E70FF-D56F-4451-A3B1-AB37E53A9A87}" type="presParOf" srcId="{2FEFC782-1C6C-4EE4-826A-CF47450FB101}" destId="{0329CFD9-73ED-4B39-8EFB-FAF9801E93F2}" srcOrd="0" destOrd="0" presId="urn:microsoft.com/office/officeart/2008/layout/LinedList"/>
    <dgm:cxn modelId="{F8DA42D7-6593-4D9C-83DB-344969918960}" type="presParOf" srcId="{2FEFC782-1C6C-4EE4-826A-CF47450FB101}" destId="{AFB6D3B9-58EF-4708-B656-5D12404AD229}" srcOrd="1" destOrd="0" presId="urn:microsoft.com/office/officeart/2008/layout/LinedList"/>
    <dgm:cxn modelId="{6CA61769-D2EF-44EF-B90A-2DD6D36795B0}" type="presParOf" srcId="{AFB6D3B9-58EF-4708-B656-5D12404AD229}" destId="{DF5014D5-A12D-41CA-AE4C-121DF3AD8672}" srcOrd="0" destOrd="0" presId="urn:microsoft.com/office/officeart/2008/layout/LinedList"/>
    <dgm:cxn modelId="{440E6C07-6986-46C1-8E2B-4B1074CB8A9F}" type="presParOf" srcId="{AFB6D3B9-58EF-4708-B656-5D12404AD229}" destId="{B099B6B7-1B2E-4780-A636-419BDEF8DAB1}" srcOrd="1" destOrd="0" presId="urn:microsoft.com/office/officeart/2008/layout/LinedList"/>
    <dgm:cxn modelId="{3DD5F4D2-C2DF-4ED1-A5B5-95456313AAFC}" type="presParOf" srcId="{2FEFC782-1C6C-4EE4-826A-CF47450FB101}" destId="{8FAC83FD-3721-4EC7-BD48-B7ED830166E4}" srcOrd="2" destOrd="0" presId="urn:microsoft.com/office/officeart/2008/layout/LinedList"/>
    <dgm:cxn modelId="{C0952097-677A-4FB6-9218-18A530D86857}" type="presParOf" srcId="{2FEFC782-1C6C-4EE4-826A-CF47450FB101}" destId="{46747B21-13FF-4879-AA8D-0D1B1B03A45B}" srcOrd="3" destOrd="0" presId="urn:microsoft.com/office/officeart/2008/layout/LinedList"/>
    <dgm:cxn modelId="{7B5A4FD1-8F5C-472C-B301-33F2BF06F684}" type="presParOf" srcId="{46747B21-13FF-4879-AA8D-0D1B1B03A45B}" destId="{E676DE92-5493-4CB5-97B9-3E3CEE492BC7}" srcOrd="0" destOrd="0" presId="urn:microsoft.com/office/officeart/2008/layout/LinedList"/>
    <dgm:cxn modelId="{8FC26A50-F881-4F06-8904-3EB99E7EB420}" type="presParOf" srcId="{46747B21-13FF-4879-AA8D-0D1B1B03A45B}" destId="{E7A8EADF-81FD-47E5-A29D-4EC42687BBF8}" srcOrd="1" destOrd="0" presId="urn:microsoft.com/office/officeart/2008/layout/LinedList"/>
    <dgm:cxn modelId="{BEBF9E31-E6EC-4BC5-9AB4-E8C6222C1D41}" type="presParOf" srcId="{2FEFC782-1C6C-4EE4-826A-CF47450FB101}" destId="{86EFBA7C-80F7-4550-BB26-68E88DEADFDC}" srcOrd="4" destOrd="0" presId="urn:microsoft.com/office/officeart/2008/layout/LinedList"/>
    <dgm:cxn modelId="{B8E944ED-A071-4DC9-91F9-96C08D5F0ADC}" type="presParOf" srcId="{2FEFC782-1C6C-4EE4-826A-CF47450FB101}" destId="{F4E9DCDE-C7C6-438E-8146-4C6F4158EF13}" srcOrd="5" destOrd="0" presId="urn:microsoft.com/office/officeart/2008/layout/LinedList"/>
    <dgm:cxn modelId="{064D5916-3E5C-4FD6-AF44-754B365BE676}" type="presParOf" srcId="{F4E9DCDE-C7C6-438E-8146-4C6F4158EF13}" destId="{9F918195-CDBF-42C7-8004-F7DCE719A5F2}" srcOrd="0" destOrd="0" presId="urn:microsoft.com/office/officeart/2008/layout/LinedList"/>
    <dgm:cxn modelId="{D68B0DF8-C104-4209-A7B1-315F5566A2D3}" type="presParOf" srcId="{F4E9DCDE-C7C6-438E-8146-4C6F4158EF13}" destId="{090AE1F4-7A16-4ED1-AA03-03C8445575AB}" srcOrd="1" destOrd="0" presId="urn:microsoft.com/office/officeart/2008/layout/LinedList"/>
    <dgm:cxn modelId="{FC932DD6-D89B-4132-B752-F8471CFE8AF1}" type="presParOf" srcId="{2FEFC782-1C6C-4EE4-826A-CF47450FB101}" destId="{5B345C19-FA5D-4634-A876-7567DF756940}" srcOrd="6" destOrd="0" presId="urn:microsoft.com/office/officeart/2008/layout/LinedList"/>
    <dgm:cxn modelId="{52234A74-AFE8-42EF-A23E-3E7B75432996}" type="presParOf" srcId="{2FEFC782-1C6C-4EE4-826A-CF47450FB101}" destId="{ADA1A595-74E2-49EB-8B02-EC11FB0DB316}" srcOrd="7" destOrd="0" presId="urn:microsoft.com/office/officeart/2008/layout/LinedList"/>
    <dgm:cxn modelId="{EB87AE52-AB44-4889-AAA2-C8BBACDA8CAB}" type="presParOf" srcId="{ADA1A595-74E2-49EB-8B02-EC11FB0DB316}" destId="{CB3DCF66-029E-4F7F-87D3-3E16A0C41EF4}" srcOrd="0" destOrd="0" presId="urn:microsoft.com/office/officeart/2008/layout/LinedList"/>
    <dgm:cxn modelId="{716E4A2C-68B9-425E-BCEB-F7B80EF8FB47}" type="presParOf" srcId="{ADA1A595-74E2-49EB-8B02-EC11FB0DB316}" destId="{3C83E39A-58EB-400E-938D-D28496DA4AE0}" srcOrd="1" destOrd="0" presId="urn:microsoft.com/office/officeart/2008/layout/LinedList"/>
    <dgm:cxn modelId="{466CADD8-E5E4-48BE-A70D-11106A46ACCA}" type="presParOf" srcId="{2FEFC782-1C6C-4EE4-826A-CF47450FB101}" destId="{C0E49E5B-C4BD-4FD5-9B53-42B3C9E4DB74}" srcOrd="8" destOrd="0" presId="urn:microsoft.com/office/officeart/2008/layout/LinedList"/>
    <dgm:cxn modelId="{1D0DC25F-730B-46A5-B351-12BCC0CB9F1F}" type="presParOf" srcId="{2FEFC782-1C6C-4EE4-826A-CF47450FB101}" destId="{42A2D8E2-9ADA-407B-B362-C4B8A87E319C}" srcOrd="9" destOrd="0" presId="urn:microsoft.com/office/officeart/2008/layout/LinedList"/>
    <dgm:cxn modelId="{756530B4-7BEE-4701-8DF8-803A9796B183}" type="presParOf" srcId="{42A2D8E2-9ADA-407B-B362-C4B8A87E319C}" destId="{0CF02E46-D9FA-4919-B500-B19DEB6FF26B}" srcOrd="0" destOrd="0" presId="urn:microsoft.com/office/officeart/2008/layout/LinedList"/>
    <dgm:cxn modelId="{63603A1B-01BA-4193-84DA-FE2357A6A362}" type="presParOf" srcId="{42A2D8E2-9ADA-407B-B362-C4B8A87E319C}" destId="{C3D088A4-854A-4D2F-82B5-1DAB564536EC}" srcOrd="1" destOrd="0" presId="urn:microsoft.com/office/officeart/2008/layout/LinedList"/>
    <dgm:cxn modelId="{975A8E16-6CEA-4CDD-AA97-17BD729DD586}" type="presParOf" srcId="{2FEFC782-1C6C-4EE4-826A-CF47450FB101}" destId="{529F61EB-0425-42E7-9254-C32CD39FFED3}" srcOrd="10" destOrd="0" presId="urn:microsoft.com/office/officeart/2008/layout/LinedList"/>
    <dgm:cxn modelId="{DD711C0B-2512-4441-BD9A-761CF5CDD49C}" type="presParOf" srcId="{2FEFC782-1C6C-4EE4-826A-CF47450FB101}" destId="{61582601-5BEA-4DE8-85D6-1BC3558BB82E}" srcOrd="11" destOrd="0" presId="urn:microsoft.com/office/officeart/2008/layout/LinedList"/>
    <dgm:cxn modelId="{68666692-345C-46E8-AA1C-66C31F4978E6}" type="presParOf" srcId="{61582601-5BEA-4DE8-85D6-1BC3558BB82E}" destId="{B5224A29-CEFB-453A-B4C6-83604801E386}" srcOrd="0" destOrd="0" presId="urn:microsoft.com/office/officeart/2008/layout/LinedList"/>
    <dgm:cxn modelId="{E16804DF-35B7-4740-BE9F-05CB03F2676A}" type="presParOf" srcId="{61582601-5BEA-4DE8-85D6-1BC3558BB82E}" destId="{7B1E07CC-6565-45B4-9225-6FDCC16CDCEF}" srcOrd="1" destOrd="0" presId="urn:microsoft.com/office/officeart/2008/layout/LinedList"/>
    <dgm:cxn modelId="{F9CA909D-B374-4755-90BC-55C37D39EF68}" type="presParOf" srcId="{2FEFC782-1C6C-4EE4-826A-CF47450FB101}" destId="{33111F96-ED05-4911-9260-7C21E12961CD}" srcOrd="12" destOrd="0" presId="urn:microsoft.com/office/officeart/2008/layout/LinedList"/>
    <dgm:cxn modelId="{6CD79772-3525-4437-8262-F63A1FA85B00}" type="presParOf" srcId="{2FEFC782-1C6C-4EE4-826A-CF47450FB101}" destId="{FFBD91CA-DF96-4C7B-85E9-61CDDC2E9B77}" srcOrd="13" destOrd="0" presId="urn:microsoft.com/office/officeart/2008/layout/LinedList"/>
    <dgm:cxn modelId="{23869E10-E885-4970-BC05-C30F80616B06}" type="presParOf" srcId="{FFBD91CA-DF96-4C7B-85E9-61CDDC2E9B77}" destId="{6761D22E-8C21-4292-993D-E88C586B66FC}" srcOrd="0" destOrd="0" presId="urn:microsoft.com/office/officeart/2008/layout/LinedList"/>
    <dgm:cxn modelId="{0CA15760-91D6-4DCD-9CDD-15BDB3155291}" type="presParOf" srcId="{FFBD91CA-DF96-4C7B-85E9-61CDDC2E9B77}" destId="{0B7798E5-31B1-4954-A8F5-68CF6A576930}" srcOrd="1" destOrd="0" presId="urn:microsoft.com/office/officeart/2008/layout/LinedList"/>
    <dgm:cxn modelId="{2EA38EE4-297A-4163-9E86-0E6A02B8D436}" type="presParOf" srcId="{2FEFC782-1C6C-4EE4-826A-CF47450FB101}" destId="{1CA3239F-F44B-4C4D-8DAB-361D649AF7AF}" srcOrd="14" destOrd="0" presId="urn:microsoft.com/office/officeart/2008/layout/LinedList"/>
    <dgm:cxn modelId="{F5AAD52F-F358-4237-82DA-C2F00949C335}" type="presParOf" srcId="{2FEFC782-1C6C-4EE4-826A-CF47450FB101}" destId="{BF374749-A780-4C84-B3A2-7EE9812D240E}" srcOrd="15" destOrd="0" presId="urn:microsoft.com/office/officeart/2008/layout/LinedList"/>
    <dgm:cxn modelId="{7D3024E7-DDA6-4887-9D6E-9F66D5DEB82B}" type="presParOf" srcId="{BF374749-A780-4C84-B3A2-7EE9812D240E}" destId="{0F01CD24-14DD-48E7-8889-220A6D48754E}" srcOrd="0" destOrd="0" presId="urn:microsoft.com/office/officeart/2008/layout/LinedList"/>
    <dgm:cxn modelId="{07C7A739-7A45-4C23-859C-E1734BF02615}" type="presParOf" srcId="{BF374749-A780-4C84-B3A2-7EE9812D240E}" destId="{46B1CF3F-0C5E-4892-9072-53C07EA0897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DF339B-F887-4CBC-A298-9CCB570B0FF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346322B-6F9E-48E6-A5EA-470C7AEBC6B0}">
      <dgm:prSet/>
      <dgm:spPr/>
      <dgm:t>
        <a:bodyPr/>
        <a:lstStyle/>
        <a:p>
          <a:r>
            <a:rPr lang="ru-RU" b="0"/>
            <a:t>При заключении контрактов в 2021 году федеральные заказчики должны предусмотреть в них предельный срок оплаты - 10 рабочих дней с даты подписания документа о приемке. Новшества не применяются, например, в контрактах для нужд обороны и безопасности государства при ряде условий.</a:t>
          </a:r>
          <a:endParaRPr lang="en-US"/>
        </a:p>
      </dgm:t>
    </dgm:pt>
    <dgm:pt modelId="{DF8E466B-C6E2-44D9-9F98-2548362969CC}" type="parTrans" cxnId="{2975797C-3A34-49DE-A78D-7043BD0790C9}">
      <dgm:prSet/>
      <dgm:spPr/>
      <dgm:t>
        <a:bodyPr/>
        <a:lstStyle/>
        <a:p>
          <a:endParaRPr lang="en-US"/>
        </a:p>
      </dgm:t>
    </dgm:pt>
    <dgm:pt modelId="{614CE423-6092-42F9-B1ED-BF71B97F074C}" type="sibTrans" cxnId="{2975797C-3A34-49DE-A78D-7043BD0790C9}">
      <dgm:prSet/>
      <dgm:spPr/>
      <dgm:t>
        <a:bodyPr/>
        <a:lstStyle/>
        <a:p>
          <a:endParaRPr lang="en-US"/>
        </a:p>
      </dgm:t>
    </dgm:pt>
    <dgm:pt modelId="{96FFD8BD-8FC4-44D1-98D0-9D02D6966C0F}">
      <dgm:prSet/>
      <dgm:spPr/>
      <dgm:t>
        <a:bodyPr/>
        <a:lstStyle/>
        <a:p>
          <a:r>
            <a:rPr lang="ru-RU" b="0"/>
            <a:t>В контрактах, которые должны исполняться в декабре 2021 года и (или) декабре следующих финансовых годов, надо указывать специальный срок оплаты:</a:t>
          </a:r>
          <a:endParaRPr lang="en-US"/>
        </a:p>
      </dgm:t>
    </dgm:pt>
    <dgm:pt modelId="{711422A2-876F-41D9-B07D-47C55DABC83A}" type="parTrans" cxnId="{1F1431D4-BBCE-4A9B-BCF2-7B93E203A6B4}">
      <dgm:prSet/>
      <dgm:spPr/>
      <dgm:t>
        <a:bodyPr/>
        <a:lstStyle/>
        <a:p>
          <a:endParaRPr lang="en-US"/>
        </a:p>
      </dgm:t>
    </dgm:pt>
    <dgm:pt modelId="{B852AE9E-053A-4BE0-B3B6-D7FAD28B3AEB}" type="sibTrans" cxnId="{1F1431D4-BBCE-4A9B-BCF2-7B93E203A6B4}">
      <dgm:prSet/>
      <dgm:spPr/>
      <dgm:t>
        <a:bodyPr/>
        <a:lstStyle/>
        <a:p>
          <a:endParaRPr lang="en-US"/>
        </a:p>
      </dgm:t>
    </dgm:pt>
    <dgm:pt modelId="{3CA643B0-21E8-4942-ABE1-005CFD5C5560}">
      <dgm:prSet/>
      <dgm:spPr/>
      <dgm:t>
        <a:bodyPr/>
        <a:lstStyle/>
        <a:p>
          <a:r>
            <a:rPr lang="ru-RU" b="0"/>
            <a:t>- не позднее чем за 1 рабочий день до окончания текущего финансового года в пределах ЛБО на такой год, если исполнение выпало с 1-го по 20-е число включительно;</a:t>
          </a:r>
          <a:endParaRPr lang="en-US"/>
        </a:p>
      </dgm:t>
    </dgm:pt>
    <dgm:pt modelId="{A7F6C472-F68E-497C-9949-277022121A9D}" type="parTrans" cxnId="{F02702A3-7916-49CE-B8D8-59CB8C08FC74}">
      <dgm:prSet/>
      <dgm:spPr/>
      <dgm:t>
        <a:bodyPr/>
        <a:lstStyle/>
        <a:p>
          <a:endParaRPr lang="en-US"/>
        </a:p>
      </dgm:t>
    </dgm:pt>
    <dgm:pt modelId="{22601479-E0CA-4806-91E7-C66C82831C16}" type="sibTrans" cxnId="{F02702A3-7916-49CE-B8D8-59CB8C08FC74}">
      <dgm:prSet/>
      <dgm:spPr/>
      <dgm:t>
        <a:bodyPr/>
        <a:lstStyle/>
        <a:p>
          <a:endParaRPr lang="en-US"/>
        </a:p>
      </dgm:t>
    </dgm:pt>
    <dgm:pt modelId="{DDED3776-4183-4160-ADF9-6D3E0A3764B1}">
      <dgm:prSet/>
      <dgm:spPr/>
      <dgm:t>
        <a:bodyPr/>
        <a:lstStyle/>
        <a:p>
          <a:r>
            <a:rPr lang="ru-RU" b="0"/>
            <a:t>- в очередном финансовом году в пределах ЛБО на следующий финансовый год либо в пределах ЛБО очередного финансового года, если исполнение предстоит с 21-го по 31-е число включительно.</a:t>
          </a:r>
          <a:endParaRPr lang="en-US"/>
        </a:p>
      </dgm:t>
    </dgm:pt>
    <dgm:pt modelId="{BDDBA5FA-2D0A-4ACB-B37B-E4C5B75AFCEF}" type="parTrans" cxnId="{93CF4375-F381-41D0-8449-E84A71C43087}">
      <dgm:prSet/>
      <dgm:spPr/>
      <dgm:t>
        <a:bodyPr/>
        <a:lstStyle/>
        <a:p>
          <a:endParaRPr lang="en-US"/>
        </a:p>
      </dgm:t>
    </dgm:pt>
    <dgm:pt modelId="{9238F21D-140C-418F-9585-189CE99A8B34}" type="sibTrans" cxnId="{93CF4375-F381-41D0-8449-E84A71C43087}">
      <dgm:prSet/>
      <dgm:spPr/>
      <dgm:t>
        <a:bodyPr/>
        <a:lstStyle/>
        <a:p>
          <a:endParaRPr lang="en-US"/>
        </a:p>
      </dgm:t>
    </dgm:pt>
    <dgm:pt modelId="{0D0EB135-1462-455B-BC0C-00F1229FE83C}">
      <dgm:prSet/>
      <dgm:spPr/>
      <dgm:t>
        <a:bodyPr/>
        <a:lstStyle/>
        <a:p>
          <a:r>
            <a:rPr lang="ru-RU" b="0"/>
            <a:t>Правила для "декабрьских" контрактов не применяются, в частности, в ряде закупок у едпоставщика.</a:t>
          </a:r>
          <a:endParaRPr lang="en-US"/>
        </a:p>
      </dgm:t>
    </dgm:pt>
    <dgm:pt modelId="{84623146-FBF3-40C6-A2FE-8C28EB009BD6}" type="parTrans" cxnId="{9DC1D0ED-1F92-42FA-8F7E-3457F09CFBC7}">
      <dgm:prSet/>
      <dgm:spPr/>
      <dgm:t>
        <a:bodyPr/>
        <a:lstStyle/>
        <a:p>
          <a:endParaRPr lang="en-US"/>
        </a:p>
      </dgm:t>
    </dgm:pt>
    <dgm:pt modelId="{00096533-94AB-4B4F-8B5C-86197030F480}" type="sibTrans" cxnId="{9DC1D0ED-1F92-42FA-8F7E-3457F09CFBC7}">
      <dgm:prSet/>
      <dgm:spPr/>
      <dgm:t>
        <a:bodyPr/>
        <a:lstStyle/>
        <a:p>
          <a:endParaRPr lang="en-US"/>
        </a:p>
      </dgm:t>
    </dgm:pt>
    <dgm:pt modelId="{C0A70CED-B7D8-4B92-B7F7-776341883580}">
      <dgm:prSet/>
      <dgm:spPr/>
      <dgm:t>
        <a:bodyPr/>
        <a:lstStyle/>
        <a:p>
          <a:r>
            <a:rPr lang="ru-RU" b="0"/>
            <a:t>Требования к срокам оплаты надо учитывать также и в других случаях, например в контрактах для региональных и муниципальных нужд, если обязательства по ним софинансировались из федерального или регионального бюджета.</a:t>
          </a:r>
          <a:endParaRPr lang="en-US"/>
        </a:p>
      </dgm:t>
    </dgm:pt>
    <dgm:pt modelId="{44A860D8-247B-4EE9-8F3B-0BA2E65E1141}" type="parTrans" cxnId="{529834B1-666F-475D-AAAB-85951CD8D56F}">
      <dgm:prSet/>
      <dgm:spPr/>
      <dgm:t>
        <a:bodyPr/>
        <a:lstStyle/>
        <a:p>
          <a:endParaRPr lang="en-US"/>
        </a:p>
      </dgm:t>
    </dgm:pt>
    <dgm:pt modelId="{BE1C9971-6199-452A-8AE4-322140AA9ECC}" type="sibTrans" cxnId="{529834B1-666F-475D-AAAB-85951CD8D56F}">
      <dgm:prSet/>
      <dgm:spPr/>
      <dgm:t>
        <a:bodyPr/>
        <a:lstStyle/>
        <a:p>
          <a:endParaRPr lang="en-US"/>
        </a:p>
      </dgm:t>
    </dgm:pt>
    <dgm:pt modelId="{D3B7C9B9-DBAD-4065-866D-9832FACF92F6}">
      <dgm:prSet/>
      <dgm:spPr/>
      <dgm:t>
        <a:bodyPr/>
        <a:lstStyle/>
        <a:p>
          <a:r>
            <a:rPr lang="ru-RU" b="0"/>
            <a:t>Новшества вступают в силу с 14 мая и не применяются к закупкам, которые начаты до этой даты.</a:t>
          </a:r>
          <a:endParaRPr lang="en-US"/>
        </a:p>
      </dgm:t>
    </dgm:pt>
    <dgm:pt modelId="{EFD9A44F-D3E3-4E26-8A45-25E078BCFFAF}" type="parTrans" cxnId="{D6B54FEC-EACD-400C-B381-38B484EC6608}">
      <dgm:prSet/>
      <dgm:spPr/>
      <dgm:t>
        <a:bodyPr/>
        <a:lstStyle/>
        <a:p>
          <a:endParaRPr lang="en-US"/>
        </a:p>
      </dgm:t>
    </dgm:pt>
    <dgm:pt modelId="{852FE6C1-F3EF-40D5-8A0C-23EBF18730EC}" type="sibTrans" cxnId="{D6B54FEC-EACD-400C-B381-38B484EC6608}">
      <dgm:prSet/>
      <dgm:spPr/>
      <dgm:t>
        <a:bodyPr/>
        <a:lstStyle/>
        <a:p>
          <a:endParaRPr lang="en-US"/>
        </a:p>
      </dgm:t>
    </dgm:pt>
    <dgm:pt modelId="{F34A9136-F48E-455E-8F01-7ED0F0918718}" type="pres">
      <dgm:prSet presAssocID="{7BDF339B-F887-4CBC-A298-9CCB570B0FF8}" presName="vert0" presStyleCnt="0">
        <dgm:presLayoutVars>
          <dgm:dir/>
          <dgm:animOne val="branch"/>
          <dgm:animLvl val="lvl"/>
        </dgm:presLayoutVars>
      </dgm:prSet>
      <dgm:spPr/>
    </dgm:pt>
    <dgm:pt modelId="{38825028-6CF2-4A51-A0A7-82EF3F51B1F9}" type="pres">
      <dgm:prSet presAssocID="{4346322B-6F9E-48E6-A5EA-470C7AEBC6B0}" presName="thickLine" presStyleLbl="alignNode1" presStyleIdx="0" presStyleCnt="7"/>
      <dgm:spPr/>
    </dgm:pt>
    <dgm:pt modelId="{EEB7529E-D02A-484E-BDB4-E7BAC83E599E}" type="pres">
      <dgm:prSet presAssocID="{4346322B-6F9E-48E6-A5EA-470C7AEBC6B0}" presName="horz1" presStyleCnt="0"/>
      <dgm:spPr/>
    </dgm:pt>
    <dgm:pt modelId="{B9C95CEC-B4F7-4429-AF4C-8AD9661E35C7}" type="pres">
      <dgm:prSet presAssocID="{4346322B-6F9E-48E6-A5EA-470C7AEBC6B0}" presName="tx1" presStyleLbl="revTx" presStyleIdx="0" presStyleCnt="7"/>
      <dgm:spPr/>
    </dgm:pt>
    <dgm:pt modelId="{D0431BF5-8DED-42A8-AB80-48FC2B353607}" type="pres">
      <dgm:prSet presAssocID="{4346322B-6F9E-48E6-A5EA-470C7AEBC6B0}" presName="vert1" presStyleCnt="0"/>
      <dgm:spPr/>
    </dgm:pt>
    <dgm:pt modelId="{1349C39E-8852-4930-A0A9-B08FC8AF94BA}" type="pres">
      <dgm:prSet presAssocID="{96FFD8BD-8FC4-44D1-98D0-9D02D6966C0F}" presName="thickLine" presStyleLbl="alignNode1" presStyleIdx="1" presStyleCnt="7"/>
      <dgm:spPr/>
    </dgm:pt>
    <dgm:pt modelId="{83B59F42-1CF1-4A85-BE57-40A9252118BF}" type="pres">
      <dgm:prSet presAssocID="{96FFD8BD-8FC4-44D1-98D0-9D02D6966C0F}" presName="horz1" presStyleCnt="0"/>
      <dgm:spPr/>
    </dgm:pt>
    <dgm:pt modelId="{CABB6AF9-A9D1-4AF9-BDEF-EE6AFEF38F76}" type="pres">
      <dgm:prSet presAssocID="{96FFD8BD-8FC4-44D1-98D0-9D02D6966C0F}" presName="tx1" presStyleLbl="revTx" presStyleIdx="1" presStyleCnt="7"/>
      <dgm:spPr/>
    </dgm:pt>
    <dgm:pt modelId="{FF9A3221-1940-4176-9A54-58FF21191246}" type="pres">
      <dgm:prSet presAssocID="{96FFD8BD-8FC4-44D1-98D0-9D02D6966C0F}" presName="vert1" presStyleCnt="0"/>
      <dgm:spPr/>
    </dgm:pt>
    <dgm:pt modelId="{A446C90E-6B2C-4BA1-A306-32A2B44C47DA}" type="pres">
      <dgm:prSet presAssocID="{3CA643B0-21E8-4942-ABE1-005CFD5C5560}" presName="thickLine" presStyleLbl="alignNode1" presStyleIdx="2" presStyleCnt="7"/>
      <dgm:spPr/>
    </dgm:pt>
    <dgm:pt modelId="{E7EFB8ED-2915-4DF0-9546-09A8D820547B}" type="pres">
      <dgm:prSet presAssocID="{3CA643B0-21E8-4942-ABE1-005CFD5C5560}" presName="horz1" presStyleCnt="0"/>
      <dgm:spPr/>
    </dgm:pt>
    <dgm:pt modelId="{A4407A16-4C36-4E0F-957E-7469346FD456}" type="pres">
      <dgm:prSet presAssocID="{3CA643B0-21E8-4942-ABE1-005CFD5C5560}" presName="tx1" presStyleLbl="revTx" presStyleIdx="2" presStyleCnt="7"/>
      <dgm:spPr/>
    </dgm:pt>
    <dgm:pt modelId="{3FB5402C-D1AD-460F-A770-3330BA08A99D}" type="pres">
      <dgm:prSet presAssocID="{3CA643B0-21E8-4942-ABE1-005CFD5C5560}" presName="vert1" presStyleCnt="0"/>
      <dgm:spPr/>
    </dgm:pt>
    <dgm:pt modelId="{6890AC64-A606-48A2-8C03-568FB4042F2B}" type="pres">
      <dgm:prSet presAssocID="{DDED3776-4183-4160-ADF9-6D3E0A3764B1}" presName="thickLine" presStyleLbl="alignNode1" presStyleIdx="3" presStyleCnt="7"/>
      <dgm:spPr/>
    </dgm:pt>
    <dgm:pt modelId="{CE7D5CBC-F5AB-46D9-AB9B-8B99350EF3D4}" type="pres">
      <dgm:prSet presAssocID="{DDED3776-4183-4160-ADF9-6D3E0A3764B1}" presName="horz1" presStyleCnt="0"/>
      <dgm:spPr/>
    </dgm:pt>
    <dgm:pt modelId="{78B0AF61-A2EB-4A1B-8713-353DAABFCA14}" type="pres">
      <dgm:prSet presAssocID="{DDED3776-4183-4160-ADF9-6D3E0A3764B1}" presName="tx1" presStyleLbl="revTx" presStyleIdx="3" presStyleCnt="7"/>
      <dgm:spPr/>
    </dgm:pt>
    <dgm:pt modelId="{E7CA48E1-A956-423D-BBEE-4CD76A17F7DF}" type="pres">
      <dgm:prSet presAssocID="{DDED3776-4183-4160-ADF9-6D3E0A3764B1}" presName="vert1" presStyleCnt="0"/>
      <dgm:spPr/>
    </dgm:pt>
    <dgm:pt modelId="{F385DFF1-745B-4989-9105-237B51F454AE}" type="pres">
      <dgm:prSet presAssocID="{0D0EB135-1462-455B-BC0C-00F1229FE83C}" presName="thickLine" presStyleLbl="alignNode1" presStyleIdx="4" presStyleCnt="7"/>
      <dgm:spPr/>
    </dgm:pt>
    <dgm:pt modelId="{36F31E49-1F5D-4BB3-8953-7603FA71C87D}" type="pres">
      <dgm:prSet presAssocID="{0D0EB135-1462-455B-BC0C-00F1229FE83C}" presName="horz1" presStyleCnt="0"/>
      <dgm:spPr/>
    </dgm:pt>
    <dgm:pt modelId="{97B77772-1275-41A5-8B43-51736B99FF36}" type="pres">
      <dgm:prSet presAssocID="{0D0EB135-1462-455B-BC0C-00F1229FE83C}" presName="tx1" presStyleLbl="revTx" presStyleIdx="4" presStyleCnt="7"/>
      <dgm:spPr/>
    </dgm:pt>
    <dgm:pt modelId="{CF692AF6-F56B-4DA4-9E99-4802EC8C8914}" type="pres">
      <dgm:prSet presAssocID="{0D0EB135-1462-455B-BC0C-00F1229FE83C}" presName="vert1" presStyleCnt="0"/>
      <dgm:spPr/>
    </dgm:pt>
    <dgm:pt modelId="{FECE0BB2-BBC3-41B9-85A4-3C45617C1212}" type="pres">
      <dgm:prSet presAssocID="{C0A70CED-B7D8-4B92-B7F7-776341883580}" presName="thickLine" presStyleLbl="alignNode1" presStyleIdx="5" presStyleCnt="7"/>
      <dgm:spPr/>
    </dgm:pt>
    <dgm:pt modelId="{7F6287EA-C27D-4E50-A49D-1E536DCDDE0B}" type="pres">
      <dgm:prSet presAssocID="{C0A70CED-B7D8-4B92-B7F7-776341883580}" presName="horz1" presStyleCnt="0"/>
      <dgm:spPr/>
    </dgm:pt>
    <dgm:pt modelId="{0B2963B4-5D92-4D75-8DF8-F5A9175EEE69}" type="pres">
      <dgm:prSet presAssocID="{C0A70CED-B7D8-4B92-B7F7-776341883580}" presName="tx1" presStyleLbl="revTx" presStyleIdx="5" presStyleCnt="7"/>
      <dgm:spPr/>
    </dgm:pt>
    <dgm:pt modelId="{F22B0E06-2BB9-4172-920A-E745BC758F48}" type="pres">
      <dgm:prSet presAssocID="{C0A70CED-B7D8-4B92-B7F7-776341883580}" presName="vert1" presStyleCnt="0"/>
      <dgm:spPr/>
    </dgm:pt>
    <dgm:pt modelId="{ADD7652A-3E25-4138-99AB-ABD1EA0A84FF}" type="pres">
      <dgm:prSet presAssocID="{D3B7C9B9-DBAD-4065-866D-9832FACF92F6}" presName="thickLine" presStyleLbl="alignNode1" presStyleIdx="6" presStyleCnt="7"/>
      <dgm:spPr/>
    </dgm:pt>
    <dgm:pt modelId="{0AC9860E-AD70-4F3C-AFD4-30F3081994D5}" type="pres">
      <dgm:prSet presAssocID="{D3B7C9B9-DBAD-4065-866D-9832FACF92F6}" presName="horz1" presStyleCnt="0"/>
      <dgm:spPr/>
    </dgm:pt>
    <dgm:pt modelId="{12444D65-1327-4A80-A673-3B1593D38908}" type="pres">
      <dgm:prSet presAssocID="{D3B7C9B9-DBAD-4065-866D-9832FACF92F6}" presName="tx1" presStyleLbl="revTx" presStyleIdx="6" presStyleCnt="7"/>
      <dgm:spPr/>
    </dgm:pt>
    <dgm:pt modelId="{5C258870-1440-4391-AE47-B98E83C66BC7}" type="pres">
      <dgm:prSet presAssocID="{D3B7C9B9-DBAD-4065-866D-9832FACF92F6}" presName="vert1" presStyleCnt="0"/>
      <dgm:spPr/>
    </dgm:pt>
  </dgm:ptLst>
  <dgm:cxnLst>
    <dgm:cxn modelId="{BBB5F034-B974-4C24-BBD2-B332047DB71C}" type="presOf" srcId="{D3B7C9B9-DBAD-4065-866D-9832FACF92F6}" destId="{12444D65-1327-4A80-A673-3B1593D38908}" srcOrd="0" destOrd="0" presId="urn:microsoft.com/office/officeart/2008/layout/LinedList"/>
    <dgm:cxn modelId="{C1F6F145-A95C-48D3-BC8A-FEE7A10F5B9D}" type="presOf" srcId="{0D0EB135-1462-455B-BC0C-00F1229FE83C}" destId="{97B77772-1275-41A5-8B43-51736B99FF36}" srcOrd="0" destOrd="0" presId="urn:microsoft.com/office/officeart/2008/layout/LinedList"/>
    <dgm:cxn modelId="{BCC4016E-27C3-4450-827C-2AB76B8BD426}" type="presOf" srcId="{4346322B-6F9E-48E6-A5EA-470C7AEBC6B0}" destId="{B9C95CEC-B4F7-4429-AF4C-8AD9661E35C7}" srcOrd="0" destOrd="0" presId="urn:microsoft.com/office/officeart/2008/layout/LinedList"/>
    <dgm:cxn modelId="{E478A052-3C42-41F0-86EE-1A239F342894}" type="presOf" srcId="{3CA643B0-21E8-4942-ABE1-005CFD5C5560}" destId="{A4407A16-4C36-4E0F-957E-7469346FD456}" srcOrd="0" destOrd="0" presId="urn:microsoft.com/office/officeart/2008/layout/LinedList"/>
    <dgm:cxn modelId="{93CF4375-F381-41D0-8449-E84A71C43087}" srcId="{7BDF339B-F887-4CBC-A298-9CCB570B0FF8}" destId="{DDED3776-4183-4160-ADF9-6D3E0A3764B1}" srcOrd="3" destOrd="0" parTransId="{BDDBA5FA-2D0A-4ACB-B37B-E4C5B75AFCEF}" sibTransId="{9238F21D-140C-418F-9585-189CE99A8B34}"/>
    <dgm:cxn modelId="{AE9F9175-63E1-4134-87E1-FFA83C1D5E92}" type="presOf" srcId="{C0A70CED-B7D8-4B92-B7F7-776341883580}" destId="{0B2963B4-5D92-4D75-8DF8-F5A9175EEE69}" srcOrd="0" destOrd="0" presId="urn:microsoft.com/office/officeart/2008/layout/LinedList"/>
    <dgm:cxn modelId="{2975797C-3A34-49DE-A78D-7043BD0790C9}" srcId="{7BDF339B-F887-4CBC-A298-9CCB570B0FF8}" destId="{4346322B-6F9E-48E6-A5EA-470C7AEBC6B0}" srcOrd="0" destOrd="0" parTransId="{DF8E466B-C6E2-44D9-9F98-2548362969CC}" sibTransId="{614CE423-6092-42F9-B1ED-BF71B97F074C}"/>
    <dgm:cxn modelId="{311C629B-3A15-4B0A-8DD2-45BC1DB61169}" type="presOf" srcId="{7BDF339B-F887-4CBC-A298-9CCB570B0FF8}" destId="{F34A9136-F48E-455E-8F01-7ED0F0918718}" srcOrd="0" destOrd="0" presId="urn:microsoft.com/office/officeart/2008/layout/LinedList"/>
    <dgm:cxn modelId="{F02702A3-7916-49CE-B8D8-59CB8C08FC74}" srcId="{7BDF339B-F887-4CBC-A298-9CCB570B0FF8}" destId="{3CA643B0-21E8-4942-ABE1-005CFD5C5560}" srcOrd="2" destOrd="0" parTransId="{A7F6C472-F68E-497C-9949-277022121A9D}" sibTransId="{22601479-E0CA-4806-91E7-C66C82831C16}"/>
    <dgm:cxn modelId="{529834B1-666F-475D-AAAB-85951CD8D56F}" srcId="{7BDF339B-F887-4CBC-A298-9CCB570B0FF8}" destId="{C0A70CED-B7D8-4B92-B7F7-776341883580}" srcOrd="5" destOrd="0" parTransId="{44A860D8-247B-4EE9-8F3B-0BA2E65E1141}" sibTransId="{BE1C9971-6199-452A-8AE4-322140AA9ECC}"/>
    <dgm:cxn modelId="{FA0EFAC2-7DE3-460A-850D-99874D350B9F}" type="presOf" srcId="{DDED3776-4183-4160-ADF9-6D3E0A3764B1}" destId="{78B0AF61-A2EB-4A1B-8713-353DAABFCA14}" srcOrd="0" destOrd="0" presId="urn:microsoft.com/office/officeart/2008/layout/LinedList"/>
    <dgm:cxn modelId="{1F1431D4-BBCE-4A9B-BCF2-7B93E203A6B4}" srcId="{7BDF339B-F887-4CBC-A298-9CCB570B0FF8}" destId="{96FFD8BD-8FC4-44D1-98D0-9D02D6966C0F}" srcOrd="1" destOrd="0" parTransId="{711422A2-876F-41D9-B07D-47C55DABC83A}" sibTransId="{B852AE9E-053A-4BE0-B3B6-D7FAD28B3AEB}"/>
    <dgm:cxn modelId="{E8BD04DE-ED81-40D1-962F-0395441E1D4F}" type="presOf" srcId="{96FFD8BD-8FC4-44D1-98D0-9D02D6966C0F}" destId="{CABB6AF9-A9D1-4AF9-BDEF-EE6AFEF38F76}" srcOrd="0" destOrd="0" presId="urn:microsoft.com/office/officeart/2008/layout/LinedList"/>
    <dgm:cxn modelId="{D6B54FEC-EACD-400C-B381-38B484EC6608}" srcId="{7BDF339B-F887-4CBC-A298-9CCB570B0FF8}" destId="{D3B7C9B9-DBAD-4065-866D-9832FACF92F6}" srcOrd="6" destOrd="0" parTransId="{EFD9A44F-D3E3-4E26-8A45-25E078BCFFAF}" sibTransId="{852FE6C1-F3EF-40D5-8A0C-23EBF18730EC}"/>
    <dgm:cxn modelId="{9DC1D0ED-1F92-42FA-8F7E-3457F09CFBC7}" srcId="{7BDF339B-F887-4CBC-A298-9CCB570B0FF8}" destId="{0D0EB135-1462-455B-BC0C-00F1229FE83C}" srcOrd="4" destOrd="0" parTransId="{84623146-FBF3-40C6-A2FE-8C28EB009BD6}" sibTransId="{00096533-94AB-4B4F-8B5C-86197030F480}"/>
    <dgm:cxn modelId="{DB5E0B00-AEE8-4AAA-A983-85A48620ED7D}" type="presParOf" srcId="{F34A9136-F48E-455E-8F01-7ED0F0918718}" destId="{38825028-6CF2-4A51-A0A7-82EF3F51B1F9}" srcOrd="0" destOrd="0" presId="urn:microsoft.com/office/officeart/2008/layout/LinedList"/>
    <dgm:cxn modelId="{7493092A-66C8-4886-8B9E-2F1994684819}" type="presParOf" srcId="{F34A9136-F48E-455E-8F01-7ED0F0918718}" destId="{EEB7529E-D02A-484E-BDB4-E7BAC83E599E}" srcOrd="1" destOrd="0" presId="urn:microsoft.com/office/officeart/2008/layout/LinedList"/>
    <dgm:cxn modelId="{59D1AEC2-C561-42EB-9304-B04F60CF9069}" type="presParOf" srcId="{EEB7529E-D02A-484E-BDB4-E7BAC83E599E}" destId="{B9C95CEC-B4F7-4429-AF4C-8AD9661E35C7}" srcOrd="0" destOrd="0" presId="urn:microsoft.com/office/officeart/2008/layout/LinedList"/>
    <dgm:cxn modelId="{1D983F4D-6557-4621-A0AB-0671396CCD60}" type="presParOf" srcId="{EEB7529E-D02A-484E-BDB4-E7BAC83E599E}" destId="{D0431BF5-8DED-42A8-AB80-48FC2B353607}" srcOrd="1" destOrd="0" presId="urn:microsoft.com/office/officeart/2008/layout/LinedList"/>
    <dgm:cxn modelId="{CD303E1A-CA00-4A30-92EA-8BAB22DE5A25}" type="presParOf" srcId="{F34A9136-F48E-455E-8F01-7ED0F0918718}" destId="{1349C39E-8852-4930-A0A9-B08FC8AF94BA}" srcOrd="2" destOrd="0" presId="urn:microsoft.com/office/officeart/2008/layout/LinedList"/>
    <dgm:cxn modelId="{8303B8DF-1971-4199-BDA5-B0EC4D821F08}" type="presParOf" srcId="{F34A9136-F48E-455E-8F01-7ED0F0918718}" destId="{83B59F42-1CF1-4A85-BE57-40A9252118BF}" srcOrd="3" destOrd="0" presId="urn:microsoft.com/office/officeart/2008/layout/LinedList"/>
    <dgm:cxn modelId="{40B1D47A-184E-4F94-9EED-8DF6BA214E67}" type="presParOf" srcId="{83B59F42-1CF1-4A85-BE57-40A9252118BF}" destId="{CABB6AF9-A9D1-4AF9-BDEF-EE6AFEF38F76}" srcOrd="0" destOrd="0" presId="urn:microsoft.com/office/officeart/2008/layout/LinedList"/>
    <dgm:cxn modelId="{D221C0E8-F569-4835-BF9F-FDC880117DDB}" type="presParOf" srcId="{83B59F42-1CF1-4A85-BE57-40A9252118BF}" destId="{FF9A3221-1940-4176-9A54-58FF21191246}" srcOrd="1" destOrd="0" presId="urn:microsoft.com/office/officeart/2008/layout/LinedList"/>
    <dgm:cxn modelId="{0B9A96CE-9338-410C-B48B-28251AF83870}" type="presParOf" srcId="{F34A9136-F48E-455E-8F01-7ED0F0918718}" destId="{A446C90E-6B2C-4BA1-A306-32A2B44C47DA}" srcOrd="4" destOrd="0" presId="urn:microsoft.com/office/officeart/2008/layout/LinedList"/>
    <dgm:cxn modelId="{40815ED6-F5CA-4AA2-94D1-617D5F5DDB47}" type="presParOf" srcId="{F34A9136-F48E-455E-8F01-7ED0F0918718}" destId="{E7EFB8ED-2915-4DF0-9546-09A8D820547B}" srcOrd="5" destOrd="0" presId="urn:microsoft.com/office/officeart/2008/layout/LinedList"/>
    <dgm:cxn modelId="{FB0A1EBB-FAE1-46CD-AF29-D8DB59AD33A2}" type="presParOf" srcId="{E7EFB8ED-2915-4DF0-9546-09A8D820547B}" destId="{A4407A16-4C36-4E0F-957E-7469346FD456}" srcOrd="0" destOrd="0" presId="urn:microsoft.com/office/officeart/2008/layout/LinedList"/>
    <dgm:cxn modelId="{7F07A8BA-CE6C-4628-9B0D-9E6232EC715A}" type="presParOf" srcId="{E7EFB8ED-2915-4DF0-9546-09A8D820547B}" destId="{3FB5402C-D1AD-460F-A770-3330BA08A99D}" srcOrd="1" destOrd="0" presId="urn:microsoft.com/office/officeart/2008/layout/LinedList"/>
    <dgm:cxn modelId="{D94C7756-157C-4524-ABFF-FE09C947B827}" type="presParOf" srcId="{F34A9136-F48E-455E-8F01-7ED0F0918718}" destId="{6890AC64-A606-48A2-8C03-568FB4042F2B}" srcOrd="6" destOrd="0" presId="urn:microsoft.com/office/officeart/2008/layout/LinedList"/>
    <dgm:cxn modelId="{05A2E5AA-CE1E-4BED-A172-409F2F8EE7B2}" type="presParOf" srcId="{F34A9136-F48E-455E-8F01-7ED0F0918718}" destId="{CE7D5CBC-F5AB-46D9-AB9B-8B99350EF3D4}" srcOrd="7" destOrd="0" presId="urn:microsoft.com/office/officeart/2008/layout/LinedList"/>
    <dgm:cxn modelId="{D3E2F751-EB64-47C8-A11F-1FBDBC287561}" type="presParOf" srcId="{CE7D5CBC-F5AB-46D9-AB9B-8B99350EF3D4}" destId="{78B0AF61-A2EB-4A1B-8713-353DAABFCA14}" srcOrd="0" destOrd="0" presId="urn:microsoft.com/office/officeart/2008/layout/LinedList"/>
    <dgm:cxn modelId="{ABB6CF86-E31B-4BA3-AAC0-F5041E2FB53F}" type="presParOf" srcId="{CE7D5CBC-F5AB-46D9-AB9B-8B99350EF3D4}" destId="{E7CA48E1-A956-423D-BBEE-4CD76A17F7DF}" srcOrd="1" destOrd="0" presId="urn:microsoft.com/office/officeart/2008/layout/LinedList"/>
    <dgm:cxn modelId="{D503D5B0-7924-4210-A9C5-A600B7FADA8C}" type="presParOf" srcId="{F34A9136-F48E-455E-8F01-7ED0F0918718}" destId="{F385DFF1-745B-4989-9105-237B51F454AE}" srcOrd="8" destOrd="0" presId="urn:microsoft.com/office/officeart/2008/layout/LinedList"/>
    <dgm:cxn modelId="{A090833C-1222-4A53-9FB9-904B12A2179A}" type="presParOf" srcId="{F34A9136-F48E-455E-8F01-7ED0F0918718}" destId="{36F31E49-1F5D-4BB3-8953-7603FA71C87D}" srcOrd="9" destOrd="0" presId="urn:microsoft.com/office/officeart/2008/layout/LinedList"/>
    <dgm:cxn modelId="{E3414F9E-F82D-4E28-A395-556AEA52E53A}" type="presParOf" srcId="{36F31E49-1F5D-4BB3-8953-7603FA71C87D}" destId="{97B77772-1275-41A5-8B43-51736B99FF36}" srcOrd="0" destOrd="0" presId="urn:microsoft.com/office/officeart/2008/layout/LinedList"/>
    <dgm:cxn modelId="{02966B01-E5A0-479F-94F8-1DF4BB505833}" type="presParOf" srcId="{36F31E49-1F5D-4BB3-8953-7603FA71C87D}" destId="{CF692AF6-F56B-4DA4-9E99-4802EC8C8914}" srcOrd="1" destOrd="0" presId="urn:microsoft.com/office/officeart/2008/layout/LinedList"/>
    <dgm:cxn modelId="{637D8408-73DE-465D-B92E-934796A58C01}" type="presParOf" srcId="{F34A9136-F48E-455E-8F01-7ED0F0918718}" destId="{FECE0BB2-BBC3-41B9-85A4-3C45617C1212}" srcOrd="10" destOrd="0" presId="urn:microsoft.com/office/officeart/2008/layout/LinedList"/>
    <dgm:cxn modelId="{BA23C5D2-C7E6-41DB-8380-E2E4FB2649B6}" type="presParOf" srcId="{F34A9136-F48E-455E-8F01-7ED0F0918718}" destId="{7F6287EA-C27D-4E50-A49D-1E536DCDDE0B}" srcOrd="11" destOrd="0" presId="urn:microsoft.com/office/officeart/2008/layout/LinedList"/>
    <dgm:cxn modelId="{05E6CA07-EC5B-49E1-9D9C-857C50B538D5}" type="presParOf" srcId="{7F6287EA-C27D-4E50-A49D-1E536DCDDE0B}" destId="{0B2963B4-5D92-4D75-8DF8-F5A9175EEE69}" srcOrd="0" destOrd="0" presId="urn:microsoft.com/office/officeart/2008/layout/LinedList"/>
    <dgm:cxn modelId="{96F28864-C826-45F9-B59C-490255A043A9}" type="presParOf" srcId="{7F6287EA-C27D-4E50-A49D-1E536DCDDE0B}" destId="{F22B0E06-2BB9-4172-920A-E745BC758F48}" srcOrd="1" destOrd="0" presId="urn:microsoft.com/office/officeart/2008/layout/LinedList"/>
    <dgm:cxn modelId="{6C097355-562A-42B0-81DA-BC0283C93628}" type="presParOf" srcId="{F34A9136-F48E-455E-8F01-7ED0F0918718}" destId="{ADD7652A-3E25-4138-99AB-ABD1EA0A84FF}" srcOrd="12" destOrd="0" presId="urn:microsoft.com/office/officeart/2008/layout/LinedList"/>
    <dgm:cxn modelId="{E7F80839-7B81-4238-985D-26C3D8E2B000}" type="presParOf" srcId="{F34A9136-F48E-455E-8F01-7ED0F0918718}" destId="{0AC9860E-AD70-4F3C-AFD4-30F3081994D5}" srcOrd="13" destOrd="0" presId="urn:microsoft.com/office/officeart/2008/layout/LinedList"/>
    <dgm:cxn modelId="{51501F0C-05E9-4439-8CD3-AF64E2E6C5F5}" type="presParOf" srcId="{0AC9860E-AD70-4F3C-AFD4-30F3081994D5}" destId="{12444D65-1327-4A80-A673-3B1593D38908}" srcOrd="0" destOrd="0" presId="urn:microsoft.com/office/officeart/2008/layout/LinedList"/>
    <dgm:cxn modelId="{1A8964B8-410E-4E07-9D46-5D1772CCA71B}" type="presParOf" srcId="{0AC9860E-AD70-4F3C-AFD4-30F3081994D5}" destId="{5C258870-1440-4391-AE47-B98E83C66BC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756EF-3ED0-4E74-921C-1F934422B20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D2C8DD1F-7AFF-4F0A-8DF4-BB567243979B}">
      <dgm:prSet/>
      <dgm:spPr/>
      <dgm:t>
        <a:bodyPr/>
        <a:lstStyle/>
        <a:p>
          <a:pPr algn="ctr"/>
          <a:r>
            <a:rPr lang="ru-RU" baseline="0" dirty="0"/>
            <a:t>Применение антимонопольного законодательства при осуществлении закупок товаров, работ и услуг</a:t>
          </a:r>
          <a:endParaRPr lang="ru-RU" dirty="0"/>
        </a:p>
      </dgm:t>
    </dgm:pt>
    <dgm:pt modelId="{3CD0E733-B2EE-401C-B706-357094405838}" type="parTrans" cxnId="{85485801-D63F-4656-8121-ECF0B4A3940D}">
      <dgm:prSet/>
      <dgm:spPr/>
      <dgm:t>
        <a:bodyPr/>
        <a:lstStyle/>
        <a:p>
          <a:endParaRPr lang="ru-RU"/>
        </a:p>
      </dgm:t>
    </dgm:pt>
    <dgm:pt modelId="{F3795C44-E653-4077-8689-2678059325EC}" type="sibTrans" cxnId="{85485801-D63F-4656-8121-ECF0B4A3940D}">
      <dgm:prSet/>
      <dgm:spPr/>
      <dgm:t>
        <a:bodyPr/>
        <a:lstStyle/>
        <a:p>
          <a:endParaRPr lang="ru-RU"/>
        </a:p>
      </dgm:t>
    </dgm:pt>
    <dgm:pt modelId="{C83494B7-3F20-41E9-BC50-CF9D8C4A562E}" type="pres">
      <dgm:prSet presAssocID="{279756EF-3ED0-4E74-921C-1F934422B20F}" presName="linear" presStyleCnt="0">
        <dgm:presLayoutVars>
          <dgm:animLvl val="lvl"/>
          <dgm:resizeHandles val="exact"/>
        </dgm:presLayoutVars>
      </dgm:prSet>
      <dgm:spPr/>
    </dgm:pt>
    <dgm:pt modelId="{DC9B2D46-D710-48DB-8515-DD05BC00EFBB}" type="pres">
      <dgm:prSet presAssocID="{D2C8DD1F-7AFF-4F0A-8DF4-BB567243979B}" presName="parentText" presStyleLbl="node1" presStyleIdx="0" presStyleCnt="1" custLinFactNeighborX="-6972" custLinFactNeighborY="-28338">
        <dgm:presLayoutVars>
          <dgm:chMax val="0"/>
          <dgm:bulletEnabled val="1"/>
        </dgm:presLayoutVars>
      </dgm:prSet>
      <dgm:spPr/>
    </dgm:pt>
  </dgm:ptLst>
  <dgm:cxnLst>
    <dgm:cxn modelId="{85485801-D63F-4656-8121-ECF0B4A3940D}" srcId="{279756EF-3ED0-4E74-921C-1F934422B20F}" destId="{D2C8DD1F-7AFF-4F0A-8DF4-BB567243979B}" srcOrd="0" destOrd="0" parTransId="{3CD0E733-B2EE-401C-B706-357094405838}" sibTransId="{F3795C44-E653-4077-8689-2678059325EC}"/>
    <dgm:cxn modelId="{C78799B6-99A7-4573-81DA-DED6E8DEA374}" type="presOf" srcId="{279756EF-3ED0-4E74-921C-1F934422B20F}" destId="{C83494B7-3F20-41E9-BC50-CF9D8C4A562E}" srcOrd="0" destOrd="0" presId="urn:microsoft.com/office/officeart/2005/8/layout/vList2"/>
    <dgm:cxn modelId="{0E023CEC-921D-4D22-894F-28141D6D63E1}" type="presOf" srcId="{D2C8DD1F-7AFF-4F0A-8DF4-BB567243979B}" destId="{DC9B2D46-D710-48DB-8515-DD05BC00EFBB}" srcOrd="0" destOrd="0" presId="urn:microsoft.com/office/officeart/2005/8/layout/vList2"/>
    <dgm:cxn modelId="{FD86552D-EECC-46F2-893F-A272448AB48D}" type="presParOf" srcId="{C83494B7-3F20-41E9-BC50-CF9D8C4A562E}" destId="{DC9B2D46-D710-48DB-8515-DD05BC00EF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98F9C-DA10-4AE0-B5E2-3AA2C2EE0C7F}" type="doc">
      <dgm:prSet loTypeId="urn:microsoft.com/office/officeart/2005/8/layout/equation2" loCatId="relationship" qsTypeId="urn:microsoft.com/office/officeart/2005/8/quickstyle/simple1" qsCatId="simple" csTypeId="urn:microsoft.com/office/officeart/2005/8/colors/colorful3" csCatId="colorful" phldr="1"/>
      <dgm:spPr/>
      <dgm:t>
        <a:bodyPr/>
        <a:lstStyle/>
        <a:p>
          <a:endParaRPr lang="ru-RU"/>
        </a:p>
      </dgm:t>
    </dgm:pt>
    <dgm:pt modelId="{DC0151FD-794A-4951-B439-040967A98EDC}">
      <dgm:prSet/>
      <dgm:spPr/>
      <dgm:t>
        <a:bodyPr/>
        <a:lstStyle/>
        <a:p>
          <a:pPr rtl="0"/>
          <a:r>
            <a:rPr lang="ru-RU" dirty="0"/>
            <a:t>Антимонопольное законодательство</a:t>
          </a:r>
        </a:p>
      </dgm:t>
    </dgm:pt>
    <dgm:pt modelId="{63D4E794-92AC-4289-ABE1-A60E32A17466}" type="parTrans" cxnId="{A26DA7B3-9F7B-487C-B43C-E0E2A97D1A7B}">
      <dgm:prSet/>
      <dgm:spPr/>
      <dgm:t>
        <a:bodyPr/>
        <a:lstStyle/>
        <a:p>
          <a:endParaRPr lang="ru-RU"/>
        </a:p>
      </dgm:t>
    </dgm:pt>
    <dgm:pt modelId="{54D7A30A-2586-4092-923E-87F219E3E2DB}" type="sibTrans" cxnId="{A26DA7B3-9F7B-487C-B43C-E0E2A97D1A7B}">
      <dgm:prSet/>
      <dgm:spPr/>
      <dgm:t>
        <a:bodyPr/>
        <a:lstStyle/>
        <a:p>
          <a:endParaRPr lang="ru-RU"/>
        </a:p>
      </dgm:t>
    </dgm:pt>
    <dgm:pt modelId="{FF7D4E12-B82F-4A10-AE3A-10AA784F7CD9}">
      <dgm:prSet/>
      <dgm:spPr/>
      <dgm:t>
        <a:bodyPr/>
        <a:lstStyle/>
        <a:p>
          <a:pPr rtl="0"/>
          <a:r>
            <a:rPr lang="ru-RU"/>
            <a:t>Закон о защите конкуренции (135-ФЗ) </a:t>
          </a:r>
        </a:p>
      </dgm:t>
    </dgm:pt>
    <dgm:pt modelId="{CEFF465D-C8DE-4E57-8AAE-3D9133D9BF27}" type="parTrans" cxnId="{573C6424-E8F2-4768-94D6-39F4A5CC4F26}">
      <dgm:prSet/>
      <dgm:spPr/>
      <dgm:t>
        <a:bodyPr/>
        <a:lstStyle/>
        <a:p>
          <a:endParaRPr lang="ru-RU"/>
        </a:p>
      </dgm:t>
    </dgm:pt>
    <dgm:pt modelId="{85AB0EF9-E496-4217-8B0C-C3363FD9C7F8}" type="sibTrans" cxnId="{573C6424-E8F2-4768-94D6-39F4A5CC4F26}">
      <dgm:prSet/>
      <dgm:spPr/>
      <dgm:t>
        <a:bodyPr/>
        <a:lstStyle/>
        <a:p>
          <a:endParaRPr lang="ru-RU"/>
        </a:p>
      </dgm:t>
    </dgm:pt>
    <dgm:pt modelId="{E54ED524-44BA-436F-9B8B-C80643E08827}">
      <dgm:prSet/>
      <dgm:spPr/>
      <dgm:t>
        <a:bodyPr/>
        <a:lstStyle/>
        <a:p>
          <a:pPr rtl="0"/>
          <a:r>
            <a:rPr lang="ru-RU"/>
            <a:t>Иные федеральные законы.</a:t>
          </a:r>
        </a:p>
      </dgm:t>
    </dgm:pt>
    <dgm:pt modelId="{7A3A0FD4-E606-4385-8815-107BD358CF82}" type="parTrans" cxnId="{C23AEF98-0051-4FFB-B35A-ED0B7BE372C2}">
      <dgm:prSet/>
      <dgm:spPr/>
      <dgm:t>
        <a:bodyPr/>
        <a:lstStyle/>
        <a:p>
          <a:endParaRPr lang="ru-RU"/>
        </a:p>
      </dgm:t>
    </dgm:pt>
    <dgm:pt modelId="{736948B7-226C-45E0-8440-CC6652611D21}" type="sibTrans" cxnId="{C23AEF98-0051-4FFB-B35A-ED0B7BE372C2}">
      <dgm:prSet/>
      <dgm:spPr/>
      <dgm:t>
        <a:bodyPr/>
        <a:lstStyle/>
        <a:p>
          <a:endParaRPr lang="ru-RU"/>
        </a:p>
      </dgm:t>
    </dgm:pt>
    <dgm:pt modelId="{44279830-5BD5-47D8-AC64-30B729FE9093}" type="pres">
      <dgm:prSet presAssocID="{55798F9C-DA10-4AE0-B5E2-3AA2C2EE0C7F}" presName="Name0" presStyleCnt="0">
        <dgm:presLayoutVars>
          <dgm:dir/>
          <dgm:resizeHandles val="exact"/>
        </dgm:presLayoutVars>
      </dgm:prSet>
      <dgm:spPr/>
    </dgm:pt>
    <dgm:pt modelId="{861A092C-25B1-483F-A07F-1990958AE19A}" type="pres">
      <dgm:prSet presAssocID="{55798F9C-DA10-4AE0-B5E2-3AA2C2EE0C7F}" presName="vNodes" presStyleCnt="0"/>
      <dgm:spPr/>
    </dgm:pt>
    <dgm:pt modelId="{B5083085-6246-4EEE-B07A-FFA6B548A2C6}" type="pres">
      <dgm:prSet presAssocID="{FF7D4E12-B82F-4A10-AE3A-10AA784F7CD9}" presName="node" presStyleLbl="node1" presStyleIdx="0" presStyleCnt="3">
        <dgm:presLayoutVars>
          <dgm:bulletEnabled val="1"/>
        </dgm:presLayoutVars>
      </dgm:prSet>
      <dgm:spPr/>
    </dgm:pt>
    <dgm:pt modelId="{CE3DE5D9-88E9-464B-BFC0-816E03FC484D}" type="pres">
      <dgm:prSet presAssocID="{85AB0EF9-E496-4217-8B0C-C3363FD9C7F8}" presName="spacerT" presStyleCnt="0"/>
      <dgm:spPr/>
    </dgm:pt>
    <dgm:pt modelId="{5766F3E7-3ED4-409E-BC41-7F2A35E39649}" type="pres">
      <dgm:prSet presAssocID="{85AB0EF9-E496-4217-8B0C-C3363FD9C7F8}" presName="sibTrans" presStyleLbl="sibTrans2D1" presStyleIdx="0" presStyleCnt="2"/>
      <dgm:spPr/>
    </dgm:pt>
    <dgm:pt modelId="{51F6B49C-BE38-4285-A868-39BAB884595A}" type="pres">
      <dgm:prSet presAssocID="{85AB0EF9-E496-4217-8B0C-C3363FD9C7F8}" presName="spacerB" presStyleCnt="0"/>
      <dgm:spPr/>
    </dgm:pt>
    <dgm:pt modelId="{D66C9547-ECD3-4BE1-A690-A43D6804E5BC}" type="pres">
      <dgm:prSet presAssocID="{E54ED524-44BA-436F-9B8B-C80643E08827}" presName="node" presStyleLbl="node1" presStyleIdx="1" presStyleCnt="3">
        <dgm:presLayoutVars>
          <dgm:bulletEnabled val="1"/>
        </dgm:presLayoutVars>
      </dgm:prSet>
      <dgm:spPr/>
    </dgm:pt>
    <dgm:pt modelId="{1EF015B6-A9F0-42E1-A1F4-13D280B787C7}" type="pres">
      <dgm:prSet presAssocID="{55798F9C-DA10-4AE0-B5E2-3AA2C2EE0C7F}" presName="sibTransLast" presStyleLbl="sibTrans2D1" presStyleIdx="1" presStyleCnt="2"/>
      <dgm:spPr/>
    </dgm:pt>
    <dgm:pt modelId="{E41C33A1-FAD0-4933-97E4-8D4CB3D0C530}" type="pres">
      <dgm:prSet presAssocID="{55798F9C-DA10-4AE0-B5E2-3AA2C2EE0C7F}" presName="connectorText" presStyleLbl="sibTrans2D1" presStyleIdx="1" presStyleCnt="2"/>
      <dgm:spPr/>
    </dgm:pt>
    <dgm:pt modelId="{1DD26481-4A2D-47BD-AD2F-BCE10FBAF9E9}" type="pres">
      <dgm:prSet presAssocID="{55798F9C-DA10-4AE0-B5E2-3AA2C2EE0C7F}" presName="lastNode" presStyleLbl="node1" presStyleIdx="2" presStyleCnt="3">
        <dgm:presLayoutVars>
          <dgm:bulletEnabled val="1"/>
        </dgm:presLayoutVars>
      </dgm:prSet>
      <dgm:spPr/>
    </dgm:pt>
  </dgm:ptLst>
  <dgm:cxnLst>
    <dgm:cxn modelId="{2997381C-D2CE-4E37-8E2E-4C8643CE1237}" type="presOf" srcId="{736948B7-226C-45E0-8440-CC6652611D21}" destId="{1EF015B6-A9F0-42E1-A1F4-13D280B787C7}" srcOrd="0" destOrd="0" presId="urn:microsoft.com/office/officeart/2005/8/layout/equation2"/>
    <dgm:cxn modelId="{AC24B21D-0C39-4E50-8995-581378980536}" type="presOf" srcId="{DC0151FD-794A-4951-B439-040967A98EDC}" destId="{1DD26481-4A2D-47BD-AD2F-BCE10FBAF9E9}" srcOrd="0" destOrd="0" presId="urn:microsoft.com/office/officeart/2005/8/layout/equation2"/>
    <dgm:cxn modelId="{573C6424-E8F2-4768-94D6-39F4A5CC4F26}" srcId="{55798F9C-DA10-4AE0-B5E2-3AA2C2EE0C7F}" destId="{FF7D4E12-B82F-4A10-AE3A-10AA784F7CD9}" srcOrd="0" destOrd="0" parTransId="{CEFF465D-C8DE-4E57-8AAE-3D9133D9BF27}" sibTransId="{85AB0EF9-E496-4217-8B0C-C3363FD9C7F8}"/>
    <dgm:cxn modelId="{68A82541-95C3-4BA1-8E69-892B68346693}" type="presOf" srcId="{E54ED524-44BA-436F-9B8B-C80643E08827}" destId="{D66C9547-ECD3-4BE1-A690-A43D6804E5BC}" srcOrd="0" destOrd="0" presId="urn:microsoft.com/office/officeart/2005/8/layout/equation2"/>
    <dgm:cxn modelId="{1DFD9650-F9C8-4225-A48B-22D1C773C23F}" type="presOf" srcId="{FF7D4E12-B82F-4A10-AE3A-10AA784F7CD9}" destId="{B5083085-6246-4EEE-B07A-FFA6B548A2C6}" srcOrd="0" destOrd="0" presId="urn:microsoft.com/office/officeart/2005/8/layout/equation2"/>
    <dgm:cxn modelId="{C23AEF98-0051-4FFB-B35A-ED0B7BE372C2}" srcId="{55798F9C-DA10-4AE0-B5E2-3AA2C2EE0C7F}" destId="{E54ED524-44BA-436F-9B8B-C80643E08827}" srcOrd="1" destOrd="0" parTransId="{7A3A0FD4-E606-4385-8815-107BD358CF82}" sibTransId="{736948B7-226C-45E0-8440-CC6652611D21}"/>
    <dgm:cxn modelId="{A26DA7B3-9F7B-487C-B43C-E0E2A97D1A7B}" srcId="{55798F9C-DA10-4AE0-B5E2-3AA2C2EE0C7F}" destId="{DC0151FD-794A-4951-B439-040967A98EDC}" srcOrd="2" destOrd="0" parTransId="{63D4E794-92AC-4289-ABE1-A60E32A17466}" sibTransId="{54D7A30A-2586-4092-923E-87F219E3E2DB}"/>
    <dgm:cxn modelId="{ACFD61BE-2184-4B2F-9835-1B4EFAB0CD42}" type="presOf" srcId="{85AB0EF9-E496-4217-8B0C-C3363FD9C7F8}" destId="{5766F3E7-3ED4-409E-BC41-7F2A35E39649}" srcOrd="0" destOrd="0" presId="urn:microsoft.com/office/officeart/2005/8/layout/equation2"/>
    <dgm:cxn modelId="{55F382CF-D6F1-43C6-9384-56C85CD8C48F}" type="presOf" srcId="{736948B7-226C-45E0-8440-CC6652611D21}" destId="{E41C33A1-FAD0-4933-97E4-8D4CB3D0C530}" srcOrd="1" destOrd="0" presId="urn:microsoft.com/office/officeart/2005/8/layout/equation2"/>
    <dgm:cxn modelId="{8E7E7EE6-66C9-4AEC-8A3D-2BBAF89BA8E2}" type="presOf" srcId="{55798F9C-DA10-4AE0-B5E2-3AA2C2EE0C7F}" destId="{44279830-5BD5-47D8-AC64-30B729FE9093}" srcOrd="0" destOrd="0" presId="urn:microsoft.com/office/officeart/2005/8/layout/equation2"/>
    <dgm:cxn modelId="{9FCD284F-7367-48E6-A621-D7581CC83DF1}" type="presParOf" srcId="{44279830-5BD5-47D8-AC64-30B729FE9093}" destId="{861A092C-25B1-483F-A07F-1990958AE19A}" srcOrd="0" destOrd="0" presId="urn:microsoft.com/office/officeart/2005/8/layout/equation2"/>
    <dgm:cxn modelId="{49A0B9D1-EBB9-4138-8DBE-61CDBB135F6F}" type="presParOf" srcId="{861A092C-25B1-483F-A07F-1990958AE19A}" destId="{B5083085-6246-4EEE-B07A-FFA6B548A2C6}" srcOrd="0" destOrd="0" presId="urn:microsoft.com/office/officeart/2005/8/layout/equation2"/>
    <dgm:cxn modelId="{5D64AB4A-DB4B-4973-8C61-6A00F1C6C7FB}" type="presParOf" srcId="{861A092C-25B1-483F-A07F-1990958AE19A}" destId="{CE3DE5D9-88E9-464B-BFC0-816E03FC484D}" srcOrd="1" destOrd="0" presId="urn:microsoft.com/office/officeart/2005/8/layout/equation2"/>
    <dgm:cxn modelId="{A002CFAA-C8C6-42B7-98E1-2D49404E7237}" type="presParOf" srcId="{861A092C-25B1-483F-A07F-1990958AE19A}" destId="{5766F3E7-3ED4-409E-BC41-7F2A35E39649}" srcOrd="2" destOrd="0" presId="urn:microsoft.com/office/officeart/2005/8/layout/equation2"/>
    <dgm:cxn modelId="{9E603467-DF4F-4B94-99DC-DBF1ED220316}" type="presParOf" srcId="{861A092C-25B1-483F-A07F-1990958AE19A}" destId="{51F6B49C-BE38-4285-A868-39BAB884595A}" srcOrd="3" destOrd="0" presId="urn:microsoft.com/office/officeart/2005/8/layout/equation2"/>
    <dgm:cxn modelId="{68A17848-8F04-4511-BA4B-B71A34ADC371}" type="presParOf" srcId="{861A092C-25B1-483F-A07F-1990958AE19A}" destId="{D66C9547-ECD3-4BE1-A690-A43D6804E5BC}" srcOrd="4" destOrd="0" presId="urn:microsoft.com/office/officeart/2005/8/layout/equation2"/>
    <dgm:cxn modelId="{AC1C9331-4B2A-496D-A7EF-F2E9B0DE8394}" type="presParOf" srcId="{44279830-5BD5-47D8-AC64-30B729FE9093}" destId="{1EF015B6-A9F0-42E1-A1F4-13D280B787C7}" srcOrd="1" destOrd="0" presId="urn:microsoft.com/office/officeart/2005/8/layout/equation2"/>
    <dgm:cxn modelId="{A7CF8F6F-A3D5-41C1-9899-E96B1E30D7D8}" type="presParOf" srcId="{1EF015B6-A9F0-42E1-A1F4-13D280B787C7}" destId="{E41C33A1-FAD0-4933-97E4-8D4CB3D0C530}" srcOrd="0" destOrd="0" presId="urn:microsoft.com/office/officeart/2005/8/layout/equation2"/>
    <dgm:cxn modelId="{71DDB3B4-0751-4BEE-A03E-5927E779A760}" type="presParOf" srcId="{44279830-5BD5-47D8-AC64-30B729FE9093}" destId="{1DD26481-4A2D-47BD-AD2F-BCE10FBAF9E9}"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55C1A-D9D9-47E2-972F-8028DC4CE281}" type="doc">
      <dgm:prSet loTypeId="urn:microsoft.com/office/officeart/2005/8/layout/hierarchy1" loCatId="hierarchy" qsTypeId="urn:microsoft.com/office/officeart/2005/8/quickstyle/3d3" qsCatId="3D" csTypeId="urn:microsoft.com/office/officeart/2005/8/colors/colorful5" csCatId="colorful" phldr="1"/>
      <dgm:spPr/>
      <dgm:t>
        <a:bodyPr/>
        <a:lstStyle/>
        <a:p>
          <a:endParaRPr lang="ru-RU"/>
        </a:p>
      </dgm:t>
    </dgm:pt>
    <dgm:pt modelId="{792B27E9-1D59-4F82-AEA1-3A8855AFB0B7}">
      <dgm:prSet custT="1"/>
      <dgm:spPr/>
      <dgm:t>
        <a:bodyPr/>
        <a:lstStyle/>
        <a:p>
          <a:pPr rtl="0"/>
          <a:r>
            <a:rPr lang="ru-RU" sz="1400" dirty="0"/>
            <a:t>регулирование частных закупок, т.е. закупок, осуществляемых субъектами, не являющимися властными субъектами и организациями с государственным (муниципальным) участием</a:t>
          </a:r>
        </a:p>
      </dgm:t>
    </dgm:pt>
    <dgm:pt modelId="{A7E59732-35BA-4E9D-9DBE-6E53DBE1F9F1}" type="parTrans" cxnId="{1AEDA73D-D683-4375-9528-3778D09B328B}">
      <dgm:prSet/>
      <dgm:spPr/>
      <dgm:t>
        <a:bodyPr/>
        <a:lstStyle/>
        <a:p>
          <a:endParaRPr lang="ru-RU"/>
        </a:p>
      </dgm:t>
    </dgm:pt>
    <dgm:pt modelId="{339672C6-ECBC-42DD-BD92-8D89C44B0070}" type="sibTrans" cxnId="{1AEDA73D-D683-4375-9528-3778D09B328B}">
      <dgm:prSet/>
      <dgm:spPr/>
      <dgm:t>
        <a:bodyPr/>
        <a:lstStyle/>
        <a:p>
          <a:endParaRPr lang="ru-RU"/>
        </a:p>
      </dgm:t>
    </dgm:pt>
    <dgm:pt modelId="{5EB0E17C-8537-4C08-8784-9BB775DB7F57}">
      <dgm:prSet custT="1"/>
      <dgm:spPr/>
      <dgm:t>
        <a:bodyPr/>
        <a:lstStyle/>
        <a:p>
          <a:pPr rtl="0"/>
          <a:r>
            <a:rPr lang="ru-RU" sz="1400" dirty="0"/>
            <a:t>регулирование закупок, осуществляемых субъектами, являющимися организациями с государственным (муниципальным) участием </a:t>
          </a:r>
        </a:p>
      </dgm:t>
    </dgm:pt>
    <dgm:pt modelId="{9CA39BCF-F778-47C1-BF29-CF68054ECAE0}" type="parTrans" cxnId="{E0AB0B6F-5C93-47A7-A015-55AB4ABAFB36}">
      <dgm:prSet/>
      <dgm:spPr/>
      <dgm:t>
        <a:bodyPr/>
        <a:lstStyle/>
        <a:p>
          <a:endParaRPr lang="ru-RU"/>
        </a:p>
      </dgm:t>
    </dgm:pt>
    <dgm:pt modelId="{43BB538A-EC15-492A-B6E3-114D2C8426E0}" type="sibTrans" cxnId="{E0AB0B6F-5C93-47A7-A015-55AB4ABAFB36}">
      <dgm:prSet/>
      <dgm:spPr/>
      <dgm:t>
        <a:bodyPr/>
        <a:lstStyle/>
        <a:p>
          <a:endParaRPr lang="ru-RU"/>
        </a:p>
      </dgm:t>
    </dgm:pt>
    <dgm:pt modelId="{284835A8-279C-4622-B026-C722490F6DA4}">
      <dgm:prSet custT="1"/>
      <dgm:spPr/>
      <dgm:t>
        <a:bodyPr/>
        <a:lstStyle/>
        <a:p>
          <a:pPr rtl="0"/>
          <a:r>
            <a:rPr lang="ru-RU" sz="1400"/>
            <a:t>регулирование закупок властных субъектов</a:t>
          </a:r>
        </a:p>
      </dgm:t>
    </dgm:pt>
    <dgm:pt modelId="{E860D763-0FD0-4AA4-89E6-108F3063529B}" type="parTrans" cxnId="{0F7F9A51-FF9F-4C90-9D1F-62FDEFCF42F6}">
      <dgm:prSet/>
      <dgm:spPr/>
      <dgm:t>
        <a:bodyPr/>
        <a:lstStyle/>
        <a:p>
          <a:endParaRPr lang="ru-RU"/>
        </a:p>
      </dgm:t>
    </dgm:pt>
    <dgm:pt modelId="{EB338551-665B-439B-A9DB-EA4B438AB82F}" type="sibTrans" cxnId="{0F7F9A51-FF9F-4C90-9D1F-62FDEFCF42F6}">
      <dgm:prSet/>
      <dgm:spPr/>
      <dgm:t>
        <a:bodyPr/>
        <a:lstStyle/>
        <a:p>
          <a:endParaRPr lang="ru-RU"/>
        </a:p>
      </dgm:t>
    </dgm:pt>
    <dgm:pt modelId="{B6E98DF4-5E1C-46F2-A3AF-F317ECD156A6}" type="pres">
      <dgm:prSet presAssocID="{4A155C1A-D9D9-47E2-972F-8028DC4CE281}" presName="hierChild1" presStyleCnt="0">
        <dgm:presLayoutVars>
          <dgm:chPref val="1"/>
          <dgm:dir/>
          <dgm:animOne val="branch"/>
          <dgm:animLvl val="lvl"/>
          <dgm:resizeHandles/>
        </dgm:presLayoutVars>
      </dgm:prSet>
      <dgm:spPr/>
    </dgm:pt>
    <dgm:pt modelId="{C93CB6C8-140E-402F-A939-88615B0EB7BC}" type="pres">
      <dgm:prSet presAssocID="{792B27E9-1D59-4F82-AEA1-3A8855AFB0B7}" presName="hierRoot1" presStyleCnt="0"/>
      <dgm:spPr/>
    </dgm:pt>
    <dgm:pt modelId="{3978C8CB-CFE5-4137-A557-201914EF2B0B}" type="pres">
      <dgm:prSet presAssocID="{792B27E9-1D59-4F82-AEA1-3A8855AFB0B7}" presName="composite" presStyleCnt="0"/>
      <dgm:spPr/>
    </dgm:pt>
    <dgm:pt modelId="{32FEF9CC-F68A-4BDD-94DA-74F930FD98D1}" type="pres">
      <dgm:prSet presAssocID="{792B27E9-1D59-4F82-AEA1-3A8855AFB0B7}" presName="background" presStyleLbl="node0" presStyleIdx="0" presStyleCnt="3"/>
      <dgm:spPr/>
    </dgm:pt>
    <dgm:pt modelId="{42CC98CE-8736-49BB-8C7C-5A6AA6E206B6}" type="pres">
      <dgm:prSet presAssocID="{792B27E9-1D59-4F82-AEA1-3A8855AFB0B7}" presName="text" presStyleLbl="fgAcc0" presStyleIdx="0" presStyleCnt="3">
        <dgm:presLayoutVars>
          <dgm:chPref val="3"/>
        </dgm:presLayoutVars>
      </dgm:prSet>
      <dgm:spPr/>
    </dgm:pt>
    <dgm:pt modelId="{D11C5037-01E5-4865-AED6-7D2E5432F783}" type="pres">
      <dgm:prSet presAssocID="{792B27E9-1D59-4F82-AEA1-3A8855AFB0B7}" presName="hierChild2" presStyleCnt="0"/>
      <dgm:spPr/>
    </dgm:pt>
    <dgm:pt modelId="{170C399A-CE3C-4315-AD02-7619B9E86414}" type="pres">
      <dgm:prSet presAssocID="{5EB0E17C-8537-4C08-8784-9BB775DB7F57}" presName="hierRoot1" presStyleCnt="0"/>
      <dgm:spPr/>
    </dgm:pt>
    <dgm:pt modelId="{B045F951-5203-4EB6-8338-C8F15C79E4E8}" type="pres">
      <dgm:prSet presAssocID="{5EB0E17C-8537-4C08-8784-9BB775DB7F57}" presName="composite" presStyleCnt="0"/>
      <dgm:spPr/>
    </dgm:pt>
    <dgm:pt modelId="{D12DA5D8-A4C5-42D1-8D20-F3AEAB9DCD67}" type="pres">
      <dgm:prSet presAssocID="{5EB0E17C-8537-4C08-8784-9BB775DB7F57}" presName="background" presStyleLbl="node0" presStyleIdx="1" presStyleCnt="3"/>
      <dgm:spPr/>
    </dgm:pt>
    <dgm:pt modelId="{1A1782D7-1C22-401E-834B-F036CBFA04B8}" type="pres">
      <dgm:prSet presAssocID="{5EB0E17C-8537-4C08-8784-9BB775DB7F57}" presName="text" presStyleLbl="fgAcc0" presStyleIdx="1" presStyleCnt="3">
        <dgm:presLayoutVars>
          <dgm:chPref val="3"/>
        </dgm:presLayoutVars>
      </dgm:prSet>
      <dgm:spPr/>
    </dgm:pt>
    <dgm:pt modelId="{9F1AC15F-3D4E-493F-922D-7A034AC471B8}" type="pres">
      <dgm:prSet presAssocID="{5EB0E17C-8537-4C08-8784-9BB775DB7F57}" presName="hierChild2" presStyleCnt="0"/>
      <dgm:spPr/>
    </dgm:pt>
    <dgm:pt modelId="{F53AC9EC-022C-4D29-A607-5A0C259C98EA}" type="pres">
      <dgm:prSet presAssocID="{284835A8-279C-4622-B026-C722490F6DA4}" presName="hierRoot1" presStyleCnt="0"/>
      <dgm:spPr/>
    </dgm:pt>
    <dgm:pt modelId="{05B27B86-16BB-46A4-9B82-FA14104881BE}" type="pres">
      <dgm:prSet presAssocID="{284835A8-279C-4622-B026-C722490F6DA4}" presName="composite" presStyleCnt="0"/>
      <dgm:spPr/>
    </dgm:pt>
    <dgm:pt modelId="{78D7F123-01A5-415F-BDE9-7D696FF9F3D1}" type="pres">
      <dgm:prSet presAssocID="{284835A8-279C-4622-B026-C722490F6DA4}" presName="background" presStyleLbl="node0" presStyleIdx="2" presStyleCnt="3"/>
      <dgm:spPr/>
    </dgm:pt>
    <dgm:pt modelId="{7FA7DF08-5C0F-4A54-86BA-7309E7BCF3A1}" type="pres">
      <dgm:prSet presAssocID="{284835A8-279C-4622-B026-C722490F6DA4}" presName="text" presStyleLbl="fgAcc0" presStyleIdx="2" presStyleCnt="3">
        <dgm:presLayoutVars>
          <dgm:chPref val="3"/>
        </dgm:presLayoutVars>
      </dgm:prSet>
      <dgm:spPr/>
    </dgm:pt>
    <dgm:pt modelId="{CC6C583F-D77A-4DF0-A390-B09BFB294E1E}" type="pres">
      <dgm:prSet presAssocID="{284835A8-279C-4622-B026-C722490F6DA4}" presName="hierChild2" presStyleCnt="0"/>
      <dgm:spPr/>
    </dgm:pt>
  </dgm:ptLst>
  <dgm:cxnLst>
    <dgm:cxn modelId="{EE5E4908-C742-443E-9334-EEFF441FCC5D}" type="presOf" srcId="{4A155C1A-D9D9-47E2-972F-8028DC4CE281}" destId="{B6E98DF4-5E1C-46F2-A3AF-F317ECD156A6}" srcOrd="0" destOrd="0" presId="urn:microsoft.com/office/officeart/2005/8/layout/hierarchy1"/>
    <dgm:cxn modelId="{E1C20A1B-0891-408C-8FDE-11204E2935B3}" type="presOf" srcId="{284835A8-279C-4622-B026-C722490F6DA4}" destId="{7FA7DF08-5C0F-4A54-86BA-7309E7BCF3A1}" srcOrd="0" destOrd="0" presId="urn:microsoft.com/office/officeart/2005/8/layout/hierarchy1"/>
    <dgm:cxn modelId="{1AEDA73D-D683-4375-9528-3778D09B328B}" srcId="{4A155C1A-D9D9-47E2-972F-8028DC4CE281}" destId="{792B27E9-1D59-4F82-AEA1-3A8855AFB0B7}" srcOrd="0" destOrd="0" parTransId="{A7E59732-35BA-4E9D-9DBE-6E53DBE1F9F1}" sibTransId="{339672C6-ECBC-42DD-BD92-8D89C44B0070}"/>
    <dgm:cxn modelId="{E0AB0B6F-5C93-47A7-A015-55AB4ABAFB36}" srcId="{4A155C1A-D9D9-47E2-972F-8028DC4CE281}" destId="{5EB0E17C-8537-4C08-8784-9BB775DB7F57}" srcOrd="1" destOrd="0" parTransId="{9CA39BCF-F778-47C1-BF29-CF68054ECAE0}" sibTransId="{43BB538A-EC15-492A-B6E3-114D2C8426E0}"/>
    <dgm:cxn modelId="{0F7F9A51-FF9F-4C90-9D1F-62FDEFCF42F6}" srcId="{4A155C1A-D9D9-47E2-972F-8028DC4CE281}" destId="{284835A8-279C-4622-B026-C722490F6DA4}" srcOrd="2" destOrd="0" parTransId="{E860D763-0FD0-4AA4-89E6-108F3063529B}" sibTransId="{EB338551-665B-439B-A9DB-EA4B438AB82F}"/>
    <dgm:cxn modelId="{44C68680-4159-4E24-92A6-CFCC80A69075}" type="presOf" srcId="{792B27E9-1D59-4F82-AEA1-3A8855AFB0B7}" destId="{42CC98CE-8736-49BB-8C7C-5A6AA6E206B6}" srcOrd="0" destOrd="0" presId="urn:microsoft.com/office/officeart/2005/8/layout/hierarchy1"/>
    <dgm:cxn modelId="{EF4A80D7-D281-4FC3-AB7D-A6953D4E3DEB}" type="presOf" srcId="{5EB0E17C-8537-4C08-8784-9BB775DB7F57}" destId="{1A1782D7-1C22-401E-834B-F036CBFA04B8}" srcOrd="0" destOrd="0" presId="urn:microsoft.com/office/officeart/2005/8/layout/hierarchy1"/>
    <dgm:cxn modelId="{89AF1AB5-E750-45BF-A8F7-B396B1A48266}" type="presParOf" srcId="{B6E98DF4-5E1C-46F2-A3AF-F317ECD156A6}" destId="{C93CB6C8-140E-402F-A939-88615B0EB7BC}" srcOrd="0" destOrd="0" presId="urn:microsoft.com/office/officeart/2005/8/layout/hierarchy1"/>
    <dgm:cxn modelId="{A532C97A-A9A6-4305-A69F-6C816CF55154}" type="presParOf" srcId="{C93CB6C8-140E-402F-A939-88615B0EB7BC}" destId="{3978C8CB-CFE5-4137-A557-201914EF2B0B}" srcOrd="0" destOrd="0" presId="urn:microsoft.com/office/officeart/2005/8/layout/hierarchy1"/>
    <dgm:cxn modelId="{B48D3E7D-5F6E-4FD5-BEB6-40AB041A033D}" type="presParOf" srcId="{3978C8CB-CFE5-4137-A557-201914EF2B0B}" destId="{32FEF9CC-F68A-4BDD-94DA-74F930FD98D1}" srcOrd="0" destOrd="0" presId="urn:microsoft.com/office/officeart/2005/8/layout/hierarchy1"/>
    <dgm:cxn modelId="{80B530EC-D507-44AC-8BF3-FAAAA2E4B39E}" type="presParOf" srcId="{3978C8CB-CFE5-4137-A557-201914EF2B0B}" destId="{42CC98CE-8736-49BB-8C7C-5A6AA6E206B6}" srcOrd="1" destOrd="0" presId="urn:microsoft.com/office/officeart/2005/8/layout/hierarchy1"/>
    <dgm:cxn modelId="{08BF2EA8-ABEF-478F-9FDE-4064FBD50730}" type="presParOf" srcId="{C93CB6C8-140E-402F-A939-88615B0EB7BC}" destId="{D11C5037-01E5-4865-AED6-7D2E5432F783}" srcOrd="1" destOrd="0" presId="urn:microsoft.com/office/officeart/2005/8/layout/hierarchy1"/>
    <dgm:cxn modelId="{B2D2ABC5-9CBF-4EFE-A03C-D766E4711449}" type="presParOf" srcId="{B6E98DF4-5E1C-46F2-A3AF-F317ECD156A6}" destId="{170C399A-CE3C-4315-AD02-7619B9E86414}" srcOrd="1" destOrd="0" presId="urn:microsoft.com/office/officeart/2005/8/layout/hierarchy1"/>
    <dgm:cxn modelId="{08043C94-D85A-425F-BBA0-A0A1177D47D8}" type="presParOf" srcId="{170C399A-CE3C-4315-AD02-7619B9E86414}" destId="{B045F951-5203-4EB6-8338-C8F15C79E4E8}" srcOrd="0" destOrd="0" presId="urn:microsoft.com/office/officeart/2005/8/layout/hierarchy1"/>
    <dgm:cxn modelId="{72E366B2-155D-4F4A-BBAE-FF1914978531}" type="presParOf" srcId="{B045F951-5203-4EB6-8338-C8F15C79E4E8}" destId="{D12DA5D8-A4C5-42D1-8D20-F3AEAB9DCD67}" srcOrd="0" destOrd="0" presId="urn:microsoft.com/office/officeart/2005/8/layout/hierarchy1"/>
    <dgm:cxn modelId="{2CA0C8DE-C808-4992-AE0D-24F0980EDF15}" type="presParOf" srcId="{B045F951-5203-4EB6-8338-C8F15C79E4E8}" destId="{1A1782D7-1C22-401E-834B-F036CBFA04B8}" srcOrd="1" destOrd="0" presId="urn:microsoft.com/office/officeart/2005/8/layout/hierarchy1"/>
    <dgm:cxn modelId="{0D319088-E16A-4965-8523-7CA331F553D9}" type="presParOf" srcId="{170C399A-CE3C-4315-AD02-7619B9E86414}" destId="{9F1AC15F-3D4E-493F-922D-7A034AC471B8}" srcOrd="1" destOrd="0" presId="urn:microsoft.com/office/officeart/2005/8/layout/hierarchy1"/>
    <dgm:cxn modelId="{06E3AA16-2A71-47F6-99DD-DC7E1517248D}" type="presParOf" srcId="{B6E98DF4-5E1C-46F2-A3AF-F317ECD156A6}" destId="{F53AC9EC-022C-4D29-A607-5A0C259C98EA}" srcOrd="2" destOrd="0" presId="urn:microsoft.com/office/officeart/2005/8/layout/hierarchy1"/>
    <dgm:cxn modelId="{93EBDE0D-C6BF-4B8D-AA81-6348A3B4B22B}" type="presParOf" srcId="{F53AC9EC-022C-4D29-A607-5A0C259C98EA}" destId="{05B27B86-16BB-46A4-9B82-FA14104881BE}" srcOrd="0" destOrd="0" presId="urn:microsoft.com/office/officeart/2005/8/layout/hierarchy1"/>
    <dgm:cxn modelId="{A3E5D519-D052-40CD-84EB-D978B45779B5}" type="presParOf" srcId="{05B27B86-16BB-46A4-9B82-FA14104881BE}" destId="{78D7F123-01A5-415F-BDE9-7D696FF9F3D1}" srcOrd="0" destOrd="0" presId="urn:microsoft.com/office/officeart/2005/8/layout/hierarchy1"/>
    <dgm:cxn modelId="{7CFCD2CB-11E8-481B-8C74-C1908146BB6F}" type="presParOf" srcId="{05B27B86-16BB-46A4-9B82-FA14104881BE}" destId="{7FA7DF08-5C0F-4A54-86BA-7309E7BCF3A1}" srcOrd="1" destOrd="0" presId="urn:microsoft.com/office/officeart/2005/8/layout/hierarchy1"/>
    <dgm:cxn modelId="{3D972B40-6F46-4B84-ABCA-CA7F14D54DD7}" type="presParOf" srcId="{F53AC9EC-022C-4D29-A607-5A0C259C98EA}" destId="{CC6C583F-D77A-4DF0-A390-B09BFB294E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ACFA49-564E-4126-8EBB-5E58076D56DE}"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ru-RU"/>
        </a:p>
      </dgm:t>
    </dgm:pt>
    <dgm:pt modelId="{21AD067A-DBD2-465C-B249-320A151B41F6}">
      <dgm:prSet/>
      <dgm:spPr/>
      <dgm:t>
        <a:bodyPr/>
        <a:lstStyle/>
        <a:p>
          <a:pPr rtl="0"/>
          <a:r>
            <a:rPr lang="ru-RU" dirty="0"/>
            <a:t>Закупки частные</a:t>
          </a:r>
        </a:p>
      </dgm:t>
    </dgm:pt>
    <dgm:pt modelId="{E6C98F6B-CBF8-4C13-BF58-560D53161DC3}" type="parTrans" cxnId="{0A67FDAE-9E16-4875-9070-60A14EE2B9E6}">
      <dgm:prSet/>
      <dgm:spPr/>
      <dgm:t>
        <a:bodyPr/>
        <a:lstStyle/>
        <a:p>
          <a:endParaRPr lang="ru-RU"/>
        </a:p>
      </dgm:t>
    </dgm:pt>
    <dgm:pt modelId="{CB93FB87-02E3-4908-B4BD-01D840EC227A}" type="sibTrans" cxnId="{0A67FDAE-9E16-4875-9070-60A14EE2B9E6}">
      <dgm:prSet/>
      <dgm:spPr/>
      <dgm:t>
        <a:bodyPr/>
        <a:lstStyle/>
        <a:p>
          <a:endParaRPr lang="ru-RU"/>
        </a:p>
      </dgm:t>
    </dgm:pt>
    <dgm:pt modelId="{1A0A0606-C37F-4892-BBB8-1EA0850228DD}">
      <dgm:prSet/>
      <dgm:spPr/>
      <dgm:t>
        <a:bodyPr/>
        <a:lstStyle/>
        <a:p>
          <a:pPr rtl="0"/>
          <a:r>
            <a:rPr lang="ru-RU" dirty="0"/>
            <a:t>Закупки организаций, в т.ч. с государственным (муниципальным) участием</a:t>
          </a:r>
        </a:p>
      </dgm:t>
    </dgm:pt>
    <dgm:pt modelId="{3261C9D1-C64F-4E28-9902-078866AA75FA}" type="parTrans" cxnId="{AC3F80ED-32D2-4B99-9D61-F050EDB0253C}">
      <dgm:prSet/>
      <dgm:spPr/>
      <dgm:t>
        <a:bodyPr/>
        <a:lstStyle/>
        <a:p>
          <a:endParaRPr lang="ru-RU"/>
        </a:p>
      </dgm:t>
    </dgm:pt>
    <dgm:pt modelId="{9E89E8C6-3AE2-4B3C-B03A-24481679DEE4}" type="sibTrans" cxnId="{AC3F80ED-32D2-4B99-9D61-F050EDB0253C}">
      <dgm:prSet/>
      <dgm:spPr/>
      <dgm:t>
        <a:bodyPr/>
        <a:lstStyle/>
        <a:p>
          <a:endParaRPr lang="ru-RU"/>
        </a:p>
      </dgm:t>
    </dgm:pt>
    <dgm:pt modelId="{455966EA-8E1B-4CE7-ABED-8F5539CAFD90}">
      <dgm:prSet/>
      <dgm:spPr/>
      <dgm:t>
        <a:bodyPr/>
        <a:lstStyle/>
        <a:p>
          <a:pPr rtl="0"/>
          <a:r>
            <a:rPr lang="ru-RU" dirty="0"/>
            <a:t>Закупки властных субъектов</a:t>
          </a:r>
        </a:p>
      </dgm:t>
    </dgm:pt>
    <dgm:pt modelId="{5794D148-A647-45DA-B3E7-82984CD66C95}" type="parTrans" cxnId="{A81ED7D4-D718-4D16-9761-AE57F78D7FF0}">
      <dgm:prSet/>
      <dgm:spPr/>
      <dgm:t>
        <a:bodyPr/>
        <a:lstStyle/>
        <a:p>
          <a:endParaRPr lang="ru-RU"/>
        </a:p>
      </dgm:t>
    </dgm:pt>
    <dgm:pt modelId="{9559220C-D6F8-45CE-BB93-6288F553849C}" type="sibTrans" cxnId="{A81ED7D4-D718-4D16-9761-AE57F78D7FF0}">
      <dgm:prSet/>
      <dgm:spPr/>
      <dgm:t>
        <a:bodyPr/>
        <a:lstStyle/>
        <a:p>
          <a:endParaRPr lang="ru-RU"/>
        </a:p>
      </dgm:t>
    </dgm:pt>
    <dgm:pt modelId="{ADB3CD94-530B-4A1F-8338-CCD1AFD1633A}">
      <dgm:prSet/>
      <dgm:spPr/>
      <dgm:t>
        <a:bodyPr/>
        <a:lstStyle/>
        <a:p>
          <a:pPr rtl="0"/>
          <a:r>
            <a:rPr lang="ru-RU" dirty="0"/>
            <a:t>регламентируются гражданским законодательством</a:t>
          </a:r>
        </a:p>
      </dgm:t>
    </dgm:pt>
    <dgm:pt modelId="{2FE99C44-4335-43A6-9251-ACEFA5C39E35}" type="parTrans" cxnId="{CCEF1BCE-B7C4-4161-939B-CE043D8C7A69}">
      <dgm:prSet/>
      <dgm:spPr/>
      <dgm:t>
        <a:bodyPr/>
        <a:lstStyle/>
        <a:p>
          <a:endParaRPr lang="ru-RU"/>
        </a:p>
      </dgm:t>
    </dgm:pt>
    <dgm:pt modelId="{9791D34C-F02C-4350-8C20-7615A373927F}" type="sibTrans" cxnId="{CCEF1BCE-B7C4-4161-939B-CE043D8C7A69}">
      <dgm:prSet/>
      <dgm:spPr/>
      <dgm:t>
        <a:bodyPr/>
        <a:lstStyle/>
        <a:p>
          <a:endParaRPr lang="ru-RU"/>
        </a:p>
      </dgm:t>
    </dgm:pt>
    <dgm:pt modelId="{334BE17A-8AC8-4FFD-A2D0-647A4B33D4AE}">
      <dgm:prSet/>
      <dgm:spPr/>
      <dgm:t>
        <a:bodyPr/>
        <a:lstStyle/>
        <a:p>
          <a:pPr rtl="0"/>
          <a:r>
            <a:rPr lang="ru-RU"/>
            <a:t>регламентируются специальным законодательством о таких закупках и гражданским законодательством </a:t>
          </a:r>
        </a:p>
      </dgm:t>
    </dgm:pt>
    <dgm:pt modelId="{4A639C08-5D09-4714-AC4D-E487FCB89CED}" type="parTrans" cxnId="{B713038A-A373-4F06-8F61-29C8EB1B3881}">
      <dgm:prSet/>
      <dgm:spPr/>
      <dgm:t>
        <a:bodyPr/>
        <a:lstStyle/>
        <a:p>
          <a:endParaRPr lang="ru-RU"/>
        </a:p>
      </dgm:t>
    </dgm:pt>
    <dgm:pt modelId="{69C4FBD8-D570-4F5E-85D3-74214EA35991}" type="sibTrans" cxnId="{B713038A-A373-4F06-8F61-29C8EB1B3881}">
      <dgm:prSet/>
      <dgm:spPr/>
      <dgm:t>
        <a:bodyPr/>
        <a:lstStyle/>
        <a:p>
          <a:endParaRPr lang="ru-RU"/>
        </a:p>
      </dgm:t>
    </dgm:pt>
    <dgm:pt modelId="{2889B5E3-BC4B-449D-9FB5-0F23D7728FB6}">
      <dgm:prSet/>
      <dgm:spPr/>
      <dgm:t>
        <a:bodyPr/>
        <a:lstStyle/>
        <a:p>
          <a:pPr rtl="0"/>
          <a:r>
            <a:rPr lang="ru-RU"/>
            <a:t>регламентируются </a:t>
          </a:r>
          <a:r>
            <a:rPr lang="ru-RU" dirty="0"/>
            <a:t>законодательством о контрактной системе закупок, гражданским, бюджетным законодательством</a:t>
          </a:r>
        </a:p>
      </dgm:t>
    </dgm:pt>
    <dgm:pt modelId="{267D34D9-DEC8-4F93-A4DF-571CA269B8AE}" type="parTrans" cxnId="{4F3F0858-A4E9-483E-A116-F2C093DE1407}">
      <dgm:prSet/>
      <dgm:spPr/>
      <dgm:t>
        <a:bodyPr/>
        <a:lstStyle/>
        <a:p>
          <a:endParaRPr lang="ru-RU"/>
        </a:p>
      </dgm:t>
    </dgm:pt>
    <dgm:pt modelId="{9902D4EA-6504-46D8-BF02-FF83B2D62D10}" type="sibTrans" cxnId="{4F3F0858-A4E9-483E-A116-F2C093DE1407}">
      <dgm:prSet/>
      <dgm:spPr/>
      <dgm:t>
        <a:bodyPr/>
        <a:lstStyle/>
        <a:p>
          <a:endParaRPr lang="ru-RU"/>
        </a:p>
      </dgm:t>
    </dgm:pt>
    <dgm:pt modelId="{9EAC8D12-78D1-4FB5-8F18-FC8ADD582458}" type="pres">
      <dgm:prSet presAssocID="{D8ACFA49-564E-4126-8EBB-5E58076D56DE}" presName="Name0" presStyleCnt="0">
        <dgm:presLayoutVars>
          <dgm:dir/>
          <dgm:animLvl val="lvl"/>
          <dgm:resizeHandles val="exact"/>
        </dgm:presLayoutVars>
      </dgm:prSet>
      <dgm:spPr/>
    </dgm:pt>
    <dgm:pt modelId="{9F4EEDDA-89A0-4CEC-9902-37A6C0EFAB3D}" type="pres">
      <dgm:prSet presAssocID="{21AD067A-DBD2-465C-B249-320A151B41F6}" presName="linNode" presStyleCnt="0"/>
      <dgm:spPr/>
    </dgm:pt>
    <dgm:pt modelId="{7FB23EB0-9DC9-4C8F-A392-03F574372CBA}" type="pres">
      <dgm:prSet presAssocID="{21AD067A-DBD2-465C-B249-320A151B41F6}" presName="parentText" presStyleLbl="node1" presStyleIdx="0" presStyleCnt="3">
        <dgm:presLayoutVars>
          <dgm:chMax val="1"/>
          <dgm:bulletEnabled val="1"/>
        </dgm:presLayoutVars>
      </dgm:prSet>
      <dgm:spPr/>
    </dgm:pt>
    <dgm:pt modelId="{7AC77BDF-7A82-4B81-8322-5AAC67234C73}" type="pres">
      <dgm:prSet presAssocID="{21AD067A-DBD2-465C-B249-320A151B41F6}" presName="descendantText" presStyleLbl="alignAccFollowNode1" presStyleIdx="0" presStyleCnt="3">
        <dgm:presLayoutVars>
          <dgm:bulletEnabled val="1"/>
        </dgm:presLayoutVars>
      </dgm:prSet>
      <dgm:spPr/>
    </dgm:pt>
    <dgm:pt modelId="{F8B5E7DE-F15D-43DC-BA72-EBEFF81AAABC}" type="pres">
      <dgm:prSet presAssocID="{CB93FB87-02E3-4908-B4BD-01D840EC227A}" presName="sp" presStyleCnt="0"/>
      <dgm:spPr/>
    </dgm:pt>
    <dgm:pt modelId="{A35E0076-39CD-471E-ADFB-2FACF4B05250}" type="pres">
      <dgm:prSet presAssocID="{1A0A0606-C37F-4892-BBB8-1EA0850228DD}" presName="linNode" presStyleCnt="0"/>
      <dgm:spPr/>
    </dgm:pt>
    <dgm:pt modelId="{FCDEA80D-E5A6-4304-92DE-C8520ED38EDF}" type="pres">
      <dgm:prSet presAssocID="{1A0A0606-C37F-4892-BBB8-1EA0850228DD}" presName="parentText" presStyleLbl="node1" presStyleIdx="1" presStyleCnt="3">
        <dgm:presLayoutVars>
          <dgm:chMax val="1"/>
          <dgm:bulletEnabled val="1"/>
        </dgm:presLayoutVars>
      </dgm:prSet>
      <dgm:spPr/>
    </dgm:pt>
    <dgm:pt modelId="{AC39FA28-6308-4288-A83B-605AD960897E}" type="pres">
      <dgm:prSet presAssocID="{1A0A0606-C37F-4892-BBB8-1EA0850228DD}" presName="descendantText" presStyleLbl="alignAccFollowNode1" presStyleIdx="1" presStyleCnt="3">
        <dgm:presLayoutVars>
          <dgm:bulletEnabled val="1"/>
        </dgm:presLayoutVars>
      </dgm:prSet>
      <dgm:spPr/>
    </dgm:pt>
    <dgm:pt modelId="{B59E2FF4-3CB0-41B1-A462-F883EFC7A84C}" type="pres">
      <dgm:prSet presAssocID="{9E89E8C6-3AE2-4B3C-B03A-24481679DEE4}" presName="sp" presStyleCnt="0"/>
      <dgm:spPr/>
    </dgm:pt>
    <dgm:pt modelId="{4C8E7FD6-7722-44B7-BD55-5477A4D4EAB6}" type="pres">
      <dgm:prSet presAssocID="{455966EA-8E1B-4CE7-ABED-8F5539CAFD90}" presName="linNode" presStyleCnt="0"/>
      <dgm:spPr/>
    </dgm:pt>
    <dgm:pt modelId="{819514CE-CC81-4DD4-B7E3-CF65B838384F}" type="pres">
      <dgm:prSet presAssocID="{455966EA-8E1B-4CE7-ABED-8F5539CAFD90}" presName="parentText" presStyleLbl="node1" presStyleIdx="2" presStyleCnt="3">
        <dgm:presLayoutVars>
          <dgm:chMax val="1"/>
          <dgm:bulletEnabled val="1"/>
        </dgm:presLayoutVars>
      </dgm:prSet>
      <dgm:spPr/>
    </dgm:pt>
    <dgm:pt modelId="{B15B583C-01C1-4B23-BD24-8B6E17B4D6EC}" type="pres">
      <dgm:prSet presAssocID="{455966EA-8E1B-4CE7-ABED-8F5539CAFD90}" presName="descendantText" presStyleLbl="alignAccFollowNode1" presStyleIdx="2" presStyleCnt="3">
        <dgm:presLayoutVars>
          <dgm:bulletEnabled val="1"/>
        </dgm:presLayoutVars>
      </dgm:prSet>
      <dgm:spPr/>
    </dgm:pt>
  </dgm:ptLst>
  <dgm:cxnLst>
    <dgm:cxn modelId="{1F345514-0EB2-40ED-A9C2-28C2DEACFB10}" type="presOf" srcId="{455966EA-8E1B-4CE7-ABED-8F5539CAFD90}" destId="{819514CE-CC81-4DD4-B7E3-CF65B838384F}" srcOrd="0" destOrd="0" presId="urn:microsoft.com/office/officeart/2005/8/layout/vList5"/>
    <dgm:cxn modelId="{2575DA41-9265-41EB-AF32-384F8D1C7191}" type="presOf" srcId="{D8ACFA49-564E-4126-8EBB-5E58076D56DE}" destId="{9EAC8D12-78D1-4FB5-8F18-FC8ADD582458}" srcOrd="0" destOrd="0" presId="urn:microsoft.com/office/officeart/2005/8/layout/vList5"/>
    <dgm:cxn modelId="{1EA73367-5120-4B49-B1AF-52E60B38904A}" type="presOf" srcId="{2889B5E3-BC4B-449D-9FB5-0F23D7728FB6}" destId="{B15B583C-01C1-4B23-BD24-8B6E17B4D6EC}" srcOrd="0" destOrd="0" presId="urn:microsoft.com/office/officeart/2005/8/layout/vList5"/>
    <dgm:cxn modelId="{4F3F0858-A4E9-483E-A116-F2C093DE1407}" srcId="{455966EA-8E1B-4CE7-ABED-8F5539CAFD90}" destId="{2889B5E3-BC4B-449D-9FB5-0F23D7728FB6}" srcOrd="0" destOrd="0" parTransId="{267D34D9-DEC8-4F93-A4DF-571CA269B8AE}" sibTransId="{9902D4EA-6504-46D8-BF02-FF83B2D62D10}"/>
    <dgm:cxn modelId="{94B07F7E-94F4-4C9C-B5BC-12AEBB672BF1}" type="presOf" srcId="{1A0A0606-C37F-4892-BBB8-1EA0850228DD}" destId="{FCDEA80D-E5A6-4304-92DE-C8520ED38EDF}" srcOrd="0" destOrd="0" presId="urn:microsoft.com/office/officeart/2005/8/layout/vList5"/>
    <dgm:cxn modelId="{B713038A-A373-4F06-8F61-29C8EB1B3881}" srcId="{1A0A0606-C37F-4892-BBB8-1EA0850228DD}" destId="{334BE17A-8AC8-4FFD-A2D0-647A4B33D4AE}" srcOrd="0" destOrd="0" parTransId="{4A639C08-5D09-4714-AC4D-E487FCB89CED}" sibTransId="{69C4FBD8-D570-4F5E-85D3-74214EA35991}"/>
    <dgm:cxn modelId="{DD1941AB-C9C2-491E-A6A6-875915641618}" type="presOf" srcId="{334BE17A-8AC8-4FFD-A2D0-647A4B33D4AE}" destId="{AC39FA28-6308-4288-A83B-605AD960897E}" srcOrd="0" destOrd="0" presId="urn:microsoft.com/office/officeart/2005/8/layout/vList5"/>
    <dgm:cxn modelId="{0A67FDAE-9E16-4875-9070-60A14EE2B9E6}" srcId="{D8ACFA49-564E-4126-8EBB-5E58076D56DE}" destId="{21AD067A-DBD2-465C-B249-320A151B41F6}" srcOrd="0" destOrd="0" parTransId="{E6C98F6B-CBF8-4C13-BF58-560D53161DC3}" sibTransId="{CB93FB87-02E3-4908-B4BD-01D840EC227A}"/>
    <dgm:cxn modelId="{B525C7BD-366C-425A-9C21-FF671E682E3B}" type="presOf" srcId="{21AD067A-DBD2-465C-B249-320A151B41F6}" destId="{7FB23EB0-9DC9-4C8F-A392-03F574372CBA}" srcOrd="0" destOrd="0" presId="urn:microsoft.com/office/officeart/2005/8/layout/vList5"/>
    <dgm:cxn modelId="{CCEF1BCE-B7C4-4161-939B-CE043D8C7A69}" srcId="{21AD067A-DBD2-465C-B249-320A151B41F6}" destId="{ADB3CD94-530B-4A1F-8338-CCD1AFD1633A}" srcOrd="0" destOrd="0" parTransId="{2FE99C44-4335-43A6-9251-ACEFA5C39E35}" sibTransId="{9791D34C-F02C-4350-8C20-7615A373927F}"/>
    <dgm:cxn modelId="{A81ED7D4-D718-4D16-9761-AE57F78D7FF0}" srcId="{D8ACFA49-564E-4126-8EBB-5E58076D56DE}" destId="{455966EA-8E1B-4CE7-ABED-8F5539CAFD90}" srcOrd="2" destOrd="0" parTransId="{5794D148-A647-45DA-B3E7-82984CD66C95}" sibTransId="{9559220C-D6F8-45CE-BB93-6288F553849C}"/>
    <dgm:cxn modelId="{E62B8CD9-3963-4BC1-9830-20224EB85339}" type="presOf" srcId="{ADB3CD94-530B-4A1F-8338-CCD1AFD1633A}" destId="{7AC77BDF-7A82-4B81-8322-5AAC67234C73}" srcOrd="0" destOrd="0" presId="urn:microsoft.com/office/officeart/2005/8/layout/vList5"/>
    <dgm:cxn modelId="{AC3F80ED-32D2-4B99-9D61-F050EDB0253C}" srcId="{D8ACFA49-564E-4126-8EBB-5E58076D56DE}" destId="{1A0A0606-C37F-4892-BBB8-1EA0850228DD}" srcOrd="1" destOrd="0" parTransId="{3261C9D1-C64F-4E28-9902-078866AA75FA}" sibTransId="{9E89E8C6-3AE2-4B3C-B03A-24481679DEE4}"/>
    <dgm:cxn modelId="{14584028-03FF-4AC9-980C-149326700CFD}" type="presParOf" srcId="{9EAC8D12-78D1-4FB5-8F18-FC8ADD582458}" destId="{9F4EEDDA-89A0-4CEC-9902-37A6C0EFAB3D}" srcOrd="0" destOrd="0" presId="urn:microsoft.com/office/officeart/2005/8/layout/vList5"/>
    <dgm:cxn modelId="{B1939133-4290-4CA7-A38E-A23651896430}" type="presParOf" srcId="{9F4EEDDA-89A0-4CEC-9902-37A6C0EFAB3D}" destId="{7FB23EB0-9DC9-4C8F-A392-03F574372CBA}" srcOrd="0" destOrd="0" presId="urn:microsoft.com/office/officeart/2005/8/layout/vList5"/>
    <dgm:cxn modelId="{24D1529F-4B43-49B8-ACFF-8791A0C6F494}" type="presParOf" srcId="{9F4EEDDA-89A0-4CEC-9902-37A6C0EFAB3D}" destId="{7AC77BDF-7A82-4B81-8322-5AAC67234C73}" srcOrd="1" destOrd="0" presId="urn:microsoft.com/office/officeart/2005/8/layout/vList5"/>
    <dgm:cxn modelId="{5487E146-2193-44F6-9E1C-329ED60E9CE6}" type="presParOf" srcId="{9EAC8D12-78D1-4FB5-8F18-FC8ADD582458}" destId="{F8B5E7DE-F15D-43DC-BA72-EBEFF81AAABC}" srcOrd="1" destOrd="0" presId="urn:microsoft.com/office/officeart/2005/8/layout/vList5"/>
    <dgm:cxn modelId="{F8D0E2BF-516F-421F-9AA4-D9D62D6AB158}" type="presParOf" srcId="{9EAC8D12-78D1-4FB5-8F18-FC8ADD582458}" destId="{A35E0076-39CD-471E-ADFB-2FACF4B05250}" srcOrd="2" destOrd="0" presId="urn:microsoft.com/office/officeart/2005/8/layout/vList5"/>
    <dgm:cxn modelId="{9867FC2D-C964-4E79-9EF0-1CBA1F9410E4}" type="presParOf" srcId="{A35E0076-39CD-471E-ADFB-2FACF4B05250}" destId="{FCDEA80D-E5A6-4304-92DE-C8520ED38EDF}" srcOrd="0" destOrd="0" presId="urn:microsoft.com/office/officeart/2005/8/layout/vList5"/>
    <dgm:cxn modelId="{7A215815-A5BF-4001-9692-A13895BE567A}" type="presParOf" srcId="{A35E0076-39CD-471E-ADFB-2FACF4B05250}" destId="{AC39FA28-6308-4288-A83B-605AD960897E}" srcOrd="1" destOrd="0" presId="urn:microsoft.com/office/officeart/2005/8/layout/vList5"/>
    <dgm:cxn modelId="{4F7A34DF-BDED-49CE-A1EC-38498B8D9C4D}" type="presParOf" srcId="{9EAC8D12-78D1-4FB5-8F18-FC8ADD582458}" destId="{B59E2FF4-3CB0-41B1-A462-F883EFC7A84C}" srcOrd="3" destOrd="0" presId="urn:microsoft.com/office/officeart/2005/8/layout/vList5"/>
    <dgm:cxn modelId="{66FADF72-E98A-44A5-A4F4-498BCBB0152A}" type="presParOf" srcId="{9EAC8D12-78D1-4FB5-8F18-FC8ADD582458}" destId="{4C8E7FD6-7722-44B7-BD55-5477A4D4EAB6}" srcOrd="4" destOrd="0" presId="urn:microsoft.com/office/officeart/2005/8/layout/vList5"/>
    <dgm:cxn modelId="{EEE447D5-D1A1-47A6-B993-81B4CF15BDE3}" type="presParOf" srcId="{4C8E7FD6-7722-44B7-BD55-5477A4D4EAB6}" destId="{819514CE-CC81-4DD4-B7E3-CF65B838384F}" srcOrd="0" destOrd="0" presId="urn:microsoft.com/office/officeart/2005/8/layout/vList5"/>
    <dgm:cxn modelId="{73CCDC1B-586A-4783-92DA-AD75C618B13F}" type="presParOf" srcId="{4C8E7FD6-7722-44B7-BD55-5477A4D4EAB6}" destId="{B15B583C-01C1-4B23-BD24-8B6E17B4D6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AFBA71-E9FD-4A19-BF84-77ABAAC5CD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ru-RU"/>
        </a:p>
      </dgm:t>
    </dgm:pt>
    <dgm:pt modelId="{051DBCE5-60AA-41C1-8AA0-AF39A160EC54}">
      <dgm:prSet custT="1"/>
      <dgm:spPr/>
      <dgm:t>
        <a:bodyPr/>
        <a:lstStyle/>
        <a:p>
          <a:pPr>
            <a:lnSpc>
              <a:spcPct val="100000"/>
            </a:lnSpc>
          </a:pPr>
          <a:r>
            <a:rPr lang="ru-RU" sz="1200" dirty="0"/>
            <a:t>Каждая из трех моделей предполагает наличие широкого круга различных субъектов закупок - заказчиков с различным общим правовым статусом, в том числе различной организационно-правовой формой, что предопределяет различия в общем правовом статусе. </a:t>
          </a:r>
        </a:p>
      </dgm:t>
    </dgm:pt>
    <dgm:pt modelId="{64F70BD5-B533-488B-AB69-218DB1C80E8E}" type="parTrans" cxnId="{35D880FE-88A7-4D04-A999-141DDE1D5182}">
      <dgm:prSet/>
      <dgm:spPr/>
      <dgm:t>
        <a:bodyPr/>
        <a:lstStyle/>
        <a:p>
          <a:endParaRPr lang="ru-RU"/>
        </a:p>
      </dgm:t>
    </dgm:pt>
    <dgm:pt modelId="{CC985F4D-6F5C-464E-9A45-C1BAC7EC0BCB}" type="sibTrans" cxnId="{35D880FE-88A7-4D04-A999-141DDE1D5182}">
      <dgm:prSet/>
      <dgm:spPr/>
      <dgm:t>
        <a:bodyPr/>
        <a:lstStyle/>
        <a:p>
          <a:endParaRPr lang="ru-RU"/>
        </a:p>
      </dgm:t>
    </dgm:pt>
    <dgm:pt modelId="{2CBD2492-5EBD-49B9-9639-AE8AF92F41C0}">
      <dgm:prSet/>
      <dgm:spPr/>
      <dgm:t>
        <a:bodyPr/>
        <a:lstStyle/>
        <a:p>
          <a:pPr>
            <a:lnSpc>
              <a:spcPct val="100000"/>
            </a:lnSpc>
          </a:pPr>
          <a:r>
            <a:rPr lang="ru-RU"/>
            <a:t>Антимонопольные требования регламентированы таким образом, что в некоторых случаях адресуются не какой-то целой группе заказчиков одновременно, а отдельным категориям заказчиков в соответствии с их организационно-правовым статусом и т.д.</a:t>
          </a:r>
        </a:p>
      </dgm:t>
    </dgm:pt>
    <dgm:pt modelId="{493347F7-5753-464A-9447-48E38DDA4CAE}" type="parTrans" cxnId="{970C7821-5635-4441-B029-E2D7CDD148A4}">
      <dgm:prSet/>
      <dgm:spPr/>
      <dgm:t>
        <a:bodyPr/>
        <a:lstStyle/>
        <a:p>
          <a:endParaRPr lang="ru-RU"/>
        </a:p>
      </dgm:t>
    </dgm:pt>
    <dgm:pt modelId="{8DFEBFC4-2317-46D7-8A9C-18A4C0A0AC0F}" type="sibTrans" cxnId="{970C7821-5635-4441-B029-E2D7CDD148A4}">
      <dgm:prSet/>
      <dgm:spPr/>
      <dgm:t>
        <a:bodyPr/>
        <a:lstStyle/>
        <a:p>
          <a:endParaRPr lang="ru-RU"/>
        </a:p>
      </dgm:t>
    </dgm:pt>
    <dgm:pt modelId="{215F30E7-050F-45C1-894C-20B194A4A3D9}">
      <dgm:prSet/>
      <dgm:spPr/>
      <dgm:t>
        <a:bodyPr/>
        <a:lstStyle/>
        <a:p>
          <a:pPr>
            <a:lnSpc>
              <a:spcPct val="100000"/>
            </a:lnSpc>
          </a:pPr>
          <a:r>
            <a:rPr lang="ru-RU"/>
            <a:t>Антимонопольные требования в сфере закупок установлены различными статьями Закона о защите конкуренции</a:t>
          </a:r>
        </a:p>
      </dgm:t>
    </dgm:pt>
    <dgm:pt modelId="{62B68F06-DCB4-4C7D-BAB9-3E6E8B4EFA7C}" type="parTrans" cxnId="{A6F6E19C-05EE-47BF-89F2-A5802AC76555}">
      <dgm:prSet/>
      <dgm:spPr/>
      <dgm:t>
        <a:bodyPr/>
        <a:lstStyle/>
        <a:p>
          <a:endParaRPr lang="ru-RU"/>
        </a:p>
      </dgm:t>
    </dgm:pt>
    <dgm:pt modelId="{1C2AA072-9B17-4DFB-A38D-367AA33F6DD3}" type="sibTrans" cxnId="{A6F6E19C-05EE-47BF-89F2-A5802AC76555}">
      <dgm:prSet/>
      <dgm:spPr/>
      <dgm:t>
        <a:bodyPr/>
        <a:lstStyle/>
        <a:p>
          <a:endParaRPr lang="ru-RU"/>
        </a:p>
      </dgm:t>
    </dgm:pt>
    <dgm:pt modelId="{47547851-A80E-412A-9A3B-A472223A2172}">
      <dgm:prSet/>
      <dgm:spPr/>
      <dgm:t>
        <a:bodyPr/>
        <a:lstStyle/>
        <a:p>
          <a:pPr>
            <a:lnSpc>
              <a:spcPct val="100000"/>
            </a:lnSpc>
          </a:pPr>
          <a:r>
            <a:rPr lang="ru-RU"/>
            <a:t>Внутри статей Закона о защите конкуренции содержится дифференциация антимонопольных требований </a:t>
          </a:r>
          <a:br>
            <a:rPr lang="ru-RU"/>
          </a:br>
          <a:r>
            <a:rPr lang="ru-RU"/>
            <a:t>по кругу лиц. </a:t>
          </a:r>
        </a:p>
      </dgm:t>
    </dgm:pt>
    <dgm:pt modelId="{65840D24-37E1-4AE9-8A00-68F21F0C3D45}" type="parTrans" cxnId="{573F60E9-C530-4C57-BB3F-C6F73905A4F7}">
      <dgm:prSet/>
      <dgm:spPr/>
      <dgm:t>
        <a:bodyPr/>
        <a:lstStyle/>
        <a:p>
          <a:endParaRPr lang="ru-RU"/>
        </a:p>
      </dgm:t>
    </dgm:pt>
    <dgm:pt modelId="{2000F67B-6DCE-417F-BFBD-25F3360789DD}" type="sibTrans" cxnId="{573F60E9-C530-4C57-BB3F-C6F73905A4F7}">
      <dgm:prSet/>
      <dgm:spPr/>
      <dgm:t>
        <a:bodyPr/>
        <a:lstStyle/>
        <a:p>
          <a:endParaRPr lang="ru-RU"/>
        </a:p>
      </dgm:t>
    </dgm:pt>
    <dgm:pt modelId="{F6CD3FCC-164E-4AC9-9CCC-630D940225D4}">
      <dgm:prSet/>
      <dgm:spPr/>
      <dgm:t>
        <a:bodyPr/>
        <a:lstStyle/>
        <a:p>
          <a:pPr>
            <a:lnSpc>
              <a:spcPct val="100000"/>
            </a:lnSpc>
          </a:pPr>
          <a:r>
            <a:rPr lang="ru-RU" dirty="0"/>
            <a:t>В одних случаях антимонопольные требования по кругу лиц универсальны, т.е. применяются ко всем осуществляющим закупки субъектам, в других - устанавливается особый круг лиц, к которым эти антимонопольные требования применяются.</a:t>
          </a:r>
        </a:p>
      </dgm:t>
    </dgm:pt>
    <dgm:pt modelId="{EA31E623-3D77-4F4C-B676-71DCA71BA5F8}" type="parTrans" cxnId="{F3AE3A3A-9818-4D80-85D4-DBCE8B78CCB6}">
      <dgm:prSet/>
      <dgm:spPr/>
      <dgm:t>
        <a:bodyPr/>
        <a:lstStyle/>
        <a:p>
          <a:endParaRPr lang="ru-RU"/>
        </a:p>
      </dgm:t>
    </dgm:pt>
    <dgm:pt modelId="{1A3C145F-DA18-462A-897A-8DEBE0EA7F9B}" type="sibTrans" cxnId="{F3AE3A3A-9818-4D80-85D4-DBCE8B78CCB6}">
      <dgm:prSet/>
      <dgm:spPr/>
      <dgm:t>
        <a:bodyPr/>
        <a:lstStyle/>
        <a:p>
          <a:endParaRPr lang="ru-RU"/>
        </a:p>
      </dgm:t>
    </dgm:pt>
    <dgm:pt modelId="{4A856528-C508-4B81-A655-55A2C6170511}" type="pres">
      <dgm:prSet presAssocID="{54AFBA71-E9FD-4A19-BF84-77ABAAC5CDE9}" presName="root" presStyleCnt="0">
        <dgm:presLayoutVars>
          <dgm:dir/>
          <dgm:resizeHandles val="exact"/>
        </dgm:presLayoutVars>
      </dgm:prSet>
      <dgm:spPr/>
    </dgm:pt>
    <dgm:pt modelId="{C904F90D-2928-4C73-8FCF-FBA14818BDF7}" type="pres">
      <dgm:prSet presAssocID="{051DBCE5-60AA-41C1-8AA0-AF39A160EC54}" presName="compNode" presStyleCnt="0"/>
      <dgm:spPr/>
    </dgm:pt>
    <dgm:pt modelId="{E72BA28D-B630-4316-90BA-1FC6E4F5D491}" type="pres">
      <dgm:prSet presAssocID="{051DBCE5-60AA-41C1-8AA0-AF39A160EC54}" presName="bgRect" presStyleLbl="bgShp" presStyleIdx="0" presStyleCnt="5"/>
      <dgm:spPr/>
    </dgm:pt>
    <dgm:pt modelId="{0C470F32-4F8C-4A5A-B515-FEEFB026E8AC}" type="pres">
      <dgm:prSet presAssocID="{051DBCE5-60AA-41C1-8AA0-AF39A160EC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Вопросы"/>
        </a:ext>
      </dgm:extLst>
    </dgm:pt>
    <dgm:pt modelId="{ED8014C3-CC15-423D-9B8B-890FD931559F}" type="pres">
      <dgm:prSet presAssocID="{051DBCE5-60AA-41C1-8AA0-AF39A160EC54}" presName="spaceRect" presStyleCnt="0"/>
      <dgm:spPr/>
    </dgm:pt>
    <dgm:pt modelId="{B3A9C28B-9766-438B-B165-2AA247E313D8}" type="pres">
      <dgm:prSet presAssocID="{051DBCE5-60AA-41C1-8AA0-AF39A160EC54}" presName="parTx" presStyleLbl="revTx" presStyleIdx="0" presStyleCnt="5">
        <dgm:presLayoutVars>
          <dgm:chMax val="0"/>
          <dgm:chPref val="0"/>
        </dgm:presLayoutVars>
      </dgm:prSet>
      <dgm:spPr/>
    </dgm:pt>
    <dgm:pt modelId="{A45AA7DA-E690-486D-9E70-F11B23C244D2}" type="pres">
      <dgm:prSet presAssocID="{CC985F4D-6F5C-464E-9A45-C1BAC7EC0BCB}" presName="sibTrans" presStyleCnt="0"/>
      <dgm:spPr/>
    </dgm:pt>
    <dgm:pt modelId="{41215B48-7EA9-4ED4-92C5-860C88C40A39}" type="pres">
      <dgm:prSet presAssocID="{2CBD2492-5EBD-49B9-9639-AE8AF92F41C0}" presName="compNode" presStyleCnt="0"/>
      <dgm:spPr/>
    </dgm:pt>
    <dgm:pt modelId="{21D9F85B-FEEB-4E49-B8DB-C2572D3D9C26}" type="pres">
      <dgm:prSet presAssocID="{2CBD2492-5EBD-49B9-9639-AE8AF92F41C0}" presName="bgRect" presStyleLbl="bgShp" presStyleIdx="1" presStyleCnt="5"/>
      <dgm:spPr/>
    </dgm:pt>
    <dgm:pt modelId="{A5BBDAFF-9DCB-44DD-B0DA-C9D67DB2291A}" type="pres">
      <dgm:prSet presAssocID="{2CBD2492-5EBD-49B9-9639-AE8AF92F41C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Флажок"/>
        </a:ext>
      </dgm:extLst>
    </dgm:pt>
    <dgm:pt modelId="{CAAF757E-90BC-4C9F-8E41-8251A620C28A}" type="pres">
      <dgm:prSet presAssocID="{2CBD2492-5EBD-49B9-9639-AE8AF92F41C0}" presName="spaceRect" presStyleCnt="0"/>
      <dgm:spPr/>
    </dgm:pt>
    <dgm:pt modelId="{17100B61-E52B-43CE-8C29-37DEBE8849DA}" type="pres">
      <dgm:prSet presAssocID="{2CBD2492-5EBD-49B9-9639-AE8AF92F41C0}" presName="parTx" presStyleLbl="revTx" presStyleIdx="1" presStyleCnt="5">
        <dgm:presLayoutVars>
          <dgm:chMax val="0"/>
          <dgm:chPref val="0"/>
        </dgm:presLayoutVars>
      </dgm:prSet>
      <dgm:spPr/>
    </dgm:pt>
    <dgm:pt modelId="{8FF52B81-2DD7-4F67-86A3-519A18F16087}" type="pres">
      <dgm:prSet presAssocID="{8DFEBFC4-2317-46D7-8A9C-18A4C0A0AC0F}" presName="sibTrans" presStyleCnt="0"/>
      <dgm:spPr/>
    </dgm:pt>
    <dgm:pt modelId="{0E49F323-0DBC-4C7C-876D-62A95A6EC804}" type="pres">
      <dgm:prSet presAssocID="{215F30E7-050F-45C1-894C-20B194A4A3D9}" presName="compNode" presStyleCnt="0"/>
      <dgm:spPr/>
    </dgm:pt>
    <dgm:pt modelId="{85EC03C0-4D6A-44F3-86F9-B73909012B9F}" type="pres">
      <dgm:prSet presAssocID="{215F30E7-050F-45C1-894C-20B194A4A3D9}" presName="bgRect" presStyleLbl="bgShp" presStyleIdx="2" presStyleCnt="5"/>
      <dgm:spPr/>
    </dgm:pt>
    <dgm:pt modelId="{6E56E8FC-6009-4FB1-9874-C16DE187C160}" type="pres">
      <dgm:prSet presAssocID="{215F30E7-050F-45C1-894C-20B194A4A3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Фабрика"/>
        </a:ext>
      </dgm:extLst>
    </dgm:pt>
    <dgm:pt modelId="{F229B44C-15DB-4041-A24F-B152B9B9150C}" type="pres">
      <dgm:prSet presAssocID="{215F30E7-050F-45C1-894C-20B194A4A3D9}" presName="spaceRect" presStyleCnt="0"/>
      <dgm:spPr/>
    </dgm:pt>
    <dgm:pt modelId="{D2A5ED53-8E6A-4C33-938D-26FAF0B444E7}" type="pres">
      <dgm:prSet presAssocID="{215F30E7-050F-45C1-894C-20B194A4A3D9}" presName="parTx" presStyleLbl="revTx" presStyleIdx="2" presStyleCnt="5">
        <dgm:presLayoutVars>
          <dgm:chMax val="0"/>
          <dgm:chPref val="0"/>
        </dgm:presLayoutVars>
      </dgm:prSet>
      <dgm:spPr/>
    </dgm:pt>
    <dgm:pt modelId="{9D0A5F10-DA04-471D-8A4F-D976EF23F085}" type="pres">
      <dgm:prSet presAssocID="{1C2AA072-9B17-4DFB-A38D-367AA33F6DD3}" presName="sibTrans" presStyleCnt="0"/>
      <dgm:spPr/>
    </dgm:pt>
    <dgm:pt modelId="{402DE952-A309-4DDD-8E59-8B449CD3C25F}" type="pres">
      <dgm:prSet presAssocID="{47547851-A80E-412A-9A3B-A472223A2172}" presName="compNode" presStyleCnt="0"/>
      <dgm:spPr/>
    </dgm:pt>
    <dgm:pt modelId="{B15F0960-7829-4215-B077-2D55CAB0C04C}" type="pres">
      <dgm:prSet presAssocID="{47547851-A80E-412A-9A3B-A472223A2172}" presName="bgRect" presStyleLbl="bgShp" presStyleIdx="3" presStyleCnt="5"/>
      <dgm:spPr/>
    </dgm:pt>
    <dgm:pt modelId="{BA443B23-B5D4-46F6-9241-4B81D264AB25}" type="pres">
      <dgm:prSet presAssocID="{47547851-A80E-412A-9A3B-A472223A217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E1DFA118-DB7E-41B4-A9E5-0C7A89154CC8}" type="pres">
      <dgm:prSet presAssocID="{47547851-A80E-412A-9A3B-A472223A2172}" presName="spaceRect" presStyleCnt="0"/>
      <dgm:spPr/>
    </dgm:pt>
    <dgm:pt modelId="{6D2C907F-528D-4E2E-B050-C6EC7B3C0358}" type="pres">
      <dgm:prSet presAssocID="{47547851-A80E-412A-9A3B-A472223A2172}" presName="parTx" presStyleLbl="revTx" presStyleIdx="3" presStyleCnt="5">
        <dgm:presLayoutVars>
          <dgm:chMax val="0"/>
          <dgm:chPref val="0"/>
        </dgm:presLayoutVars>
      </dgm:prSet>
      <dgm:spPr/>
    </dgm:pt>
    <dgm:pt modelId="{9EC60FD3-ABC6-4855-808D-D24077D89F3A}" type="pres">
      <dgm:prSet presAssocID="{2000F67B-6DCE-417F-BFBD-25F3360789DD}" presName="sibTrans" presStyleCnt="0"/>
      <dgm:spPr/>
    </dgm:pt>
    <dgm:pt modelId="{9E6BDDCE-E7AB-4700-9155-CD98160125D1}" type="pres">
      <dgm:prSet presAssocID="{F6CD3FCC-164E-4AC9-9CCC-630D940225D4}" presName="compNode" presStyleCnt="0"/>
      <dgm:spPr/>
    </dgm:pt>
    <dgm:pt modelId="{8DFD26A0-A9AF-4625-AB01-ED6D921AEDA0}" type="pres">
      <dgm:prSet presAssocID="{F6CD3FCC-164E-4AC9-9CCC-630D940225D4}" presName="bgRect" presStyleLbl="bgShp" presStyleIdx="4" presStyleCnt="5"/>
      <dgm:spPr/>
    </dgm:pt>
    <dgm:pt modelId="{5F17915B-DD3D-4238-88D9-B21768CCF6E6}" type="pres">
      <dgm:prSet presAssocID="{F6CD3FCC-164E-4AC9-9CCC-630D940225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apanese Dolls"/>
        </a:ext>
      </dgm:extLst>
    </dgm:pt>
    <dgm:pt modelId="{481EDEED-A0EE-4ACE-989F-2D73FA5FC32C}" type="pres">
      <dgm:prSet presAssocID="{F6CD3FCC-164E-4AC9-9CCC-630D940225D4}" presName="spaceRect" presStyleCnt="0"/>
      <dgm:spPr/>
    </dgm:pt>
    <dgm:pt modelId="{022E7517-5A08-4EB2-9065-A954D36103A3}" type="pres">
      <dgm:prSet presAssocID="{F6CD3FCC-164E-4AC9-9CCC-630D940225D4}" presName="parTx" presStyleLbl="revTx" presStyleIdx="4" presStyleCnt="5">
        <dgm:presLayoutVars>
          <dgm:chMax val="0"/>
          <dgm:chPref val="0"/>
        </dgm:presLayoutVars>
      </dgm:prSet>
      <dgm:spPr/>
    </dgm:pt>
  </dgm:ptLst>
  <dgm:cxnLst>
    <dgm:cxn modelId="{8ABEC704-9FE9-44EB-A701-C8AE8908D6DA}" type="presOf" srcId="{215F30E7-050F-45C1-894C-20B194A4A3D9}" destId="{D2A5ED53-8E6A-4C33-938D-26FAF0B444E7}" srcOrd="0" destOrd="0" presId="urn:microsoft.com/office/officeart/2018/2/layout/IconVerticalSolidList"/>
    <dgm:cxn modelId="{CC3B5506-B1D4-424D-96A6-66F7D3DD24C8}" type="presOf" srcId="{F6CD3FCC-164E-4AC9-9CCC-630D940225D4}" destId="{022E7517-5A08-4EB2-9065-A954D36103A3}" srcOrd="0" destOrd="0" presId="urn:microsoft.com/office/officeart/2018/2/layout/IconVerticalSolidList"/>
    <dgm:cxn modelId="{970C7821-5635-4441-B029-E2D7CDD148A4}" srcId="{54AFBA71-E9FD-4A19-BF84-77ABAAC5CDE9}" destId="{2CBD2492-5EBD-49B9-9639-AE8AF92F41C0}" srcOrd="1" destOrd="0" parTransId="{493347F7-5753-464A-9447-48E38DDA4CAE}" sibTransId="{8DFEBFC4-2317-46D7-8A9C-18A4C0A0AC0F}"/>
    <dgm:cxn modelId="{F3AE3A3A-9818-4D80-85D4-DBCE8B78CCB6}" srcId="{54AFBA71-E9FD-4A19-BF84-77ABAAC5CDE9}" destId="{F6CD3FCC-164E-4AC9-9CCC-630D940225D4}" srcOrd="4" destOrd="0" parTransId="{EA31E623-3D77-4F4C-B676-71DCA71BA5F8}" sibTransId="{1A3C145F-DA18-462A-897A-8DEBE0EA7F9B}"/>
    <dgm:cxn modelId="{DB329060-F7FF-4746-9B40-482F029AD425}" type="presOf" srcId="{54AFBA71-E9FD-4A19-BF84-77ABAAC5CDE9}" destId="{4A856528-C508-4B81-A655-55A2C6170511}" srcOrd="0" destOrd="0" presId="urn:microsoft.com/office/officeart/2018/2/layout/IconVerticalSolidList"/>
    <dgm:cxn modelId="{7B165178-1E88-4A9C-9FB0-343A36191482}" type="presOf" srcId="{2CBD2492-5EBD-49B9-9639-AE8AF92F41C0}" destId="{17100B61-E52B-43CE-8C29-37DEBE8849DA}" srcOrd="0" destOrd="0" presId="urn:microsoft.com/office/officeart/2018/2/layout/IconVerticalSolidList"/>
    <dgm:cxn modelId="{4AB2188A-B5BB-45B4-8281-9FA2BBF2BAA1}" type="presOf" srcId="{47547851-A80E-412A-9A3B-A472223A2172}" destId="{6D2C907F-528D-4E2E-B050-C6EC7B3C0358}" srcOrd="0" destOrd="0" presId="urn:microsoft.com/office/officeart/2018/2/layout/IconVerticalSolidList"/>
    <dgm:cxn modelId="{A6F6E19C-05EE-47BF-89F2-A5802AC76555}" srcId="{54AFBA71-E9FD-4A19-BF84-77ABAAC5CDE9}" destId="{215F30E7-050F-45C1-894C-20B194A4A3D9}" srcOrd="2" destOrd="0" parTransId="{62B68F06-DCB4-4C7D-BAB9-3E6E8B4EFA7C}" sibTransId="{1C2AA072-9B17-4DFB-A38D-367AA33F6DD3}"/>
    <dgm:cxn modelId="{573F60E9-C530-4C57-BB3F-C6F73905A4F7}" srcId="{54AFBA71-E9FD-4A19-BF84-77ABAAC5CDE9}" destId="{47547851-A80E-412A-9A3B-A472223A2172}" srcOrd="3" destOrd="0" parTransId="{65840D24-37E1-4AE9-8A00-68F21F0C3D45}" sibTransId="{2000F67B-6DCE-417F-BFBD-25F3360789DD}"/>
    <dgm:cxn modelId="{ED9FF3FC-A0F1-43F2-9F1C-B68390290706}" type="presOf" srcId="{051DBCE5-60AA-41C1-8AA0-AF39A160EC54}" destId="{B3A9C28B-9766-438B-B165-2AA247E313D8}" srcOrd="0" destOrd="0" presId="urn:microsoft.com/office/officeart/2018/2/layout/IconVerticalSolidList"/>
    <dgm:cxn modelId="{35D880FE-88A7-4D04-A999-141DDE1D5182}" srcId="{54AFBA71-E9FD-4A19-BF84-77ABAAC5CDE9}" destId="{051DBCE5-60AA-41C1-8AA0-AF39A160EC54}" srcOrd="0" destOrd="0" parTransId="{64F70BD5-B533-488B-AB69-218DB1C80E8E}" sibTransId="{CC985F4D-6F5C-464E-9A45-C1BAC7EC0BCB}"/>
    <dgm:cxn modelId="{216754AA-B72A-48F5-ADCD-AAD9EE74451B}" type="presParOf" srcId="{4A856528-C508-4B81-A655-55A2C6170511}" destId="{C904F90D-2928-4C73-8FCF-FBA14818BDF7}" srcOrd="0" destOrd="0" presId="urn:microsoft.com/office/officeart/2018/2/layout/IconVerticalSolidList"/>
    <dgm:cxn modelId="{74348A4F-40CF-45E8-B79E-CDDC352B260B}" type="presParOf" srcId="{C904F90D-2928-4C73-8FCF-FBA14818BDF7}" destId="{E72BA28D-B630-4316-90BA-1FC6E4F5D491}" srcOrd="0" destOrd="0" presId="urn:microsoft.com/office/officeart/2018/2/layout/IconVerticalSolidList"/>
    <dgm:cxn modelId="{48B0D05B-DD80-452B-A719-BDE3907680A9}" type="presParOf" srcId="{C904F90D-2928-4C73-8FCF-FBA14818BDF7}" destId="{0C470F32-4F8C-4A5A-B515-FEEFB026E8AC}" srcOrd="1" destOrd="0" presId="urn:microsoft.com/office/officeart/2018/2/layout/IconVerticalSolidList"/>
    <dgm:cxn modelId="{846B8C89-376E-4841-835B-605A08D0A5B6}" type="presParOf" srcId="{C904F90D-2928-4C73-8FCF-FBA14818BDF7}" destId="{ED8014C3-CC15-423D-9B8B-890FD931559F}" srcOrd="2" destOrd="0" presId="urn:microsoft.com/office/officeart/2018/2/layout/IconVerticalSolidList"/>
    <dgm:cxn modelId="{4BC2298B-A5FC-4ABF-8FFB-F0642E83FEE3}" type="presParOf" srcId="{C904F90D-2928-4C73-8FCF-FBA14818BDF7}" destId="{B3A9C28B-9766-438B-B165-2AA247E313D8}" srcOrd="3" destOrd="0" presId="urn:microsoft.com/office/officeart/2018/2/layout/IconVerticalSolidList"/>
    <dgm:cxn modelId="{EE3DF8DA-7CD3-4649-B8A3-EBFCF42D05AB}" type="presParOf" srcId="{4A856528-C508-4B81-A655-55A2C6170511}" destId="{A45AA7DA-E690-486D-9E70-F11B23C244D2}" srcOrd="1" destOrd="0" presId="urn:microsoft.com/office/officeart/2018/2/layout/IconVerticalSolidList"/>
    <dgm:cxn modelId="{2850AC7C-460E-4F21-BC97-2D7CFB421207}" type="presParOf" srcId="{4A856528-C508-4B81-A655-55A2C6170511}" destId="{41215B48-7EA9-4ED4-92C5-860C88C40A39}" srcOrd="2" destOrd="0" presId="urn:microsoft.com/office/officeart/2018/2/layout/IconVerticalSolidList"/>
    <dgm:cxn modelId="{788E9D35-5670-401D-BDAF-39D5A3D439FD}" type="presParOf" srcId="{41215B48-7EA9-4ED4-92C5-860C88C40A39}" destId="{21D9F85B-FEEB-4E49-B8DB-C2572D3D9C26}" srcOrd="0" destOrd="0" presId="urn:microsoft.com/office/officeart/2018/2/layout/IconVerticalSolidList"/>
    <dgm:cxn modelId="{14A03CD9-A049-4557-9691-27CD13CF3365}" type="presParOf" srcId="{41215B48-7EA9-4ED4-92C5-860C88C40A39}" destId="{A5BBDAFF-9DCB-44DD-B0DA-C9D67DB2291A}" srcOrd="1" destOrd="0" presId="urn:microsoft.com/office/officeart/2018/2/layout/IconVerticalSolidList"/>
    <dgm:cxn modelId="{C1C0CD07-46FD-45F5-9716-FE95A6D94A94}" type="presParOf" srcId="{41215B48-7EA9-4ED4-92C5-860C88C40A39}" destId="{CAAF757E-90BC-4C9F-8E41-8251A620C28A}" srcOrd="2" destOrd="0" presId="urn:microsoft.com/office/officeart/2018/2/layout/IconVerticalSolidList"/>
    <dgm:cxn modelId="{C2FE0CEA-B483-47EA-847E-AE3076E7D5D7}" type="presParOf" srcId="{41215B48-7EA9-4ED4-92C5-860C88C40A39}" destId="{17100B61-E52B-43CE-8C29-37DEBE8849DA}" srcOrd="3" destOrd="0" presId="urn:microsoft.com/office/officeart/2018/2/layout/IconVerticalSolidList"/>
    <dgm:cxn modelId="{B1457418-04DE-4E78-869E-AB89F82004E6}" type="presParOf" srcId="{4A856528-C508-4B81-A655-55A2C6170511}" destId="{8FF52B81-2DD7-4F67-86A3-519A18F16087}" srcOrd="3" destOrd="0" presId="urn:microsoft.com/office/officeart/2018/2/layout/IconVerticalSolidList"/>
    <dgm:cxn modelId="{0C3745D1-E387-4B44-A358-2C525AB2FCCB}" type="presParOf" srcId="{4A856528-C508-4B81-A655-55A2C6170511}" destId="{0E49F323-0DBC-4C7C-876D-62A95A6EC804}" srcOrd="4" destOrd="0" presId="urn:microsoft.com/office/officeart/2018/2/layout/IconVerticalSolidList"/>
    <dgm:cxn modelId="{ACAD8A0A-3135-41EE-A9BE-411CCAA00AA2}" type="presParOf" srcId="{0E49F323-0DBC-4C7C-876D-62A95A6EC804}" destId="{85EC03C0-4D6A-44F3-86F9-B73909012B9F}" srcOrd="0" destOrd="0" presId="urn:microsoft.com/office/officeart/2018/2/layout/IconVerticalSolidList"/>
    <dgm:cxn modelId="{2DB19A0C-E367-4529-B8F0-BA5BA496E162}" type="presParOf" srcId="{0E49F323-0DBC-4C7C-876D-62A95A6EC804}" destId="{6E56E8FC-6009-4FB1-9874-C16DE187C160}" srcOrd="1" destOrd="0" presId="urn:microsoft.com/office/officeart/2018/2/layout/IconVerticalSolidList"/>
    <dgm:cxn modelId="{1197DFCA-B87A-4941-BE44-E548EE86CFF7}" type="presParOf" srcId="{0E49F323-0DBC-4C7C-876D-62A95A6EC804}" destId="{F229B44C-15DB-4041-A24F-B152B9B9150C}" srcOrd="2" destOrd="0" presId="urn:microsoft.com/office/officeart/2018/2/layout/IconVerticalSolidList"/>
    <dgm:cxn modelId="{E6DA7BB3-67AD-4755-A16A-B3709404B646}" type="presParOf" srcId="{0E49F323-0DBC-4C7C-876D-62A95A6EC804}" destId="{D2A5ED53-8E6A-4C33-938D-26FAF0B444E7}" srcOrd="3" destOrd="0" presId="urn:microsoft.com/office/officeart/2018/2/layout/IconVerticalSolidList"/>
    <dgm:cxn modelId="{17A7C595-8EF8-431B-A96E-FF7015BB04F0}" type="presParOf" srcId="{4A856528-C508-4B81-A655-55A2C6170511}" destId="{9D0A5F10-DA04-471D-8A4F-D976EF23F085}" srcOrd="5" destOrd="0" presId="urn:microsoft.com/office/officeart/2018/2/layout/IconVerticalSolidList"/>
    <dgm:cxn modelId="{4A303D80-B9B5-40B7-BA41-4917A5EDC7EE}" type="presParOf" srcId="{4A856528-C508-4B81-A655-55A2C6170511}" destId="{402DE952-A309-4DDD-8E59-8B449CD3C25F}" srcOrd="6" destOrd="0" presId="urn:microsoft.com/office/officeart/2018/2/layout/IconVerticalSolidList"/>
    <dgm:cxn modelId="{CC6BB65B-A18D-4677-A4CF-E2AA80E8F114}" type="presParOf" srcId="{402DE952-A309-4DDD-8E59-8B449CD3C25F}" destId="{B15F0960-7829-4215-B077-2D55CAB0C04C}" srcOrd="0" destOrd="0" presId="urn:microsoft.com/office/officeart/2018/2/layout/IconVerticalSolidList"/>
    <dgm:cxn modelId="{AD820BC8-877E-4729-99B1-A9A2CAA73E0A}" type="presParOf" srcId="{402DE952-A309-4DDD-8E59-8B449CD3C25F}" destId="{BA443B23-B5D4-46F6-9241-4B81D264AB25}" srcOrd="1" destOrd="0" presId="urn:microsoft.com/office/officeart/2018/2/layout/IconVerticalSolidList"/>
    <dgm:cxn modelId="{5C3990CC-F136-4DFE-89A0-2D7849A96B70}" type="presParOf" srcId="{402DE952-A309-4DDD-8E59-8B449CD3C25F}" destId="{E1DFA118-DB7E-41B4-A9E5-0C7A89154CC8}" srcOrd="2" destOrd="0" presId="urn:microsoft.com/office/officeart/2018/2/layout/IconVerticalSolidList"/>
    <dgm:cxn modelId="{589403D9-10F6-466F-86F8-E509630609BC}" type="presParOf" srcId="{402DE952-A309-4DDD-8E59-8B449CD3C25F}" destId="{6D2C907F-528D-4E2E-B050-C6EC7B3C0358}" srcOrd="3" destOrd="0" presId="urn:microsoft.com/office/officeart/2018/2/layout/IconVerticalSolidList"/>
    <dgm:cxn modelId="{0D493629-A69D-4D03-8554-FD13F1FFA297}" type="presParOf" srcId="{4A856528-C508-4B81-A655-55A2C6170511}" destId="{9EC60FD3-ABC6-4855-808D-D24077D89F3A}" srcOrd="7" destOrd="0" presId="urn:microsoft.com/office/officeart/2018/2/layout/IconVerticalSolidList"/>
    <dgm:cxn modelId="{866B7F12-E902-4A85-9765-2A002E4F2A18}" type="presParOf" srcId="{4A856528-C508-4B81-A655-55A2C6170511}" destId="{9E6BDDCE-E7AB-4700-9155-CD98160125D1}" srcOrd="8" destOrd="0" presId="urn:microsoft.com/office/officeart/2018/2/layout/IconVerticalSolidList"/>
    <dgm:cxn modelId="{D88E44C0-CC93-433F-AB78-97A4CF09933E}" type="presParOf" srcId="{9E6BDDCE-E7AB-4700-9155-CD98160125D1}" destId="{8DFD26A0-A9AF-4625-AB01-ED6D921AEDA0}" srcOrd="0" destOrd="0" presId="urn:microsoft.com/office/officeart/2018/2/layout/IconVerticalSolidList"/>
    <dgm:cxn modelId="{74EE52FF-764D-465B-9709-BE28A71DE9AC}" type="presParOf" srcId="{9E6BDDCE-E7AB-4700-9155-CD98160125D1}" destId="{5F17915B-DD3D-4238-88D9-B21768CCF6E6}" srcOrd="1" destOrd="0" presId="urn:microsoft.com/office/officeart/2018/2/layout/IconVerticalSolidList"/>
    <dgm:cxn modelId="{E2A302CE-8808-492D-B10E-76144F7C20E5}" type="presParOf" srcId="{9E6BDDCE-E7AB-4700-9155-CD98160125D1}" destId="{481EDEED-A0EE-4ACE-989F-2D73FA5FC32C}" srcOrd="2" destOrd="0" presId="urn:microsoft.com/office/officeart/2018/2/layout/IconVerticalSolidList"/>
    <dgm:cxn modelId="{4547B425-9E90-473B-8A64-517D162A9A81}" type="presParOf" srcId="{9E6BDDCE-E7AB-4700-9155-CD98160125D1}" destId="{022E7517-5A08-4EB2-9065-A954D36103A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51CABA-35FC-497E-9FB8-5793126882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ru-RU"/>
        </a:p>
      </dgm:t>
    </dgm:pt>
    <dgm:pt modelId="{1155C919-548C-43AE-B498-28F6C88C8DD5}">
      <dgm:prSet/>
      <dgm:spPr/>
      <dgm:t>
        <a:bodyPr/>
        <a:lstStyle/>
        <a:p>
          <a:pPr rtl="0"/>
          <a:r>
            <a:rPr lang="ru-RU"/>
            <a:t>Статья 17. </a:t>
          </a:r>
        </a:p>
      </dgm:t>
    </dgm:pt>
    <dgm:pt modelId="{F261E727-15DC-4E37-957A-65E2C62E48B5}" type="parTrans" cxnId="{772B75F7-C5DA-4216-86D9-1D1460B5DB0C}">
      <dgm:prSet/>
      <dgm:spPr/>
      <dgm:t>
        <a:bodyPr/>
        <a:lstStyle/>
        <a:p>
          <a:endParaRPr lang="ru-RU"/>
        </a:p>
      </dgm:t>
    </dgm:pt>
    <dgm:pt modelId="{F823CBC2-0CAA-4CB4-BDAC-B8A26364DD0B}" type="sibTrans" cxnId="{772B75F7-C5DA-4216-86D9-1D1460B5DB0C}">
      <dgm:prSet/>
      <dgm:spPr/>
      <dgm:t>
        <a:bodyPr/>
        <a:lstStyle/>
        <a:p>
          <a:endParaRPr lang="ru-RU"/>
        </a:p>
      </dgm:t>
    </dgm:pt>
    <dgm:pt modelId="{7C146C67-3506-4B13-AD95-077646E06A2C}">
      <dgm:prSet/>
      <dgm:spPr/>
      <dgm:t>
        <a:bodyPr/>
        <a:lstStyle/>
        <a:p>
          <a:pPr rtl="0"/>
          <a:r>
            <a:rPr lang="ru-RU"/>
            <a:t>Статья 17.1. </a:t>
          </a:r>
        </a:p>
      </dgm:t>
    </dgm:pt>
    <dgm:pt modelId="{0E44C642-06B0-4102-BC43-9D4801181CEE}" type="parTrans" cxnId="{42CEBF29-EC37-4BE0-84DC-A3B567075DF1}">
      <dgm:prSet/>
      <dgm:spPr/>
      <dgm:t>
        <a:bodyPr/>
        <a:lstStyle/>
        <a:p>
          <a:endParaRPr lang="ru-RU"/>
        </a:p>
      </dgm:t>
    </dgm:pt>
    <dgm:pt modelId="{5495118C-DD04-41F8-B0C1-68822F1FAF63}" type="sibTrans" cxnId="{42CEBF29-EC37-4BE0-84DC-A3B567075DF1}">
      <dgm:prSet/>
      <dgm:spPr/>
      <dgm:t>
        <a:bodyPr/>
        <a:lstStyle/>
        <a:p>
          <a:endParaRPr lang="ru-RU"/>
        </a:p>
      </dgm:t>
    </dgm:pt>
    <dgm:pt modelId="{B6EC4E23-FA66-475E-BD70-E2FED8CA3E0F}">
      <dgm:prSet/>
      <dgm:spPr/>
      <dgm:t>
        <a:bodyPr/>
        <a:lstStyle/>
        <a:p>
          <a:pPr rtl="0"/>
          <a:r>
            <a:rPr lang="ru-RU"/>
            <a:t>Статья 18. </a:t>
          </a:r>
        </a:p>
      </dgm:t>
    </dgm:pt>
    <dgm:pt modelId="{9318BBDA-7C9B-4486-A7A1-BCED538C7A0C}" type="parTrans" cxnId="{408EDCC5-6B9A-4ACB-AE42-C01210FC4469}">
      <dgm:prSet/>
      <dgm:spPr/>
      <dgm:t>
        <a:bodyPr/>
        <a:lstStyle/>
        <a:p>
          <a:endParaRPr lang="ru-RU"/>
        </a:p>
      </dgm:t>
    </dgm:pt>
    <dgm:pt modelId="{3730A1BE-F3C5-4407-BB53-8E97239F7B62}" type="sibTrans" cxnId="{408EDCC5-6B9A-4ACB-AE42-C01210FC4469}">
      <dgm:prSet/>
      <dgm:spPr/>
      <dgm:t>
        <a:bodyPr/>
        <a:lstStyle/>
        <a:p>
          <a:endParaRPr lang="ru-RU"/>
        </a:p>
      </dgm:t>
    </dgm:pt>
    <dgm:pt modelId="{E7C0086E-B962-4C58-AEE1-0FB552EA5A8A}">
      <dgm:prSet/>
      <dgm:spPr/>
      <dgm:t>
        <a:bodyPr/>
        <a:lstStyle/>
        <a:p>
          <a:pPr rtl="0"/>
          <a:r>
            <a:rPr lang="ru-RU"/>
            <a:t>Статья 18.1. </a:t>
          </a:r>
        </a:p>
      </dgm:t>
    </dgm:pt>
    <dgm:pt modelId="{E9B50208-421D-44EA-9B4D-33D2F2C156EE}" type="parTrans" cxnId="{7F94EF58-63F3-45BF-9317-D15E48267D39}">
      <dgm:prSet/>
      <dgm:spPr/>
      <dgm:t>
        <a:bodyPr/>
        <a:lstStyle/>
        <a:p>
          <a:endParaRPr lang="ru-RU"/>
        </a:p>
      </dgm:t>
    </dgm:pt>
    <dgm:pt modelId="{DBBBC110-5F39-4B84-9E7B-AB041F30F8A2}" type="sibTrans" cxnId="{7F94EF58-63F3-45BF-9317-D15E48267D39}">
      <dgm:prSet/>
      <dgm:spPr/>
      <dgm:t>
        <a:bodyPr/>
        <a:lstStyle/>
        <a:p>
          <a:endParaRPr lang="ru-RU"/>
        </a:p>
      </dgm:t>
    </dgm:pt>
    <dgm:pt modelId="{DEAAA6AB-5081-4616-A452-0B104BDD0B05}">
      <dgm:prSet/>
      <dgm:spPr/>
      <dgm:t>
        <a:bodyPr/>
        <a:lstStyle/>
        <a:p>
          <a:pPr rtl="0"/>
          <a:r>
            <a:rPr lang="ru-RU"/>
            <a:t>Антимонопольные требования к торгам, запросу котировок цен на товары, запросу предложений</a:t>
          </a:r>
        </a:p>
      </dgm:t>
    </dgm:pt>
    <dgm:pt modelId="{D08D7E39-55A9-4D1A-BE5C-B9328966211A}" type="parTrans" cxnId="{E18CA324-BE9E-4652-AAD3-2654DCCC501E}">
      <dgm:prSet/>
      <dgm:spPr/>
      <dgm:t>
        <a:bodyPr/>
        <a:lstStyle/>
        <a:p>
          <a:endParaRPr lang="ru-RU"/>
        </a:p>
      </dgm:t>
    </dgm:pt>
    <dgm:pt modelId="{423D1387-72C4-4836-9968-6AA61A96E0D2}" type="sibTrans" cxnId="{E18CA324-BE9E-4652-AAD3-2654DCCC501E}">
      <dgm:prSet/>
      <dgm:spPr/>
      <dgm:t>
        <a:bodyPr/>
        <a:lstStyle/>
        <a:p>
          <a:endParaRPr lang="ru-RU"/>
        </a:p>
      </dgm:t>
    </dgm:pt>
    <dgm:pt modelId="{24E5E7DF-9C60-475E-8EDE-A679277F857A}">
      <dgm:prSet/>
      <dgm:spPr/>
      <dgm:t>
        <a:bodyPr/>
        <a:lstStyle/>
        <a:p>
          <a:pPr rtl="0"/>
          <a:r>
            <a:rPr lang="ru-RU"/>
            <a:t>Особенности порядка заключения договоров в отношении государственного и муниципального имущества</a:t>
          </a:r>
        </a:p>
      </dgm:t>
    </dgm:pt>
    <dgm:pt modelId="{68FEE221-DB1A-49FC-BEF1-BAB18A7DF9D0}" type="parTrans" cxnId="{5DEDD53C-3552-4751-9B3B-F0A2510CD13B}">
      <dgm:prSet/>
      <dgm:spPr/>
      <dgm:t>
        <a:bodyPr/>
        <a:lstStyle/>
        <a:p>
          <a:endParaRPr lang="ru-RU"/>
        </a:p>
      </dgm:t>
    </dgm:pt>
    <dgm:pt modelId="{4EF1C917-D278-4AC4-9DBD-BE279CB311A7}" type="sibTrans" cxnId="{5DEDD53C-3552-4751-9B3B-F0A2510CD13B}">
      <dgm:prSet/>
      <dgm:spPr/>
      <dgm:t>
        <a:bodyPr/>
        <a:lstStyle/>
        <a:p>
          <a:endParaRPr lang="ru-RU"/>
        </a:p>
      </dgm:t>
    </dgm:pt>
    <dgm:pt modelId="{F4301080-996A-4389-9D3C-BBAB52150198}">
      <dgm:prSet/>
      <dgm:spPr/>
      <dgm:t>
        <a:bodyPr/>
        <a:lstStyle/>
        <a:p>
          <a:pPr rtl="0"/>
          <a:r>
            <a:rPr lang="ru-RU"/>
            <a:t>Особенности заключения договоров с финансовыми организациями</a:t>
          </a:r>
        </a:p>
      </dgm:t>
    </dgm:pt>
    <dgm:pt modelId="{8A228DF0-09F0-4BEA-AAEF-A2BA2296A51E}" type="parTrans" cxnId="{23A23AD0-8CF9-4225-A0AC-3F7DCA350C3B}">
      <dgm:prSet/>
      <dgm:spPr/>
      <dgm:t>
        <a:bodyPr/>
        <a:lstStyle/>
        <a:p>
          <a:endParaRPr lang="ru-RU"/>
        </a:p>
      </dgm:t>
    </dgm:pt>
    <dgm:pt modelId="{17C0525D-1FAE-44C4-BF1C-8B1D309CA686}" type="sibTrans" cxnId="{23A23AD0-8CF9-4225-A0AC-3F7DCA350C3B}">
      <dgm:prSet/>
      <dgm:spPr/>
      <dgm:t>
        <a:bodyPr/>
        <a:lstStyle/>
        <a:p>
          <a:endParaRPr lang="ru-RU"/>
        </a:p>
      </dgm:t>
    </dgm:pt>
    <dgm:pt modelId="{59D73B75-1806-4DFF-AA99-14D13B4AE475}">
      <dgm:prSet/>
      <dgm:spPr/>
      <dgm:t>
        <a:bodyPr/>
        <a:lstStyle/>
        <a:p>
          <a:pPr rtl="0"/>
          <a:r>
            <a:rPr lang="ru-RU"/>
            <a:t>Порядок рассмотрения антимонопольным органом жалоб на нарушение процедуры торгов и порядка заключения договоров, порядка осуществления процедур, включенных в исчерпывающие перечни процедур в сферах строительства</a:t>
          </a:r>
        </a:p>
      </dgm:t>
    </dgm:pt>
    <dgm:pt modelId="{E0B4084E-E15D-4509-8BC4-7A7279BE04BE}" type="parTrans" cxnId="{7937976C-E4F6-4019-BCD3-0CCB37F9D8DC}">
      <dgm:prSet/>
      <dgm:spPr/>
      <dgm:t>
        <a:bodyPr/>
        <a:lstStyle/>
        <a:p>
          <a:endParaRPr lang="ru-RU"/>
        </a:p>
      </dgm:t>
    </dgm:pt>
    <dgm:pt modelId="{B4790813-D0C1-4923-A60D-1C4E8B809DB2}" type="sibTrans" cxnId="{7937976C-E4F6-4019-BCD3-0CCB37F9D8DC}">
      <dgm:prSet/>
      <dgm:spPr/>
      <dgm:t>
        <a:bodyPr/>
        <a:lstStyle/>
        <a:p>
          <a:endParaRPr lang="ru-RU"/>
        </a:p>
      </dgm:t>
    </dgm:pt>
    <dgm:pt modelId="{3AE301FC-08D1-4363-AC07-28BF2AB2EBFF}" type="pres">
      <dgm:prSet presAssocID="{4051CABA-35FC-497E-9FB8-5793126882AF}" presName="vert0" presStyleCnt="0">
        <dgm:presLayoutVars>
          <dgm:dir/>
          <dgm:animOne val="branch"/>
          <dgm:animLvl val="lvl"/>
        </dgm:presLayoutVars>
      </dgm:prSet>
      <dgm:spPr/>
    </dgm:pt>
    <dgm:pt modelId="{D88DF0E1-2DAA-4DB5-8B46-E51B8DDBB0BA}" type="pres">
      <dgm:prSet presAssocID="{1155C919-548C-43AE-B498-28F6C88C8DD5}" presName="thickLine" presStyleLbl="alignNode1" presStyleIdx="0" presStyleCnt="4"/>
      <dgm:spPr/>
    </dgm:pt>
    <dgm:pt modelId="{789BD8E1-3CAD-4E5A-9D33-F114BBBE3B05}" type="pres">
      <dgm:prSet presAssocID="{1155C919-548C-43AE-B498-28F6C88C8DD5}" presName="horz1" presStyleCnt="0"/>
      <dgm:spPr/>
    </dgm:pt>
    <dgm:pt modelId="{B067A1E2-6C90-476B-A701-07DC2C8A5A88}" type="pres">
      <dgm:prSet presAssocID="{1155C919-548C-43AE-B498-28F6C88C8DD5}" presName="tx1" presStyleLbl="revTx" presStyleIdx="0" presStyleCnt="8"/>
      <dgm:spPr/>
    </dgm:pt>
    <dgm:pt modelId="{0284C4F5-3551-445B-AC7A-C6747AA97F17}" type="pres">
      <dgm:prSet presAssocID="{1155C919-548C-43AE-B498-28F6C88C8DD5}" presName="vert1" presStyleCnt="0"/>
      <dgm:spPr/>
    </dgm:pt>
    <dgm:pt modelId="{CA862266-6778-4100-9E25-68AF3FBD938E}" type="pres">
      <dgm:prSet presAssocID="{DEAAA6AB-5081-4616-A452-0B104BDD0B05}" presName="vertSpace2a" presStyleCnt="0"/>
      <dgm:spPr/>
    </dgm:pt>
    <dgm:pt modelId="{9F91CD77-BB6D-4283-85BD-B4425EDE4A1B}" type="pres">
      <dgm:prSet presAssocID="{DEAAA6AB-5081-4616-A452-0B104BDD0B05}" presName="horz2" presStyleCnt="0"/>
      <dgm:spPr/>
    </dgm:pt>
    <dgm:pt modelId="{788EA714-26ED-410C-A2EE-DF8086B3E8BF}" type="pres">
      <dgm:prSet presAssocID="{DEAAA6AB-5081-4616-A452-0B104BDD0B05}" presName="horzSpace2" presStyleCnt="0"/>
      <dgm:spPr/>
    </dgm:pt>
    <dgm:pt modelId="{958EB739-9E72-4022-BE06-6090FCB047E1}" type="pres">
      <dgm:prSet presAssocID="{DEAAA6AB-5081-4616-A452-0B104BDD0B05}" presName="tx2" presStyleLbl="revTx" presStyleIdx="1" presStyleCnt="8"/>
      <dgm:spPr/>
    </dgm:pt>
    <dgm:pt modelId="{7320D94D-73BF-4E0D-AC7B-3D9709FA19B5}" type="pres">
      <dgm:prSet presAssocID="{DEAAA6AB-5081-4616-A452-0B104BDD0B05}" presName="vert2" presStyleCnt="0"/>
      <dgm:spPr/>
    </dgm:pt>
    <dgm:pt modelId="{37182934-EC04-49A5-9627-597D1196A2A1}" type="pres">
      <dgm:prSet presAssocID="{DEAAA6AB-5081-4616-A452-0B104BDD0B05}" presName="thinLine2b" presStyleLbl="callout" presStyleIdx="0" presStyleCnt="4"/>
      <dgm:spPr/>
    </dgm:pt>
    <dgm:pt modelId="{318006B3-2ACD-4CCB-A994-45BF2B2C508A}" type="pres">
      <dgm:prSet presAssocID="{DEAAA6AB-5081-4616-A452-0B104BDD0B05}" presName="vertSpace2b" presStyleCnt="0"/>
      <dgm:spPr/>
    </dgm:pt>
    <dgm:pt modelId="{28CCF1F0-1E1C-4AE9-9B76-54967D1FD014}" type="pres">
      <dgm:prSet presAssocID="{7C146C67-3506-4B13-AD95-077646E06A2C}" presName="thickLine" presStyleLbl="alignNode1" presStyleIdx="1" presStyleCnt="4"/>
      <dgm:spPr/>
    </dgm:pt>
    <dgm:pt modelId="{AE0F76E0-5D49-43C2-BC88-AC54CBEFF6E9}" type="pres">
      <dgm:prSet presAssocID="{7C146C67-3506-4B13-AD95-077646E06A2C}" presName="horz1" presStyleCnt="0"/>
      <dgm:spPr/>
    </dgm:pt>
    <dgm:pt modelId="{BA1D5766-6BCE-4305-BB42-CF6AE3C6B3F1}" type="pres">
      <dgm:prSet presAssocID="{7C146C67-3506-4B13-AD95-077646E06A2C}" presName="tx1" presStyleLbl="revTx" presStyleIdx="2" presStyleCnt="8"/>
      <dgm:spPr/>
    </dgm:pt>
    <dgm:pt modelId="{3CD9EBB4-E6F1-4BE1-8ADC-DF1D923942D2}" type="pres">
      <dgm:prSet presAssocID="{7C146C67-3506-4B13-AD95-077646E06A2C}" presName="vert1" presStyleCnt="0"/>
      <dgm:spPr/>
    </dgm:pt>
    <dgm:pt modelId="{F2C0FE1F-DCC8-4DB8-9023-6C20F6059A7E}" type="pres">
      <dgm:prSet presAssocID="{24E5E7DF-9C60-475E-8EDE-A679277F857A}" presName="vertSpace2a" presStyleCnt="0"/>
      <dgm:spPr/>
    </dgm:pt>
    <dgm:pt modelId="{A1A19C10-2F13-4626-B1B7-3E8A89F46A44}" type="pres">
      <dgm:prSet presAssocID="{24E5E7DF-9C60-475E-8EDE-A679277F857A}" presName="horz2" presStyleCnt="0"/>
      <dgm:spPr/>
    </dgm:pt>
    <dgm:pt modelId="{1F9D0AD4-A79A-4A7B-B79B-7D7A061C97A2}" type="pres">
      <dgm:prSet presAssocID="{24E5E7DF-9C60-475E-8EDE-A679277F857A}" presName="horzSpace2" presStyleCnt="0"/>
      <dgm:spPr/>
    </dgm:pt>
    <dgm:pt modelId="{015371C1-2599-484B-B28A-1FF2C34D9D43}" type="pres">
      <dgm:prSet presAssocID="{24E5E7DF-9C60-475E-8EDE-A679277F857A}" presName="tx2" presStyleLbl="revTx" presStyleIdx="3" presStyleCnt="8"/>
      <dgm:spPr/>
    </dgm:pt>
    <dgm:pt modelId="{7E61D012-BAC5-4BCE-84A5-0945B314F79C}" type="pres">
      <dgm:prSet presAssocID="{24E5E7DF-9C60-475E-8EDE-A679277F857A}" presName="vert2" presStyleCnt="0"/>
      <dgm:spPr/>
    </dgm:pt>
    <dgm:pt modelId="{E2494E3B-690B-4C11-8166-4CAFDAFCA4C9}" type="pres">
      <dgm:prSet presAssocID="{24E5E7DF-9C60-475E-8EDE-A679277F857A}" presName="thinLine2b" presStyleLbl="callout" presStyleIdx="1" presStyleCnt="4"/>
      <dgm:spPr/>
    </dgm:pt>
    <dgm:pt modelId="{B39CDEA0-0252-47B7-9005-8436B8C42556}" type="pres">
      <dgm:prSet presAssocID="{24E5E7DF-9C60-475E-8EDE-A679277F857A}" presName="vertSpace2b" presStyleCnt="0"/>
      <dgm:spPr/>
    </dgm:pt>
    <dgm:pt modelId="{8F62EBBA-36D5-48FE-BBA9-D396C9D0A79C}" type="pres">
      <dgm:prSet presAssocID="{B6EC4E23-FA66-475E-BD70-E2FED8CA3E0F}" presName="thickLine" presStyleLbl="alignNode1" presStyleIdx="2" presStyleCnt="4"/>
      <dgm:spPr/>
    </dgm:pt>
    <dgm:pt modelId="{A5E0C511-842F-440E-A706-A74BE3B64C2E}" type="pres">
      <dgm:prSet presAssocID="{B6EC4E23-FA66-475E-BD70-E2FED8CA3E0F}" presName="horz1" presStyleCnt="0"/>
      <dgm:spPr/>
    </dgm:pt>
    <dgm:pt modelId="{83A33D85-7759-4750-B99F-87BBBB2AE9EB}" type="pres">
      <dgm:prSet presAssocID="{B6EC4E23-FA66-475E-BD70-E2FED8CA3E0F}" presName="tx1" presStyleLbl="revTx" presStyleIdx="4" presStyleCnt="8"/>
      <dgm:spPr/>
    </dgm:pt>
    <dgm:pt modelId="{B3E11F7F-0128-463B-B0C9-BBC07882D4AF}" type="pres">
      <dgm:prSet presAssocID="{B6EC4E23-FA66-475E-BD70-E2FED8CA3E0F}" presName="vert1" presStyleCnt="0"/>
      <dgm:spPr/>
    </dgm:pt>
    <dgm:pt modelId="{2A1DD343-D41F-4525-955A-FFF1F1B73856}" type="pres">
      <dgm:prSet presAssocID="{F4301080-996A-4389-9D3C-BBAB52150198}" presName="vertSpace2a" presStyleCnt="0"/>
      <dgm:spPr/>
    </dgm:pt>
    <dgm:pt modelId="{157B95E1-3F37-403E-90F6-84EC7886B432}" type="pres">
      <dgm:prSet presAssocID="{F4301080-996A-4389-9D3C-BBAB52150198}" presName="horz2" presStyleCnt="0"/>
      <dgm:spPr/>
    </dgm:pt>
    <dgm:pt modelId="{654A3803-B9ED-452A-9725-45E517C287BB}" type="pres">
      <dgm:prSet presAssocID="{F4301080-996A-4389-9D3C-BBAB52150198}" presName="horzSpace2" presStyleCnt="0"/>
      <dgm:spPr/>
    </dgm:pt>
    <dgm:pt modelId="{9B41F453-CE93-49B6-A215-D688082C45AA}" type="pres">
      <dgm:prSet presAssocID="{F4301080-996A-4389-9D3C-BBAB52150198}" presName="tx2" presStyleLbl="revTx" presStyleIdx="5" presStyleCnt="8"/>
      <dgm:spPr/>
    </dgm:pt>
    <dgm:pt modelId="{362B20C2-E901-4921-8768-6FD174ECB755}" type="pres">
      <dgm:prSet presAssocID="{F4301080-996A-4389-9D3C-BBAB52150198}" presName="vert2" presStyleCnt="0"/>
      <dgm:spPr/>
    </dgm:pt>
    <dgm:pt modelId="{3D9DADCC-9E4D-477C-8A65-C941F8AE6E70}" type="pres">
      <dgm:prSet presAssocID="{F4301080-996A-4389-9D3C-BBAB52150198}" presName="thinLine2b" presStyleLbl="callout" presStyleIdx="2" presStyleCnt="4"/>
      <dgm:spPr/>
    </dgm:pt>
    <dgm:pt modelId="{B50F210A-56A8-435C-94C7-292BADCF172A}" type="pres">
      <dgm:prSet presAssocID="{F4301080-996A-4389-9D3C-BBAB52150198}" presName="vertSpace2b" presStyleCnt="0"/>
      <dgm:spPr/>
    </dgm:pt>
    <dgm:pt modelId="{2F33F7A5-66C2-4736-8582-F7D56860EF4D}" type="pres">
      <dgm:prSet presAssocID="{E7C0086E-B962-4C58-AEE1-0FB552EA5A8A}" presName="thickLine" presStyleLbl="alignNode1" presStyleIdx="3" presStyleCnt="4"/>
      <dgm:spPr/>
    </dgm:pt>
    <dgm:pt modelId="{282A3EF4-BA4A-40D8-8CCF-D923373A66A1}" type="pres">
      <dgm:prSet presAssocID="{E7C0086E-B962-4C58-AEE1-0FB552EA5A8A}" presName="horz1" presStyleCnt="0"/>
      <dgm:spPr/>
    </dgm:pt>
    <dgm:pt modelId="{CCB72BF8-92C3-4589-9477-1AE21425D4DF}" type="pres">
      <dgm:prSet presAssocID="{E7C0086E-B962-4C58-AEE1-0FB552EA5A8A}" presName="tx1" presStyleLbl="revTx" presStyleIdx="6" presStyleCnt="8"/>
      <dgm:spPr/>
    </dgm:pt>
    <dgm:pt modelId="{1AE2DB7A-50C6-4839-9D7A-B979033B6481}" type="pres">
      <dgm:prSet presAssocID="{E7C0086E-B962-4C58-AEE1-0FB552EA5A8A}" presName="vert1" presStyleCnt="0"/>
      <dgm:spPr/>
    </dgm:pt>
    <dgm:pt modelId="{DE8F6660-6454-433F-9ACE-EE990C1F1668}" type="pres">
      <dgm:prSet presAssocID="{59D73B75-1806-4DFF-AA99-14D13B4AE475}" presName="vertSpace2a" presStyleCnt="0"/>
      <dgm:spPr/>
    </dgm:pt>
    <dgm:pt modelId="{516D0D4C-98DB-4FDB-B62E-5DF070CCAE36}" type="pres">
      <dgm:prSet presAssocID="{59D73B75-1806-4DFF-AA99-14D13B4AE475}" presName="horz2" presStyleCnt="0"/>
      <dgm:spPr/>
    </dgm:pt>
    <dgm:pt modelId="{632AE282-AABC-415B-8641-B82EA209C1CD}" type="pres">
      <dgm:prSet presAssocID="{59D73B75-1806-4DFF-AA99-14D13B4AE475}" presName="horzSpace2" presStyleCnt="0"/>
      <dgm:spPr/>
    </dgm:pt>
    <dgm:pt modelId="{A89F2B3F-114D-43CD-9218-7267C07780E2}" type="pres">
      <dgm:prSet presAssocID="{59D73B75-1806-4DFF-AA99-14D13B4AE475}" presName="tx2" presStyleLbl="revTx" presStyleIdx="7" presStyleCnt="8"/>
      <dgm:spPr/>
    </dgm:pt>
    <dgm:pt modelId="{290C023B-05D7-4FBB-89C9-DC3FA59F1259}" type="pres">
      <dgm:prSet presAssocID="{59D73B75-1806-4DFF-AA99-14D13B4AE475}" presName="vert2" presStyleCnt="0"/>
      <dgm:spPr/>
    </dgm:pt>
    <dgm:pt modelId="{06D405FF-8744-4758-A81E-7AA26C0DE8FB}" type="pres">
      <dgm:prSet presAssocID="{59D73B75-1806-4DFF-AA99-14D13B4AE475}" presName="thinLine2b" presStyleLbl="callout" presStyleIdx="3" presStyleCnt="4"/>
      <dgm:spPr/>
    </dgm:pt>
    <dgm:pt modelId="{E381DFF8-2769-4528-9C44-46AE94A155EF}" type="pres">
      <dgm:prSet presAssocID="{59D73B75-1806-4DFF-AA99-14D13B4AE475}" presName="vertSpace2b" presStyleCnt="0"/>
      <dgm:spPr/>
    </dgm:pt>
  </dgm:ptLst>
  <dgm:cxnLst>
    <dgm:cxn modelId="{0C093922-DD12-4024-B81E-9039391B8A6A}" type="presOf" srcId="{DEAAA6AB-5081-4616-A452-0B104BDD0B05}" destId="{958EB739-9E72-4022-BE06-6090FCB047E1}" srcOrd="0" destOrd="0" presId="urn:microsoft.com/office/officeart/2008/layout/LinedList"/>
    <dgm:cxn modelId="{E18CA324-BE9E-4652-AAD3-2654DCCC501E}" srcId="{1155C919-548C-43AE-B498-28F6C88C8DD5}" destId="{DEAAA6AB-5081-4616-A452-0B104BDD0B05}" srcOrd="0" destOrd="0" parTransId="{D08D7E39-55A9-4D1A-BE5C-B9328966211A}" sibTransId="{423D1387-72C4-4836-9968-6AA61A96E0D2}"/>
    <dgm:cxn modelId="{42CEBF29-EC37-4BE0-84DC-A3B567075DF1}" srcId="{4051CABA-35FC-497E-9FB8-5793126882AF}" destId="{7C146C67-3506-4B13-AD95-077646E06A2C}" srcOrd="1" destOrd="0" parTransId="{0E44C642-06B0-4102-BC43-9D4801181CEE}" sibTransId="{5495118C-DD04-41F8-B0C1-68822F1FAF63}"/>
    <dgm:cxn modelId="{71525C34-396D-4409-98C9-71FC667A352C}" type="presOf" srcId="{59D73B75-1806-4DFF-AA99-14D13B4AE475}" destId="{A89F2B3F-114D-43CD-9218-7267C07780E2}" srcOrd="0" destOrd="0" presId="urn:microsoft.com/office/officeart/2008/layout/LinedList"/>
    <dgm:cxn modelId="{7BFBA134-49BF-4EFC-8330-8496EFCE8241}" type="presOf" srcId="{E7C0086E-B962-4C58-AEE1-0FB552EA5A8A}" destId="{CCB72BF8-92C3-4589-9477-1AE21425D4DF}" srcOrd="0" destOrd="0" presId="urn:microsoft.com/office/officeart/2008/layout/LinedList"/>
    <dgm:cxn modelId="{5DEDD53C-3552-4751-9B3B-F0A2510CD13B}" srcId="{7C146C67-3506-4B13-AD95-077646E06A2C}" destId="{24E5E7DF-9C60-475E-8EDE-A679277F857A}" srcOrd="0" destOrd="0" parTransId="{68FEE221-DB1A-49FC-BEF1-BAB18A7DF9D0}" sibTransId="{4EF1C917-D278-4AC4-9DBD-BE279CB311A7}"/>
    <dgm:cxn modelId="{0E6C525F-3228-4144-945E-E61EC1B79AD6}" type="presOf" srcId="{7C146C67-3506-4B13-AD95-077646E06A2C}" destId="{BA1D5766-6BCE-4305-BB42-CF6AE3C6B3F1}" srcOrd="0" destOrd="0" presId="urn:microsoft.com/office/officeart/2008/layout/LinedList"/>
    <dgm:cxn modelId="{EE92E546-7F65-429B-AC3A-AEAA2833B5F7}" type="presOf" srcId="{4051CABA-35FC-497E-9FB8-5793126882AF}" destId="{3AE301FC-08D1-4363-AC07-28BF2AB2EBFF}" srcOrd="0" destOrd="0" presId="urn:microsoft.com/office/officeart/2008/layout/LinedList"/>
    <dgm:cxn modelId="{05B0CD68-C59F-495A-B1FD-34099674FD0E}" type="presOf" srcId="{B6EC4E23-FA66-475E-BD70-E2FED8CA3E0F}" destId="{83A33D85-7759-4750-B99F-87BBBB2AE9EB}" srcOrd="0" destOrd="0" presId="urn:microsoft.com/office/officeart/2008/layout/LinedList"/>
    <dgm:cxn modelId="{7937976C-E4F6-4019-BCD3-0CCB37F9D8DC}" srcId="{E7C0086E-B962-4C58-AEE1-0FB552EA5A8A}" destId="{59D73B75-1806-4DFF-AA99-14D13B4AE475}" srcOrd="0" destOrd="0" parTransId="{E0B4084E-E15D-4509-8BC4-7A7279BE04BE}" sibTransId="{B4790813-D0C1-4923-A60D-1C4E8B809DB2}"/>
    <dgm:cxn modelId="{7F94EF58-63F3-45BF-9317-D15E48267D39}" srcId="{4051CABA-35FC-497E-9FB8-5793126882AF}" destId="{E7C0086E-B962-4C58-AEE1-0FB552EA5A8A}" srcOrd="3" destOrd="0" parTransId="{E9B50208-421D-44EA-9B4D-33D2F2C156EE}" sibTransId="{DBBBC110-5F39-4B84-9E7B-AB041F30F8A2}"/>
    <dgm:cxn modelId="{4944988B-875B-4093-AC7E-9EC58B53D394}" type="presOf" srcId="{F4301080-996A-4389-9D3C-BBAB52150198}" destId="{9B41F453-CE93-49B6-A215-D688082C45AA}" srcOrd="0" destOrd="0" presId="urn:microsoft.com/office/officeart/2008/layout/LinedList"/>
    <dgm:cxn modelId="{408EDCC5-6B9A-4ACB-AE42-C01210FC4469}" srcId="{4051CABA-35FC-497E-9FB8-5793126882AF}" destId="{B6EC4E23-FA66-475E-BD70-E2FED8CA3E0F}" srcOrd="2" destOrd="0" parTransId="{9318BBDA-7C9B-4486-A7A1-BCED538C7A0C}" sibTransId="{3730A1BE-F3C5-4407-BB53-8E97239F7B62}"/>
    <dgm:cxn modelId="{23A23AD0-8CF9-4225-A0AC-3F7DCA350C3B}" srcId="{B6EC4E23-FA66-475E-BD70-E2FED8CA3E0F}" destId="{F4301080-996A-4389-9D3C-BBAB52150198}" srcOrd="0" destOrd="0" parTransId="{8A228DF0-09F0-4BEA-AAEF-A2BA2296A51E}" sibTransId="{17C0525D-1FAE-44C4-BF1C-8B1D309CA686}"/>
    <dgm:cxn modelId="{A499D1E6-925A-4915-A965-393B015D87DB}" type="presOf" srcId="{24E5E7DF-9C60-475E-8EDE-A679277F857A}" destId="{015371C1-2599-484B-B28A-1FF2C34D9D43}" srcOrd="0" destOrd="0" presId="urn:microsoft.com/office/officeart/2008/layout/LinedList"/>
    <dgm:cxn modelId="{FB487FEC-552A-4A62-9BAC-6144CD80A5DF}" type="presOf" srcId="{1155C919-548C-43AE-B498-28F6C88C8DD5}" destId="{B067A1E2-6C90-476B-A701-07DC2C8A5A88}" srcOrd="0" destOrd="0" presId="urn:microsoft.com/office/officeart/2008/layout/LinedList"/>
    <dgm:cxn modelId="{772B75F7-C5DA-4216-86D9-1D1460B5DB0C}" srcId="{4051CABA-35FC-497E-9FB8-5793126882AF}" destId="{1155C919-548C-43AE-B498-28F6C88C8DD5}" srcOrd="0" destOrd="0" parTransId="{F261E727-15DC-4E37-957A-65E2C62E48B5}" sibTransId="{F823CBC2-0CAA-4CB4-BDAC-B8A26364DD0B}"/>
    <dgm:cxn modelId="{D4129901-99E4-42FD-A52B-829288A1E212}" type="presParOf" srcId="{3AE301FC-08D1-4363-AC07-28BF2AB2EBFF}" destId="{D88DF0E1-2DAA-4DB5-8B46-E51B8DDBB0BA}" srcOrd="0" destOrd="0" presId="urn:microsoft.com/office/officeart/2008/layout/LinedList"/>
    <dgm:cxn modelId="{CEB30556-7480-4025-B7FC-7048A8C69895}" type="presParOf" srcId="{3AE301FC-08D1-4363-AC07-28BF2AB2EBFF}" destId="{789BD8E1-3CAD-4E5A-9D33-F114BBBE3B05}" srcOrd="1" destOrd="0" presId="urn:microsoft.com/office/officeart/2008/layout/LinedList"/>
    <dgm:cxn modelId="{44A78F4E-EDEC-4B4F-807C-6AE660CBC4D4}" type="presParOf" srcId="{789BD8E1-3CAD-4E5A-9D33-F114BBBE3B05}" destId="{B067A1E2-6C90-476B-A701-07DC2C8A5A88}" srcOrd="0" destOrd="0" presId="urn:microsoft.com/office/officeart/2008/layout/LinedList"/>
    <dgm:cxn modelId="{224681A5-47EC-4226-8A22-2AAB53BBE438}" type="presParOf" srcId="{789BD8E1-3CAD-4E5A-9D33-F114BBBE3B05}" destId="{0284C4F5-3551-445B-AC7A-C6747AA97F17}" srcOrd="1" destOrd="0" presId="urn:microsoft.com/office/officeart/2008/layout/LinedList"/>
    <dgm:cxn modelId="{94ED54BC-B913-44E3-B0DE-4C8A1E5D69C0}" type="presParOf" srcId="{0284C4F5-3551-445B-AC7A-C6747AA97F17}" destId="{CA862266-6778-4100-9E25-68AF3FBD938E}" srcOrd="0" destOrd="0" presId="urn:microsoft.com/office/officeart/2008/layout/LinedList"/>
    <dgm:cxn modelId="{C3C88212-F81D-41D5-8234-9A2A7BCD46E0}" type="presParOf" srcId="{0284C4F5-3551-445B-AC7A-C6747AA97F17}" destId="{9F91CD77-BB6D-4283-85BD-B4425EDE4A1B}" srcOrd="1" destOrd="0" presId="urn:microsoft.com/office/officeart/2008/layout/LinedList"/>
    <dgm:cxn modelId="{882E12DA-8CBD-4524-9B7C-F2277F60EBC8}" type="presParOf" srcId="{9F91CD77-BB6D-4283-85BD-B4425EDE4A1B}" destId="{788EA714-26ED-410C-A2EE-DF8086B3E8BF}" srcOrd="0" destOrd="0" presId="urn:microsoft.com/office/officeart/2008/layout/LinedList"/>
    <dgm:cxn modelId="{3DE8659E-5D44-4EEC-AEB5-EF0C07D17D5A}" type="presParOf" srcId="{9F91CD77-BB6D-4283-85BD-B4425EDE4A1B}" destId="{958EB739-9E72-4022-BE06-6090FCB047E1}" srcOrd="1" destOrd="0" presId="urn:microsoft.com/office/officeart/2008/layout/LinedList"/>
    <dgm:cxn modelId="{75AAC5D5-96AE-46A3-9C65-07D2007521E2}" type="presParOf" srcId="{9F91CD77-BB6D-4283-85BD-B4425EDE4A1B}" destId="{7320D94D-73BF-4E0D-AC7B-3D9709FA19B5}" srcOrd="2" destOrd="0" presId="urn:microsoft.com/office/officeart/2008/layout/LinedList"/>
    <dgm:cxn modelId="{5FF1AB0A-AC92-43C4-B051-CBDC61C34417}" type="presParOf" srcId="{0284C4F5-3551-445B-AC7A-C6747AA97F17}" destId="{37182934-EC04-49A5-9627-597D1196A2A1}" srcOrd="2" destOrd="0" presId="urn:microsoft.com/office/officeart/2008/layout/LinedList"/>
    <dgm:cxn modelId="{D6D60C83-4BC2-4DE2-96AF-5C576EC61BBB}" type="presParOf" srcId="{0284C4F5-3551-445B-AC7A-C6747AA97F17}" destId="{318006B3-2ACD-4CCB-A994-45BF2B2C508A}" srcOrd="3" destOrd="0" presId="urn:microsoft.com/office/officeart/2008/layout/LinedList"/>
    <dgm:cxn modelId="{0B7731CD-70E4-4C5E-8FDC-660D751281BE}" type="presParOf" srcId="{3AE301FC-08D1-4363-AC07-28BF2AB2EBFF}" destId="{28CCF1F0-1E1C-4AE9-9B76-54967D1FD014}" srcOrd="2" destOrd="0" presId="urn:microsoft.com/office/officeart/2008/layout/LinedList"/>
    <dgm:cxn modelId="{CC5ABE81-AB63-41DE-BD86-EB4A9D15D730}" type="presParOf" srcId="{3AE301FC-08D1-4363-AC07-28BF2AB2EBFF}" destId="{AE0F76E0-5D49-43C2-BC88-AC54CBEFF6E9}" srcOrd="3" destOrd="0" presId="urn:microsoft.com/office/officeart/2008/layout/LinedList"/>
    <dgm:cxn modelId="{D4FE5FB9-48D8-496F-951E-811809A8FE53}" type="presParOf" srcId="{AE0F76E0-5D49-43C2-BC88-AC54CBEFF6E9}" destId="{BA1D5766-6BCE-4305-BB42-CF6AE3C6B3F1}" srcOrd="0" destOrd="0" presId="urn:microsoft.com/office/officeart/2008/layout/LinedList"/>
    <dgm:cxn modelId="{9306BD52-C43D-48C5-ADA2-6E0EE1EB8F77}" type="presParOf" srcId="{AE0F76E0-5D49-43C2-BC88-AC54CBEFF6E9}" destId="{3CD9EBB4-E6F1-4BE1-8ADC-DF1D923942D2}" srcOrd="1" destOrd="0" presId="urn:microsoft.com/office/officeart/2008/layout/LinedList"/>
    <dgm:cxn modelId="{B1989DFB-DA1F-4399-B639-833258013DF9}" type="presParOf" srcId="{3CD9EBB4-E6F1-4BE1-8ADC-DF1D923942D2}" destId="{F2C0FE1F-DCC8-4DB8-9023-6C20F6059A7E}" srcOrd="0" destOrd="0" presId="urn:microsoft.com/office/officeart/2008/layout/LinedList"/>
    <dgm:cxn modelId="{21A46760-A7F0-43E3-A8BE-0DDB2513602C}" type="presParOf" srcId="{3CD9EBB4-E6F1-4BE1-8ADC-DF1D923942D2}" destId="{A1A19C10-2F13-4626-B1B7-3E8A89F46A44}" srcOrd="1" destOrd="0" presId="urn:microsoft.com/office/officeart/2008/layout/LinedList"/>
    <dgm:cxn modelId="{B2E04F9C-EA64-466B-8330-8793107CFD4A}" type="presParOf" srcId="{A1A19C10-2F13-4626-B1B7-3E8A89F46A44}" destId="{1F9D0AD4-A79A-4A7B-B79B-7D7A061C97A2}" srcOrd="0" destOrd="0" presId="urn:microsoft.com/office/officeart/2008/layout/LinedList"/>
    <dgm:cxn modelId="{895DE615-7FF2-4F86-A537-DD67A708AA6C}" type="presParOf" srcId="{A1A19C10-2F13-4626-B1B7-3E8A89F46A44}" destId="{015371C1-2599-484B-B28A-1FF2C34D9D43}" srcOrd="1" destOrd="0" presId="urn:microsoft.com/office/officeart/2008/layout/LinedList"/>
    <dgm:cxn modelId="{72AD881F-301D-49F9-BCA6-166EB9813CDC}" type="presParOf" srcId="{A1A19C10-2F13-4626-B1B7-3E8A89F46A44}" destId="{7E61D012-BAC5-4BCE-84A5-0945B314F79C}" srcOrd="2" destOrd="0" presId="urn:microsoft.com/office/officeart/2008/layout/LinedList"/>
    <dgm:cxn modelId="{A02AAFC7-114D-40B3-AF8D-1503358098D0}" type="presParOf" srcId="{3CD9EBB4-E6F1-4BE1-8ADC-DF1D923942D2}" destId="{E2494E3B-690B-4C11-8166-4CAFDAFCA4C9}" srcOrd="2" destOrd="0" presId="urn:microsoft.com/office/officeart/2008/layout/LinedList"/>
    <dgm:cxn modelId="{5933DAEB-B446-43FD-B7D2-5CAA48BD54C4}" type="presParOf" srcId="{3CD9EBB4-E6F1-4BE1-8ADC-DF1D923942D2}" destId="{B39CDEA0-0252-47B7-9005-8436B8C42556}" srcOrd="3" destOrd="0" presId="urn:microsoft.com/office/officeart/2008/layout/LinedList"/>
    <dgm:cxn modelId="{A48907C4-5D41-4AB2-8A62-021E4F1FA365}" type="presParOf" srcId="{3AE301FC-08D1-4363-AC07-28BF2AB2EBFF}" destId="{8F62EBBA-36D5-48FE-BBA9-D396C9D0A79C}" srcOrd="4" destOrd="0" presId="urn:microsoft.com/office/officeart/2008/layout/LinedList"/>
    <dgm:cxn modelId="{7A2DFC18-6710-4555-910A-A71235569FAD}" type="presParOf" srcId="{3AE301FC-08D1-4363-AC07-28BF2AB2EBFF}" destId="{A5E0C511-842F-440E-A706-A74BE3B64C2E}" srcOrd="5" destOrd="0" presId="urn:microsoft.com/office/officeart/2008/layout/LinedList"/>
    <dgm:cxn modelId="{BEF8FA81-71B3-4946-9FE4-B9FC1AA586C9}" type="presParOf" srcId="{A5E0C511-842F-440E-A706-A74BE3B64C2E}" destId="{83A33D85-7759-4750-B99F-87BBBB2AE9EB}" srcOrd="0" destOrd="0" presId="urn:microsoft.com/office/officeart/2008/layout/LinedList"/>
    <dgm:cxn modelId="{8AF49B15-A611-488A-944C-A95700E6464E}" type="presParOf" srcId="{A5E0C511-842F-440E-A706-A74BE3B64C2E}" destId="{B3E11F7F-0128-463B-B0C9-BBC07882D4AF}" srcOrd="1" destOrd="0" presId="urn:microsoft.com/office/officeart/2008/layout/LinedList"/>
    <dgm:cxn modelId="{AB0B8B31-7925-4C96-BB68-927F0AD92204}" type="presParOf" srcId="{B3E11F7F-0128-463B-B0C9-BBC07882D4AF}" destId="{2A1DD343-D41F-4525-955A-FFF1F1B73856}" srcOrd="0" destOrd="0" presId="urn:microsoft.com/office/officeart/2008/layout/LinedList"/>
    <dgm:cxn modelId="{27813834-0395-4DE4-8B78-205C83E436AB}" type="presParOf" srcId="{B3E11F7F-0128-463B-B0C9-BBC07882D4AF}" destId="{157B95E1-3F37-403E-90F6-84EC7886B432}" srcOrd="1" destOrd="0" presId="urn:microsoft.com/office/officeart/2008/layout/LinedList"/>
    <dgm:cxn modelId="{D9741F1C-32D5-436B-A7DA-DFEB56165C90}" type="presParOf" srcId="{157B95E1-3F37-403E-90F6-84EC7886B432}" destId="{654A3803-B9ED-452A-9725-45E517C287BB}" srcOrd="0" destOrd="0" presId="urn:microsoft.com/office/officeart/2008/layout/LinedList"/>
    <dgm:cxn modelId="{5F72A4AC-C162-4137-ACB3-C8B482178088}" type="presParOf" srcId="{157B95E1-3F37-403E-90F6-84EC7886B432}" destId="{9B41F453-CE93-49B6-A215-D688082C45AA}" srcOrd="1" destOrd="0" presId="urn:microsoft.com/office/officeart/2008/layout/LinedList"/>
    <dgm:cxn modelId="{96D91BAF-2CCC-4255-81A6-E97214EB5125}" type="presParOf" srcId="{157B95E1-3F37-403E-90F6-84EC7886B432}" destId="{362B20C2-E901-4921-8768-6FD174ECB755}" srcOrd="2" destOrd="0" presId="urn:microsoft.com/office/officeart/2008/layout/LinedList"/>
    <dgm:cxn modelId="{F1C1709D-59F9-4456-A35C-30FC98A2CC80}" type="presParOf" srcId="{B3E11F7F-0128-463B-B0C9-BBC07882D4AF}" destId="{3D9DADCC-9E4D-477C-8A65-C941F8AE6E70}" srcOrd="2" destOrd="0" presId="urn:microsoft.com/office/officeart/2008/layout/LinedList"/>
    <dgm:cxn modelId="{C3799302-65EC-4E4F-B2A0-B939FA35A729}" type="presParOf" srcId="{B3E11F7F-0128-463B-B0C9-BBC07882D4AF}" destId="{B50F210A-56A8-435C-94C7-292BADCF172A}" srcOrd="3" destOrd="0" presId="urn:microsoft.com/office/officeart/2008/layout/LinedList"/>
    <dgm:cxn modelId="{E0E06402-57E6-4CBA-B4E9-9B454A437538}" type="presParOf" srcId="{3AE301FC-08D1-4363-AC07-28BF2AB2EBFF}" destId="{2F33F7A5-66C2-4736-8582-F7D56860EF4D}" srcOrd="6" destOrd="0" presId="urn:microsoft.com/office/officeart/2008/layout/LinedList"/>
    <dgm:cxn modelId="{B8778D8A-9E92-4169-9F01-F34CD877F405}" type="presParOf" srcId="{3AE301FC-08D1-4363-AC07-28BF2AB2EBFF}" destId="{282A3EF4-BA4A-40D8-8CCF-D923373A66A1}" srcOrd="7" destOrd="0" presId="urn:microsoft.com/office/officeart/2008/layout/LinedList"/>
    <dgm:cxn modelId="{30766330-402B-4065-B88E-1F3E4228EF37}" type="presParOf" srcId="{282A3EF4-BA4A-40D8-8CCF-D923373A66A1}" destId="{CCB72BF8-92C3-4589-9477-1AE21425D4DF}" srcOrd="0" destOrd="0" presId="urn:microsoft.com/office/officeart/2008/layout/LinedList"/>
    <dgm:cxn modelId="{6280174C-9BE8-4D3B-8E95-55010053030A}" type="presParOf" srcId="{282A3EF4-BA4A-40D8-8CCF-D923373A66A1}" destId="{1AE2DB7A-50C6-4839-9D7A-B979033B6481}" srcOrd="1" destOrd="0" presId="urn:microsoft.com/office/officeart/2008/layout/LinedList"/>
    <dgm:cxn modelId="{1E3B57A2-ED36-41B3-85C9-199734F8FC99}" type="presParOf" srcId="{1AE2DB7A-50C6-4839-9D7A-B979033B6481}" destId="{DE8F6660-6454-433F-9ACE-EE990C1F1668}" srcOrd="0" destOrd="0" presId="urn:microsoft.com/office/officeart/2008/layout/LinedList"/>
    <dgm:cxn modelId="{85921C2E-A91A-41CC-BB23-138A870B2EB2}" type="presParOf" srcId="{1AE2DB7A-50C6-4839-9D7A-B979033B6481}" destId="{516D0D4C-98DB-4FDB-B62E-5DF070CCAE36}" srcOrd="1" destOrd="0" presId="urn:microsoft.com/office/officeart/2008/layout/LinedList"/>
    <dgm:cxn modelId="{1AED37A3-443B-4350-A50C-3504DB5B9B2D}" type="presParOf" srcId="{516D0D4C-98DB-4FDB-B62E-5DF070CCAE36}" destId="{632AE282-AABC-415B-8641-B82EA209C1CD}" srcOrd="0" destOrd="0" presId="urn:microsoft.com/office/officeart/2008/layout/LinedList"/>
    <dgm:cxn modelId="{9B63D9D0-F049-4975-9C19-4A619D8C5496}" type="presParOf" srcId="{516D0D4C-98DB-4FDB-B62E-5DF070CCAE36}" destId="{A89F2B3F-114D-43CD-9218-7267C07780E2}" srcOrd="1" destOrd="0" presId="urn:microsoft.com/office/officeart/2008/layout/LinedList"/>
    <dgm:cxn modelId="{96EAE312-E458-48B7-AFB0-14FA07C8A8C9}" type="presParOf" srcId="{516D0D4C-98DB-4FDB-B62E-5DF070CCAE36}" destId="{290C023B-05D7-4FBB-89C9-DC3FA59F1259}" srcOrd="2" destOrd="0" presId="urn:microsoft.com/office/officeart/2008/layout/LinedList"/>
    <dgm:cxn modelId="{CC734068-E7A4-4AD9-BAB1-1AA31FAED836}" type="presParOf" srcId="{1AE2DB7A-50C6-4839-9D7A-B979033B6481}" destId="{06D405FF-8744-4758-A81E-7AA26C0DE8FB}" srcOrd="2" destOrd="0" presId="urn:microsoft.com/office/officeart/2008/layout/LinedList"/>
    <dgm:cxn modelId="{B0EE14A3-C52A-4074-AA4B-824142FFD513}" type="presParOf" srcId="{1AE2DB7A-50C6-4839-9D7A-B979033B6481}" destId="{E381DFF8-2769-4528-9C44-46AE94A155EF}"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F46430-E42E-43D4-8C34-CC0666CEBF1B}" type="doc">
      <dgm:prSet loTypeId="urn:microsoft.com/office/officeart/2008/layout/LinedList" loCatId="hierarchy" qsTypeId="urn:microsoft.com/office/officeart/2005/8/quickstyle/simple2" qsCatId="simple" csTypeId="urn:microsoft.com/office/officeart/2005/8/colors/accent2_2" csCatId="accent2" phldr="1"/>
      <dgm:spPr/>
      <dgm:t>
        <a:bodyPr/>
        <a:lstStyle/>
        <a:p>
          <a:endParaRPr lang="ru-RU"/>
        </a:p>
      </dgm:t>
    </dgm:pt>
    <dgm:pt modelId="{C3EB20CD-ADB3-4789-8AE3-7FF665182B1F}">
      <dgm:prSet/>
      <dgm:spPr/>
      <dgm:t>
        <a:bodyPr anchor="ctr"/>
        <a:lstStyle/>
        <a:p>
          <a:pPr rtl="0"/>
          <a:r>
            <a:rPr lang="ru-RU">
              <a:latin typeface="Times New Roman" panose="02020603050405020304" pitchFamily="18" charset="0"/>
              <a:cs typeface="Times New Roman" panose="02020603050405020304" pitchFamily="18" charset="0"/>
            </a:rPr>
            <a:t>При проведении торгов, запроса котировок цен на товары, запроса предложений запрещаются следующие действия:</a:t>
          </a:r>
        </a:p>
      </dgm:t>
    </dgm:pt>
    <dgm:pt modelId="{7E4B3C2D-1EF8-4566-9261-C36ED7103EA0}" type="parTrans" cxnId="{07BB9A20-C863-4A4F-A77D-FEAA577E4DCD}">
      <dgm:prSet/>
      <dgm:spPr/>
      <dgm:t>
        <a:bodyPr/>
        <a:lstStyle/>
        <a:p>
          <a:endParaRPr lang="ru-RU"/>
        </a:p>
      </dgm:t>
    </dgm:pt>
    <dgm:pt modelId="{13906E1E-A939-48C5-81B6-6700DDC839CB}" type="sibTrans" cxnId="{07BB9A20-C863-4A4F-A77D-FEAA577E4DCD}">
      <dgm:prSet/>
      <dgm:spPr/>
      <dgm:t>
        <a:bodyPr/>
        <a:lstStyle/>
        <a:p>
          <a:endParaRPr lang="ru-RU"/>
        </a:p>
      </dgm:t>
    </dgm:pt>
    <dgm:pt modelId="{E52730EE-808B-4829-9821-C3F3551EADFE}">
      <dgm:prSet/>
      <dgm:spPr/>
      <dgm:t>
        <a:bodyPr/>
        <a:lstStyle/>
        <a:p>
          <a:pPr rtl="0"/>
          <a:r>
            <a:rPr lang="ru-RU">
              <a:latin typeface="Times New Roman" panose="02020603050405020304" pitchFamily="18" charset="0"/>
              <a:cs typeface="Times New Roman" panose="02020603050405020304" pitchFamily="18" charset="0"/>
            </a:rPr>
            <a:t>координация организаторами или заказчиками деятельности их участников</a:t>
          </a:r>
        </a:p>
      </dgm:t>
    </dgm:pt>
    <dgm:pt modelId="{178E31AA-A1F2-465E-948E-E6AB52D2E398}" type="parTrans" cxnId="{617D4D98-7C74-4FAD-9EDA-52225BF6BEB3}">
      <dgm:prSet/>
      <dgm:spPr/>
      <dgm:t>
        <a:bodyPr/>
        <a:lstStyle/>
        <a:p>
          <a:endParaRPr lang="ru-RU"/>
        </a:p>
      </dgm:t>
    </dgm:pt>
    <dgm:pt modelId="{2010DEBF-39B1-428A-B790-9A2FCBB509F3}" type="sibTrans" cxnId="{617D4D98-7C74-4FAD-9EDA-52225BF6BEB3}">
      <dgm:prSet/>
      <dgm:spPr/>
      <dgm:t>
        <a:bodyPr/>
        <a:lstStyle/>
        <a:p>
          <a:endParaRPr lang="ru-RU"/>
        </a:p>
      </dgm:t>
    </dgm:pt>
    <dgm:pt modelId="{2E3A3F85-E6EE-47DB-B767-B03ED52173CA}">
      <dgm:prSet/>
      <dgm:spPr/>
      <dgm:t>
        <a:bodyPr/>
        <a:lstStyle/>
        <a:p>
          <a:pPr rtl="0"/>
          <a:r>
            <a:rPr lang="ru-RU">
              <a:latin typeface="Times New Roman" panose="02020603050405020304" pitchFamily="18" charset="0"/>
              <a:cs typeface="Times New Roman" panose="02020603050405020304" pitchFamily="18" charset="0"/>
            </a:rPr>
            <a:t>заключение соглашений между организаторами и (или) заказчиками с участниками этих торгов, если такие соглашения имеют своей целью либо приводят или могут привести к ограничению конкуренции и (или) созданию преимущественных условий для каких-либо участников</a:t>
          </a:r>
        </a:p>
      </dgm:t>
    </dgm:pt>
    <dgm:pt modelId="{DE7D740D-B8FD-4406-B9FE-4A1346C53CB2}" type="parTrans" cxnId="{7F8BAA85-746A-4B5C-A482-9309B57A62FE}">
      <dgm:prSet/>
      <dgm:spPr/>
      <dgm:t>
        <a:bodyPr/>
        <a:lstStyle/>
        <a:p>
          <a:endParaRPr lang="ru-RU"/>
        </a:p>
      </dgm:t>
    </dgm:pt>
    <dgm:pt modelId="{5AB93859-6B6C-47FC-8B48-0A0F5379D107}" type="sibTrans" cxnId="{7F8BAA85-746A-4B5C-A482-9309B57A62FE}">
      <dgm:prSet/>
      <dgm:spPr/>
      <dgm:t>
        <a:bodyPr/>
        <a:lstStyle/>
        <a:p>
          <a:endParaRPr lang="ru-RU"/>
        </a:p>
      </dgm:t>
    </dgm:pt>
    <dgm:pt modelId="{8AD26FA3-784E-4BDC-BE6D-8BE08C4F6F50}">
      <dgm:prSet/>
      <dgm:spPr/>
      <dgm:t>
        <a:bodyPr/>
        <a:lstStyle/>
        <a:p>
          <a:pPr rtl="0"/>
          <a:r>
            <a:rPr lang="ru-RU">
              <a:latin typeface="Times New Roman" panose="02020603050405020304" pitchFamily="18" charset="0"/>
              <a:cs typeface="Times New Roman" panose="02020603050405020304" pitchFamily="18" charset="0"/>
            </a:rPr>
            <a:t>нарушение порядка определения победителя или победителей</a:t>
          </a:r>
        </a:p>
      </dgm:t>
    </dgm:pt>
    <dgm:pt modelId="{7A3BD0C6-D558-406E-AC66-B98CCE3C52AE}" type="parTrans" cxnId="{CCFF5E7D-E5A1-402C-B56D-A2768F08DDE4}">
      <dgm:prSet/>
      <dgm:spPr/>
      <dgm:t>
        <a:bodyPr/>
        <a:lstStyle/>
        <a:p>
          <a:endParaRPr lang="ru-RU"/>
        </a:p>
      </dgm:t>
    </dgm:pt>
    <dgm:pt modelId="{8BB0499F-667D-4DD1-A54C-1CD6A9D4926B}" type="sibTrans" cxnId="{CCFF5E7D-E5A1-402C-B56D-A2768F08DDE4}">
      <dgm:prSet/>
      <dgm:spPr/>
      <dgm:t>
        <a:bodyPr/>
        <a:lstStyle/>
        <a:p>
          <a:endParaRPr lang="ru-RU"/>
        </a:p>
      </dgm:t>
    </dgm:pt>
    <dgm:pt modelId="{373FF8F0-708E-41C8-8ADE-781CDFD86CAA}">
      <dgm:prSet/>
      <dgm:spPr/>
      <dgm:t>
        <a:bodyPr/>
        <a:lstStyle/>
        <a:p>
          <a:pPr rtl="0"/>
          <a:r>
            <a:rPr lang="ru-RU">
              <a:latin typeface="Times New Roman" panose="02020603050405020304" pitchFamily="18" charset="0"/>
              <a:cs typeface="Times New Roman" panose="02020603050405020304" pitchFamily="18" charset="0"/>
            </a:rPr>
            <a:t>участие организаторов  или заказчиков и (или) работников организаторов или работников заказчиков в торгах, запросах котировок и предложений</a:t>
          </a:r>
        </a:p>
      </dgm:t>
    </dgm:pt>
    <dgm:pt modelId="{9923A733-9F6F-4886-92FB-A3C6D455F52E}" type="parTrans" cxnId="{948FA8C3-15C2-4E3A-AE14-AD32F7CC3ED3}">
      <dgm:prSet/>
      <dgm:spPr/>
      <dgm:t>
        <a:bodyPr/>
        <a:lstStyle/>
        <a:p>
          <a:endParaRPr lang="ru-RU"/>
        </a:p>
      </dgm:t>
    </dgm:pt>
    <dgm:pt modelId="{BEBF1A5D-FD90-4D49-A881-BFED6BEB6046}" type="sibTrans" cxnId="{948FA8C3-15C2-4E3A-AE14-AD32F7CC3ED3}">
      <dgm:prSet/>
      <dgm:spPr/>
      <dgm:t>
        <a:bodyPr/>
        <a:lstStyle/>
        <a:p>
          <a:endParaRPr lang="ru-RU"/>
        </a:p>
      </dgm:t>
    </dgm:pt>
    <dgm:pt modelId="{A06C8CBE-8F41-43BB-8A19-2A6D0208D384}">
      <dgm:prSet/>
      <dgm:spPr/>
      <dgm:t>
        <a:bodyPr/>
        <a:lstStyle/>
        <a:p>
          <a:pPr rtl="0"/>
          <a:r>
            <a:rPr lang="ru-RU">
              <a:latin typeface="Times New Roman" panose="02020603050405020304" pitchFamily="18" charset="0"/>
              <a:cs typeface="Times New Roman" panose="02020603050405020304" pitchFamily="18" charset="0"/>
            </a:rPr>
            <a:t>создание участнику торгов преимущественных условий участия в том числе путем доступа к информации</a:t>
          </a:r>
        </a:p>
      </dgm:t>
    </dgm:pt>
    <dgm:pt modelId="{31BDAF3D-943F-42E4-8D04-B8F66633A3EF}" type="parTrans" cxnId="{07227C72-F649-4EAB-A155-0875D63FE3E2}">
      <dgm:prSet/>
      <dgm:spPr/>
      <dgm:t>
        <a:bodyPr/>
        <a:lstStyle/>
        <a:p>
          <a:endParaRPr lang="ru-RU"/>
        </a:p>
      </dgm:t>
    </dgm:pt>
    <dgm:pt modelId="{14FEF3AA-4C20-44B9-8002-2C2D2102134F}" type="sibTrans" cxnId="{07227C72-F649-4EAB-A155-0875D63FE3E2}">
      <dgm:prSet/>
      <dgm:spPr/>
      <dgm:t>
        <a:bodyPr/>
        <a:lstStyle/>
        <a:p>
          <a:endParaRPr lang="ru-RU"/>
        </a:p>
      </dgm:t>
    </dgm:pt>
    <dgm:pt modelId="{9B8412FD-5D2B-46AA-8C65-43D3BCA07C38}">
      <dgm:prSet/>
      <dgm:spPr/>
      <dgm:t>
        <a:bodyPr/>
        <a:lstStyle/>
        <a:p>
          <a:r>
            <a:rPr lang="ru-RU">
              <a:latin typeface="Times New Roman" panose="02020603050405020304" pitchFamily="18" charset="0"/>
              <a:cs typeface="Times New Roman" panose="02020603050405020304" pitchFamily="18" charset="0"/>
            </a:rPr>
            <a:t>не  предусмотренное законодательством ограничение доступа к участию в торгах, запросе котировок, запросе предложений</a:t>
          </a:r>
        </a:p>
      </dgm:t>
    </dgm:pt>
    <dgm:pt modelId="{49AC6AB3-8294-4866-A9D1-0BB2F00378FF}" type="parTrans" cxnId="{7F57F09B-6175-4229-98CF-C8C400EE6829}">
      <dgm:prSet/>
      <dgm:spPr/>
      <dgm:t>
        <a:bodyPr/>
        <a:lstStyle/>
        <a:p>
          <a:endParaRPr lang="ru-RU"/>
        </a:p>
      </dgm:t>
    </dgm:pt>
    <dgm:pt modelId="{B8A69447-C91B-4BBB-B904-A98E48794EF2}" type="sibTrans" cxnId="{7F57F09B-6175-4229-98CF-C8C400EE6829}">
      <dgm:prSet/>
      <dgm:spPr/>
      <dgm:t>
        <a:bodyPr/>
        <a:lstStyle/>
        <a:p>
          <a:endParaRPr lang="ru-RU"/>
        </a:p>
      </dgm:t>
    </dgm:pt>
    <dgm:pt modelId="{3DFA8811-E1EE-44C1-92B8-1DD967718202}">
      <dgm:prSet/>
      <dgm:spPr/>
      <dgm:t>
        <a:bodyPr/>
        <a:lstStyle/>
        <a:p>
          <a:r>
            <a:rPr lang="ru-RU">
              <a:latin typeface="Times New Roman" panose="02020603050405020304" pitchFamily="18" charset="0"/>
              <a:cs typeface="Times New Roman" panose="02020603050405020304" pitchFamily="18" charset="0"/>
            </a:rPr>
            <a:t>ограничение конкуренции между участниками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 запроса котировок, запроса предложений</a:t>
          </a:r>
        </a:p>
      </dgm:t>
    </dgm:pt>
    <dgm:pt modelId="{E89C5EAD-2316-438B-9CBB-2C0AD95430D2}" type="parTrans" cxnId="{E3A94EAE-1FA9-4C35-B862-71FAC4993954}">
      <dgm:prSet/>
      <dgm:spPr/>
      <dgm:t>
        <a:bodyPr/>
        <a:lstStyle/>
        <a:p>
          <a:endParaRPr lang="ru-RU"/>
        </a:p>
      </dgm:t>
    </dgm:pt>
    <dgm:pt modelId="{7B2D7C02-A5EC-49B9-96C3-1F92B5BE4CCF}" type="sibTrans" cxnId="{E3A94EAE-1FA9-4C35-B862-71FAC4993954}">
      <dgm:prSet/>
      <dgm:spPr/>
      <dgm:t>
        <a:bodyPr/>
        <a:lstStyle/>
        <a:p>
          <a:endParaRPr lang="ru-RU"/>
        </a:p>
      </dgm:t>
    </dgm:pt>
    <dgm:pt modelId="{3DB57812-8974-4BA3-A545-E9ACA0BC015D}" type="pres">
      <dgm:prSet presAssocID="{FBF46430-E42E-43D4-8C34-CC0666CEBF1B}" presName="vert0" presStyleCnt="0">
        <dgm:presLayoutVars>
          <dgm:dir/>
          <dgm:animOne val="branch"/>
          <dgm:animLvl val="lvl"/>
        </dgm:presLayoutVars>
      </dgm:prSet>
      <dgm:spPr/>
    </dgm:pt>
    <dgm:pt modelId="{301931F3-D1D9-45EF-9D04-2704C3CB9B1E}" type="pres">
      <dgm:prSet presAssocID="{C3EB20CD-ADB3-4789-8AE3-7FF665182B1F}" presName="thickLine" presStyleLbl="alignNode1" presStyleIdx="0" presStyleCnt="1"/>
      <dgm:spPr/>
    </dgm:pt>
    <dgm:pt modelId="{70B2200B-F482-4E47-96CA-AB80EEFD2200}" type="pres">
      <dgm:prSet presAssocID="{C3EB20CD-ADB3-4789-8AE3-7FF665182B1F}" presName="horz1" presStyleCnt="0"/>
      <dgm:spPr/>
    </dgm:pt>
    <dgm:pt modelId="{F5BDE483-471A-467F-A679-6FA0D8CD5C92}" type="pres">
      <dgm:prSet presAssocID="{C3EB20CD-ADB3-4789-8AE3-7FF665182B1F}" presName="tx1" presStyleLbl="revTx" presStyleIdx="0" presStyleCnt="8"/>
      <dgm:spPr/>
    </dgm:pt>
    <dgm:pt modelId="{0E35799C-A3F4-4E4B-9BCD-09E90D7834E3}" type="pres">
      <dgm:prSet presAssocID="{C3EB20CD-ADB3-4789-8AE3-7FF665182B1F}" presName="vert1" presStyleCnt="0"/>
      <dgm:spPr/>
    </dgm:pt>
    <dgm:pt modelId="{19C01DF2-78F5-4800-B1DF-4021C9C77493}" type="pres">
      <dgm:prSet presAssocID="{E52730EE-808B-4829-9821-C3F3551EADFE}" presName="vertSpace2a" presStyleCnt="0"/>
      <dgm:spPr/>
    </dgm:pt>
    <dgm:pt modelId="{1D420271-6C4D-48B6-976B-6E031BA67316}" type="pres">
      <dgm:prSet presAssocID="{E52730EE-808B-4829-9821-C3F3551EADFE}" presName="horz2" presStyleCnt="0"/>
      <dgm:spPr/>
    </dgm:pt>
    <dgm:pt modelId="{7BAEFE68-7754-49B2-8DE3-D11C28A641A2}" type="pres">
      <dgm:prSet presAssocID="{E52730EE-808B-4829-9821-C3F3551EADFE}" presName="horzSpace2" presStyleCnt="0"/>
      <dgm:spPr/>
    </dgm:pt>
    <dgm:pt modelId="{4D47A014-7C2D-4B7D-A6E1-DDDBA025BBCB}" type="pres">
      <dgm:prSet presAssocID="{E52730EE-808B-4829-9821-C3F3551EADFE}" presName="tx2" presStyleLbl="revTx" presStyleIdx="1" presStyleCnt="8"/>
      <dgm:spPr/>
    </dgm:pt>
    <dgm:pt modelId="{74662312-94CB-4D92-9559-71FE820A05AC}" type="pres">
      <dgm:prSet presAssocID="{E52730EE-808B-4829-9821-C3F3551EADFE}" presName="vert2" presStyleCnt="0"/>
      <dgm:spPr/>
    </dgm:pt>
    <dgm:pt modelId="{96C2BF06-1E57-4942-9B8C-48B81BA2C46F}" type="pres">
      <dgm:prSet presAssocID="{E52730EE-808B-4829-9821-C3F3551EADFE}" presName="thinLine2b" presStyleLbl="callout" presStyleIdx="0" presStyleCnt="7"/>
      <dgm:spPr/>
    </dgm:pt>
    <dgm:pt modelId="{A1584889-AFAE-4409-8F42-31564AD6C2B8}" type="pres">
      <dgm:prSet presAssocID="{E52730EE-808B-4829-9821-C3F3551EADFE}" presName="vertSpace2b" presStyleCnt="0"/>
      <dgm:spPr/>
    </dgm:pt>
    <dgm:pt modelId="{577DBE77-BF17-4E49-9BE1-3B3366F89BCF}" type="pres">
      <dgm:prSet presAssocID="{2E3A3F85-E6EE-47DB-B767-B03ED52173CA}" presName="horz2" presStyleCnt="0"/>
      <dgm:spPr/>
    </dgm:pt>
    <dgm:pt modelId="{A3E041BF-A50E-4168-9148-6D072CE0A934}" type="pres">
      <dgm:prSet presAssocID="{2E3A3F85-E6EE-47DB-B767-B03ED52173CA}" presName="horzSpace2" presStyleCnt="0"/>
      <dgm:spPr/>
    </dgm:pt>
    <dgm:pt modelId="{4CEFB1DF-48D4-4BDC-8CE5-8C6B6AD58C43}" type="pres">
      <dgm:prSet presAssocID="{2E3A3F85-E6EE-47DB-B767-B03ED52173CA}" presName="tx2" presStyleLbl="revTx" presStyleIdx="2" presStyleCnt="8"/>
      <dgm:spPr/>
    </dgm:pt>
    <dgm:pt modelId="{09F0CBF4-2BF5-4F09-8400-3ABE92B8DE34}" type="pres">
      <dgm:prSet presAssocID="{2E3A3F85-E6EE-47DB-B767-B03ED52173CA}" presName="vert2" presStyleCnt="0"/>
      <dgm:spPr/>
    </dgm:pt>
    <dgm:pt modelId="{A45C9E3E-2F6E-4AAE-A61F-54F9A3B47ED2}" type="pres">
      <dgm:prSet presAssocID="{2E3A3F85-E6EE-47DB-B767-B03ED52173CA}" presName="thinLine2b" presStyleLbl="callout" presStyleIdx="1" presStyleCnt="7"/>
      <dgm:spPr/>
    </dgm:pt>
    <dgm:pt modelId="{715AD96C-3C35-4A1A-A98E-6706C6AF7DDD}" type="pres">
      <dgm:prSet presAssocID="{2E3A3F85-E6EE-47DB-B767-B03ED52173CA}" presName="vertSpace2b" presStyleCnt="0"/>
      <dgm:spPr/>
    </dgm:pt>
    <dgm:pt modelId="{A1E20CB4-7BB2-4834-B76F-AE37468C6F12}" type="pres">
      <dgm:prSet presAssocID="{8AD26FA3-784E-4BDC-BE6D-8BE08C4F6F50}" presName="horz2" presStyleCnt="0"/>
      <dgm:spPr/>
    </dgm:pt>
    <dgm:pt modelId="{D2E6B0A2-9E25-4701-A64E-4FF3861EE0D7}" type="pres">
      <dgm:prSet presAssocID="{8AD26FA3-784E-4BDC-BE6D-8BE08C4F6F50}" presName="horzSpace2" presStyleCnt="0"/>
      <dgm:spPr/>
    </dgm:pt>
    <dgm:pt modelId="{24415097-6338-4E64-A687-157411B64E53}" type="pres">
      <dgm:prSet presAssocID="{8AD26FA3-784E-4BDC-BE6D-8BE08C4F6F50}" presName="tx2" presStyleLbl="revTx" presStyleIdx="3" presStyleCnt="8"/>
      <dgm:spPr/>
    </dgm:pt>
    <dgm:pt modelId="{331DB164-9312-43C5-B646-D862355DB588}" type="pres">
      <dgm:prSet presAssocID="{8AD26FA3-784E-4BDC-BE6D-8BE08C4F6F50}" presName="vert2" presStyleCnt="0"/>
      <dgm:spPr/>
    </dgm:pt>
    <dgm:pt modelId="{D88FE8DD-75DE-448D-94B5-373A4DA98474}" type="pres">
      <dgm:prSet presAssocID="{8AD26FA3-784E-4BDC-BE6D-8BE08C4F6F50}" presName="thinLine2b" presStyleLbl="callout" presStyleIdx="2" presStyleCnt="7"/>
      <dgm:spPr/>
    </dgm:pt>
    <dgm:pt modelId="{2035CC85-D3E5-4328-81DB-2C85CA884568}" type="pres">
      <dgm:prSet presAssocID="{8AD26FA3-784E-4BDC-BE6D-8BE08C4F6F50}" presName="vertSpace2b" presStyleCnt="0"/>
      <dgm:spPr/>
    </dgm:pt>
    <dgm:pt modelId="{CF584832-D4AD-4066-9AC9-A14FD16D6C68}" type="pres">
      <dgm:prSet presAssocID="{373FF8F0-708E-41C8-8ADE-781CDFD86CAA}" presName="horz2" presStyleCnt="0"/>
      <dgm:spPr/>
    </dgm:pt>
    <dgm:pt modelId="{5F197888-EF93-4BA7-8690-453423EC0D3B}" type="pres">
      <dgm:prSet presAssocID="{373FF8F0-708E-41C8-8ADE-781CDFD86CAA}" presName="horzSpace2" presStyleCnt="0"/>
      <dgm:spPr/>
    </dgm:pt>
    <dgm:pt modelId="{B1D81BD9-FA2C-4436-A1AB-FF5B6A561ADF}" type="pres">
      <dgm:prSet presAssocID="{373FF8F0-708E-41C8-8ADE-781CDFD86CAA}" presName="tx2" presStyleLbl="revTx" presStyleIdx="4" presStyleCnt="8"/>
      <dgm:spPr/>
    </dgm:pt>
    <dgm:pt modelId="{35F3B632-2180-4ECE-9928-EBE23DF167CE}" type="pres">
      <dgm:prSet presAssocID="{373FF8F0-708E-41C8-8ADE-781CDFD86CAA}" presName="vert2" presStyleCnt="0"/>
      <dgm:spPr/>
    </dgm:pt>
    <dgm:pt modelId="{4947A42D-653A-422D-8B63-718020E6B67D}" type="pres">
      <dgm:prSet presAssocID="{373FF8F0-708E-41C8-8ADE-781CDFD86CAA}" presName="thinLine2b" presStyleLbl="callout" presStyleIdx="3" presStyleCnt="7"/>
      <dgm:spPr/>
    </dgm:pt>
    <dgm:pt modelId="{CC0F056D-3C83-4FBA-8DFE-F646E59E3E64}" type="pres">
      <dgm:prSet presAssocID="{373FF8F0-708E-41C8-8ADE-781CDFD86CAA}" presName="vertSpace2b" presStyleCnt="0"/>
      <dgm:spPr/>
    </dgm:pt>
    <dgm:pt modelId="{AAAB822B-4464-4CC1-9CD3-49439669AB63}" type="pres">
      <dgm:prSet presAssocID="{A06C8CBE-8F41-43BB-8A19-2A6D0208D384}" presName="horz2" presStyleCnt="0"/>
      <dgm:spPr/>
    </dgm:pt>
    <dgm:pt modelId="{129FDED4-FDF2-4C9E-B9D4-8FFD22F135B9}" type="pres">
      <dgm:prSet presAssocID="{A06C8CBE-8F41-43BB-8A19-2A6D0208D384}" presName="horzSpace2" presStyleCnt="0"/>
      <dgm:spPr/>
    </dgm:pt>
    <dgm:pt modelId="{E55D2231-44FD-4789-A764-B85C6CC0C676}" type="pres">
      <dgm:prSet presAssocID="{A06C8CBE-8F41-43BB-8A19-2A6D0208D384}" presName="tx2" presStyleLbl="revTx" presStyleIdx="5" presStyleCnt="8"/>
      <dgm:spPr/>
    </dgm:pt>
    <dgm:pt modelId="{A200066F-D567-4EB3-B362-041B551C7C98}" type="pres">
      <dgm:prSet presAssocID="{A06C8CBE-8F41-43BB-8A19-2A6D0208D384}" presName="vert2" presStyleCnt="0"/>
      <dgm:spPr/>
    </dgm:pt>
    <dgm:pt modelId="{E6ABB56D-61FD-4792-A858-E5DA0231A7A0}" type="pres">
      <dgm:prSet presAssocID="{A06C8CBE-8F41-43BB-8A19-2A6D0208D384}" presName="thinLine2b" presStyleLbl="callout" presStyleIdx="4" presStyleCnt="7"/>
      <dgm:spPr/>
    </dgm:pt>
    <dgm:pt modelId="{E5FA2903-BFBC-4418-87F7-821C0449298C}" type="pres">
      <dgm:prSet presAssocID="{A06C8CBE-8F41-43BB-8A19-2A6D0208D384}" presName="vertSpace2b" presStyleCnt="0"/>
      <dgm:spPr/>
    </dgm:pt>
    <dgm:pt modelId="{7F293EEE-BC79-42CC-8CDE-D0907441DDEA}" type="pres">
      <dgm:prSet presAssocID="{9B8412FD-5D2B-46AA-8C65-43D3BCA07C38}" presName="horz2" presStyleCnt="0"/>
      <dgm:spPr/>
    </dgm:pt>
    <dgm:pt modelId="{88B367C6-2466-475A-887D-2528CF61540B}" type="pres">
      <dgm:prSet presAssocID="{9B8412FD-5D2B-46AA-8C65-43D3BCA07C38}" presName="horzSpace2" presStyleCnt="0"/>
      <dgm:spPr/>
    </dgm:pt>
    <dgm:pt modelId="{CD2ED96B-726A-4ABF-BB1E-8D9C33F62ABC}" type="pres">
      <dgm:prSet presAssocID="{9B8412FD-5D2B-46AA-8C65-43D3BCA07C38}" presName="tx2" presStyleLbl="revTx" presStyleIdx="6" presStyleCnt="8"/>
      <dgm:spPr/>
    </dgm:pt>
    <dgm:pt modelId="{0161C4D5-8A88-4F2D-BBAA-BA6BF69F6334}" type="pres">
      <dgm:prSet presAssocID="{9B8412FD-5D2B-46AA-8C65-43D3BCA07C38}" presName="vert2" presStyleCnt="0"/>
      <dgm:spPr/>
    </dgm:pt>
    <dgm:pt modelId="{DAA980C6-10DF-4A3A-A5E1-2ED84822DAE9}" type="pres">
      <dgm:prSet presAssocID="{9B8412FD-5D2B-46AA-8C65-43D3BCA07C38}" presName="thinLine2b" presStyleLbl="callout" presStyleIdx="5" presStyleCnt="7"/>
      <dgm:spPr/>
    </dgm:pt>
    <dgm:pt modelId="{617BE45B-C072-4F22-BC2E-EC02E3BFD40D}" type="pres">
      <dgm:prSet presAssocID="{9B8412FD-5D2B-46AA-8C65-43D3BCA07C38}" presName="vertSpace2b" presStyleCnt="0"/>
      <dgm:spPr/>
    </dgm:pt>
    <dgm:pt modelId="{320F5815-0049-449C-8274-BC5B9FE69176}" type="pres">
      <dgm:prSet presAssocID="{3DFA8811-E1EE-44C1-92B8-1DD967718202}" presName="horz2" presStyleCnt="0"/>
      <dgm:spPr/>
    </dgm:pt>
    <dgm:pt modelId="{1CE8E17F-8405-4CFA-8368-74ABCA301231}" type="pres">
      <dgm:prSet presAssocID="{3DFA8811-E1EE-44C1-92B8-1DD967718202}" presName="horzSpace2" presStyleCnt="0"/>
      <dgm:spPr/>
    </dgm:pt>
    <dgm:pt modelId="{D498DC06-4C00-4BFB-923E-DA8DC2D17B1A}" type="pres">
      <dgm:prSet presAssocID="{3DFA8811-E1EE-44C1-92B8-1DD967718202}" presName="tx2" presStyleLbl="revTx" presStyleIdx="7" presStyleCnt="8"/>
      <dgm:spPr/>
    </dgm:pt>
    <dgm:pt modelId="{3A8C7925-4C31-49BF-8D3D-AE99F6C90734}" type="pres">
      <dgm:prSet presAssocID="{3DFA8811-E1EE-44C1-92B8-1DD967718202}" presName="vert2" presStyleCnt="0"/>
      <dgm:spPr/>
    </dgm:pt>
    <dgm:pt modelId="{51FE2AB7-FA93-450E-BB0B-3FB39A493C2E}" type="pres">
      <dgm:prSet presAssocID="{3DFA8811-E1EE-44C1-92B8-1DD967718202}" presName="thinLine2b" presStyleLbl="callout" presStyleIdx="6" presStyleCnt="7"/>
      <dgm:spPr/>
    </dgm:pt>
    <dgm:pt modelId="{79A1D546-53C2-484E-AE40-2C3AE6A80114}" type="pres">
      <dgm:prSet presAssocID="{3DFA8811-E1EE-44C1-92B8-1DD967718202}" presName="vertSpace2b" presStyleCnt="0"/>
      <dgm:spPr/>
    </dgm:pt>
  </dgm:ptLst>
  <dgm:cxnLst>
    <dgm:cxn modelId="{3FC97716-8730-4A3B-A757-0577B2B39825}" type="presOf" srcId="{2E3A3F85-E6EE-47DB-B767-B03ED52173CA}" destId="{4CEFB1DF-48D4-4BDC-8CE5-8C6B6AD58C43}" srcOrd="0" destOrd="0" presId="urn:microsoft.com/office/officeart/2008/layout/LinedList"/>
    <dgm:cxn modelId="{07BB9A20-C863-4A4F-A77D-FEAA577E4DCD}" srcId="{FBF46430-E42E-43D4-8C34-CC0666CEBF1B}" destId="{C3EB20CD-ADB3-4789-8AE3-7FF665182B1F}" srcOrd="0" destOrd="0" parTransId="{7E4B3C2D-1EF8-4566-9261-C36ED7103EA0}" sibTransId="{13906E1E-A939-48C5-81B6-6700DDC839CB}"/>
    <dgm:cxn modelId="{4DB5C65D-0AA5-47B0-9BF8-53D0D22B3B77}" type="presOf" srcId="{C3EB20CD-ADB3-4789-8AE3-7FF665182B1F}" destId="{F5BDE483-471A-467F-A679-6FA0D8CD5C92}" srcOrd="0" destOrd="0" presId="urn:microsoft.com/office/officeart/2008/layout/LinedList"/>
    <dgm:cxn modelId="{7E3A0165-4AB0-45FA-89FC-A1306CC62A52}" type="presOf" srcId="{9B8412FD-5D2B-46AA-8C65-43D3BCA07C38}" destId="{CD2ED96B-726A-4ABF-BB1E-8D9C33F62ABC}" srcOrd="0" destOrd="0" presId="urn:microsoft.com/office/officeart/2008/layout/LinedList"/>
    <dgm:cxn modelId="{07227C72-F649-4EAB-A155-0875D63FE3E2}" srcId="{C3EB20CD-ADB3-4789-8AE3-7FF665182B1F}" destId="{A06C8CBE-8F41-43BB-8A19-2A6D0208D384}" srcOrd="4" destOrd="0" parTransId="{31BDAF3D-943F-42E4-8D04-B8F66633A3EF}" sibTransId="{14FEF3AA-4C20-44B9-8002-2C2D2102134F}"/>
    <dgm:cxn modelId="{CCFF5E7D-E5A1-402C-B56D-A2768F08DDE4}" srcId="{C3EB20CD-ADB3-4789-8AE3-7FF665182B1F}" destId="{8AD26FA3-784E-4BDC-BE6D-8BE08C4F6F50}" srcOrd="2" destOrd="0" parTransId="{7A3BD0C6-D558-406E-AC66-B98CCE3C52AE}" sibTransId="{8BB0499F-667D-4DD1-A54C-1CD6A9D4926B}"/>
    <dgm:cxn modelId="{F201FE80-A931-4230-B548-1C127A30BE9D}" type="presOf" srcId="{A06C8CBE-8F41-43BB-8A19-2A6D0208D384}" destId="{E55D2231-44FD-4789-A764-B85C6CC0C676}" srcOrd="0" destOrd="0" presId="urn:microsoft.com/office/officeart/2008/layout/LinedList"/>
    <dgm:cxn modelId="{9DC93683-D359-4FB0-98C8-75EFB2A500AE}" type="presOf" srcId="{E52730EE-808B-4829-9821-C3F3551EADFE}" destId="{4D47A014-7C2D-4B7D-A6E1-DDDBA025BBCB}" srcOrd="0" destOrd="0" presId="urn:microsoft.com/office/officeart/2008/layout/LinedList"/>
    <dgm:cxn modelId="{7F8BAA85-746A-4B5C-A482-9309B57A62FE}" srcId="{C3EB20CD-ADB3-4789-8AE3-7FF665182B1F}" destId="{2E3A3F85-E6EE-47DB-B767-B03ED52173CA}" srcOrd="1" destOrd="0" parTransId="{DE7D740D-B8FD-4406-B9FE-4A1346C53CB2}" sibTransId="{5AB93859-6B6C-47FC-8B48-0A0F5379D107}"/>
    <dgm:cxn modelId="{617D4D98-7C74-4FAD-9EDA-52225BF6BEB3}" srcId="{C3EB20CD-ADB3-4789-8AE3-7FF665182B1F}" destId="{E52730EE-808B-4829-9821-C3F3551EADFE}" srcOrd="0" destOrd="0" parTransId="{178E31AA-A1F2-465E-948E-E6AB52D2E398}" sibTransId="{2010DEBF-39B1-428A-B790-9A2FCBB509F3}"/>
    <dgm:cxn modelId="{9DE88998-CB8E-4BA3-8994-FCC7AD0750CC}" type="presOf" srcId="{FBF46430-E42E-43D4-8C34-CC0666CEBF1B}" destId="{3DB57812-8974-4BA3-A545-E9ACA0BC015D}" srcOrd="0" destOrd="0" presId="urn:microsoft.com/office/officeart/2008/layout/LinedList"/>
    <dgm:cxn modelId="{7F57F09B-6175-4229-98CF-C8C400EE6829}" srcId="{C3EB20CD-ADB3-4789-8AE3-7FF665182B1F}" destId="{9B8412FD-5D2B-46AA-8C65-43D3BCA07C38}" srcOrd="5" destOrd="0" parTransId="{49AC6AB3-8294-4866-A9D1-0BB2F00378FF}" sibTransId="{B8A69447-C91B-4BBB-B904-A98E48794EF2}"/>
    <dgm:cxn modelId="{F2C500A8-26F1-433B-AE95-93F7FD5B36C1}" type="presOf" srcId="{373FF8F0-708E-41C8-8ADE-781CDFD86CAA}" destId="{B1D81BD9-FA2C-4436-A1AB-FF5B6A561ADF}" srcOrd="0" destOrd="0" presId="urn:microsoft.com/office/officeart/2008/layout/LinedList"/>
    <dgm:cxn modelId="{2F53FAAC-C402-43D6-9BB9-6316C3DA0E49}" type="presOf" srcId="{3DFA8811-E1EE-44C1-92B8-1DD967718202}" destId="{D498DC06-4C00-4BFB-923E-DA8DC2D17B1A}" srcOrd="0" destOrd="0" presId="urn:microsoft.com/office/officeart/2008/layout/LinedList"/>
    <dgm:cxn modelId="{E3A94EAE-1FA9-4C35-B862-71FAC4993954}" srcId="{C3EB20CD-ADB3-4789-8AE3-7FF665182B1F}" destId="{3DFA8811-E1EE-44C1-92B8-1DD967718202}" srcOrd="6" destOrd="0" parTransId="{E89C5EAD-2316-438B-9CBB-2C0AD95430D2}" sibTransId="{7B2D7C02-A5EC-49B9-96C3-1F92B5BE4CCF}"/>
    <dgm:cxn modelId="{948FA8C3-15C2-4E3A-AE14-AD32F7CC3ED3}" srcId="{C3EB20CD-ADB3-4789-8AE3-7FF665182B1F}" destId="{373FF8F0-708E-41C8-8ADE-781CDFD86CAA}" srcOrd="3" destOrd="0" parTransId="{9923A733-9F6F-4886-92FB-A3C6D455F52E}" sibTransId="{BEBF1A5D-FD90-4D49-A881-BFED6BEB6046}"/>
    <dgm:cxn modelId="{FB1DFAF5-12AD-409D-903A-CF8F36F318BD}" type="presOf" srcId="{8AD26FA3-784E-4BDC-BE6D-8BE08C4F6F50}" destId="{24415097-6338-4E64-A687-157411B64E53}" srcOrd="0" destOrd="0" presId="urn:microsoft.com/office/officeart/2008/layout/LinedList"/>
    <dgm:cxn modelId="{2C9FF72F-4572-4706-A218-36977BBACD74}" type="presParOf" srcId="{3DB57812-8974-4BA3-A545-E9ACA0BC015D}" destId="{301931F3-D1D9-45EF-9D04-2704C3CB9B1E}" srcOrd="0" destOrd="0" presId="urn:microsoft.com/office/officeart/2008/layout/LinedList"/>
    <dgm:cxn modelId="{3B77868F-449F-4471-9E29-5C81A6C67FE7}" type="presParOf" srcId="{3DB57812-8974-4BA3-A545-E9ACA0BC015D}" destId="{70B2200B-F482-4E47-96CA-AB80EEFD2200}" srcOrd="1" destOrd="0" presId="urn:microsoft.com/office/officeart/2008/layout/LinedList"/>
    <dgm:cxn modelId="{9E71CFF3-1B93-46F3-BF2F-FFD58A0F1CB8}" type="presParOf" srcId="{70B2200B-F482-4E47-96CA-AB80EEFD2200}" destId="{F5BDE483-471A-467F-A679-6FA0D8CD5C92}" srcOrd="0" destOrd="0" presId="urn:microsoft.com/office/officeart/2008/layout/LinedList"/>
    <dgm:cxn modelId="{010D754C-5BE1-4A4F-82C5-FF2B776B75F3}" type="presParOf" srcId="{70B2200B-F482-4E47-96CA-AB80EEFD2200}" destId="{0E35799C-A3F4-4E4B-9BCD-09E90D7834E3}" srcOrd="1" destOrd="0" presId="urn:microsoft.com/office/officeart/2008/layout/LinedList"/>
    <dgm:cxn modelId="{F6190DE4-0A35-4CB7-9221-CDB911B4F56A}" type="presParOf" srcId="{0E35799C-A3F4-4E4B-9BCD-09E90D7834E3}" destId="{19C01DF2-78F5-4800-B1DF-4021C9C77493}" srcOrd="0" destOrd="0" presId="urn:microsoft.com/office/officeart/2008/layout/LinedList"/>
    <dgm:cxn modelId="{DE88A56F-B12B-4395-A3A1-A3C31FBD2144}" type="presParOf" srcId="{0E35799C-A3F4-4E4B-9BCD-09E90D7834E3}" destId="{1D420271-6C4D-48B6-976B-6E031BA67316}" srcOrd="1" destOrd="0" presId="urn:microsoft.com/office/officeart/2008/layout/LinedList"/>
    <dgm:cxn modelId="{A874C182-2DA1-4FDB-83B6-783AEA40A9A5}" type="presParOf" srcId="{1D420271-6C4D-48B6-976B-6E031BA67316}" destId="{7BAEFE68-7754-49B2-8DE3-D11C28A641A2}" srcOrd="0" destOrd="0" presId="urn:microsoft.com/office/officeart/2008/layout/LinedList"/>
    <dgm:cxn modelId="{C365A13B-78A7-4AF9-846B-F5D250F1DBC9}" type="presParOf" srcId="{1D420271-6C4D-48B6-976B-6E031BA67316}" destId="{4D47A014-7C2D-4B7D-A6E1-DDDBA025BBCB}" srcOrd="1" destOrd="0" presId="urn:microsoft.com/office/officeart/2008/layout/LinedList"/>
    <dgm:cxn modelId="{1C419BC7-22A4-4DBF-A2BC-58089B35F65F}" type="presParOf" srcId="{1D420271-6C4D-48B6-976B-6E031BA67316}" destId="{74662312-94CB-4D92-9559-71FE820A05AC}" srcOrd="2" destOrd="0" presId="urn:microsoft.com/office/officeart/2008/layout/LinedList"/>
    <dgm:cxn modelId="{DF7B3BA6-2807-412A-85E4-439A9B01588B}" type="presParOf" srcId="{0E35799C-A3F4-4E4B-9BCD-09E90D7834E3}" destId="{96C2BF06-1E57-4942-9B8C-48B81BA2C46F}" srcOrd="2" destOrd="0" presId="urn:microsoft.com/office/officeart/2008/layout/LinedList"/>
    <dgm:cxn modelId="{16BC264A-4563-4174-981B-8844D2ACF47B}" type="presParOf" srcId="{0E35799C-A3F4-4E4B-9BCD-09E90D7834E3}" destId="{A1584889-AFAE-4409-8F42-31564AD6C2B8}" srcOrd="3" destOrd="0" presId="urn:microsoft.com/office/officeart/2008/layout/LinedList"/>
    <dgm:cxn modelId="{552FC142-5323-4109-A902-15B29C6F2E2A}" type="presParOf" srcId="{0E35799C-A3F4-4E4B-9BCD-09E90D7834E3}" destId="{577DBE77-BF17-4E49-9BE1-3B3366F89BCF}" srcOrd="4" destOrd="0" presId="urn:microsoft.com/office/officeart/2008/layout/LinedList"/>
    <dgm:cxn modelId="{33D30799-B554-4ACE-9F20-6C58B318C9EB}" type="presParOf" srcId="{577DBE77-BF17-4E49-9BE1-3B3366F89BCF}" destId="{A3E041BF-A50E-4168-9148-6D072CE0A934}" srcOrd="0" destOrd="0" presId="urn:microsoft.com/office/officeart/2008/layout/LinedList"/>
    <dgm:cxn modelId="{1F4A4221-9CB5-4CCD-A8EA-857FC6CFB5E9}" type="presParOf" srcId="{577DBE77-BF17-4E49-9BE1-3B3366F89BCF}" destId="{4CEFB1DF-48D4-4BDC-8CE5-8C6B6AD58C43}" srcOrd="1" destOrd="0" presId="urn:microsoft.com/office/officeart/2008/layout/LinedList"/>
    <dgm:cxn modelId="{63E5BA2D-BD4A-43D6-A8D5-41067EF48E55}" type="presParOf" srcId="{577DBE77-BF17-4E49-9BE1-3B3366F89BCF}" destId="{09F0CBF4-2BF5-4F09-8400-3ABE92B8DE34}" srcOrd="2" destOrd="0" presId="urn:microsoft.com/office/officeart/2008/layout/LinedList"/>
    <dgm:cxn modelId="{7DDD7C2A-46B8-4485-9B11-1BFA8A2A82C7}" type="presParOf" srcId="{0E35799C-A3F4-4E4B-9BCD-09E90D7834E3}" destId="{A45C9E3E-2F6E-4AAE-A61F-54F9A3B47ED2}" srcOrd="5" destOrd="0" presId="urn:microsoft.com/office/officeart/2008/layout/LinedList"/>
    <dgm:cxn modelId="{9DA6D17C-0FC8-4CB7-BC2C-D1D0680E428B}" type="presParOf" srcId="{0E35799C-A3F4-4E4B-9BCD-09E90D7834E3}" destId="{715AD96C-3C35-4A1A-A98E-6706C6AF7DDD}" srcOrd="6" destOrd="0" presId="urn:microsoft.com/office/officeart/2008/layout/LinedList"/>
    <dgm:cxn modelId="{80EFADF4-15AD-42C0-9A65-B6E094E4D155}" type="presParOf" srcId="{0E35799C-A3F4-4E4B-9BCD-09E90D7834E3}" destId="{A1E20CB4-7BB2-4834-B76F-AE37468C6F12}" srcOrd="7" destOrd="0" presId="urn:microsoft.com/office/officeart/2008/layout/LinedList"/>
    <dgm:cxn modelId="{0383E626-4CBE-4887-A2E2-33AAF0D1EF1F}" type="presParOf" srcId="{A1E20CB4-7BB2-4834-B76F-AE37468C6F12}" destId="{D2E6B0A2-9E25-4701-A64E-4FF3861EE0D7}" srcOrd="0" destOrd="0" presId="urn:microsoft.com/office/officeart/2008/layout/LinedList"/>
    <dgm:cxn modelId="{6B0EC561-0FC9-4017-86FC-304C236E341C}" type="presParOf" srcId="{A1E20CB4-7BB2-4834-B76F-AE37468C6F12}" destId="{24415097-6338-4E64-A687-157411B64E53}" srcOrd="1" destOrd="0" presId="urn:microsoft.com/office/officeart/2008/layout/LinedList"/>
    <dgm:cxn modelId="{0F647E44-4B72-41AA-9DD6-C9DDD75C6864}" type="presParOf" srcId="{A1E20CB4-7BB2-4834-B76F-AE37468C6F12}" destId="{331DB164-9312-43C5-B646-D862355DB588}" srcOrd="2" destOrd="0" presId="urn:microsoft.com/office/officeart/2008/layout/LinedList"/>
    <dgm:cxn modelId="{49125068-D3AD-42F1-BBA2-EB4C049B85A4}" type="presParOf" srcId="{0E35799C-A3F4-4E4B-9BCD-09E90D7834E3}" destId="{D88FE8DD-75DE-448D-94B5-373A4DA98474}" srcOrd="8" destOrd="0" presId="urn:microsoft.com/office/officeart/2008/layout/LinedList"/>
    <dgm:cxn modelId="{CE6DAFDB-0A01-40A2-918E-BC35782274F0}" type="presParOf" srcId="{0E35799C-A3F4-4E4B-9BCD-09E90D7834E3}" destId="{2035CC85-D3E5-4328-81DB-2C85CA884568}" srcOrd="9" destOrd="0" presId="urn:microsoft.com/office/officeart/2008/layout/LinedList"/>
    <dgm:cxn modelId="{2FF7E071-B476-4B8F-98D9-F9B9D72380E2}" type="presParOf" srcId="{0E35799C-A3F4-4E4B-9BCD-09E90D7834E3}" destId="{CF584832-D4AD-4066-9AC9-A14FD16D6C68}" srcOrd="10" destOrd="0" presId="urn:microsoft.com/office/officeart/2008/layout/LinedList"/>
    <dgm:cxn modelId="{3B8DD344-5703-411E-AE60-F2B65C798700}" type="presParOf" srcId="{CF584832-D4AD-4066-9AC9-A14FD16D6C68}" destId="{5F197888-EF93-4BA7-8690-453423EC0D3B}" srcOrd="0" destOrd="0" presId="urn:microsoft.com/office/officeart/2008/layout/LinedList"/>
    <dgm:cxn modelId="{3981FBFE-96AA-439E-AEBA-B605C93F8509}" type="presParOf" srcId="{CF584832-D4AD-4066-9AC9-A14FD16D6C68}" destId="{B1D81BD9-FA2C-4436-A1AB-FF5B6A561ADF}" srcOrd="1" destOrd="0" presId="urn:microsoft.com/office/officeart/2008/layout/LinedList"/>
    <dgm:cxn modelId="{E3C31A36-5CFB-46A7-862B-9A008F333303}" type="presParOf" srcId="{CF584832-D4AD-4066-9AC9-A14FD16D6C68}" destId="{35F3B632-2180-4ECE-9928-EBE23DF167CE}" srcOrd="2" destOrd="0" presId="urn:microsoft.com/office/officeart/2008/layout/LinedList"/>
    <dgm:cxn modelId="{1273C3C8-8A61-42AF-80D9-ED05957F39D8}" type="presParOf" srcId="{0E35799C-A3F4-4E4B-9BCD-09E90D7834E3}" destId="{4947A42D-653A-422D-8B63-718020E6B67D}" srcOrd="11" destOrd="0" presId="urn:microsoft.com/office/officeart/2008/layout/LinedList"/>
    <dgm:cxn modelId="{86D534EB-E518-440E-8751-0B5E88AFB647}" type="presParOf" srcId="{0E35799C-A3F4-4E4B-9BCD-09E90D7834E3}" destId="{CC0F056D-3C83-4FBA-8DFE-F646E59E3E64}" srcOrd="12" destOrd="0" presId="urn:microsoft.com/office/officeart/2008/layout/LinedList"/>
    <dgm:cxn modelId="{17BD3FF2-6BCD-4801-87BE-289B1DC48BCA}" type="presParOf" srcId="{0E35799C-A3F4-4E4B-9BCD-09E90D7834E3}" destId="{AAAB822B-4464-4CC1-9CD3-49439669AB63}" srcOrd="13" destOrd="0" presId="urn:microsoft.com/office/officeart/2008/layout/LinedList"/>
    <dgm:cxn modelId="{8CDAD30C-4854-4894-A5EC-4BCDED57DE9A}" type="presParOf" srcId="{AAAB822B-4464-4CC1-9CD3-49439669AB63}" destId="{129FDED4-FDF2-4C9E-B9D4-8FFD22F135B9}" srcOrd="0" destOrd="0" presId="urn:microsoft.com/office/officeart/2008/layout/LinedList"/>
    <dgm:cxn modelId="{3357E971-7A28-4BF1-9A4C-B999B65A1426}" type="presParOf" srcId="{AAAB822B-4464-4CC1-9CD3-49439669AB63}" destId="{E55D2231-44FD-4789-A764-B85C6CC0C676}" srcOrd="1" destOrd="0" presId="urn:microsoft.com/office/officeart/2008/layout/LinedList"/>
    <dgm:cxn modelId="{A99B5F92-09A1-4E84-86F6-92FD4EC3DF49}" type="presParOf" srcId="{AAAB822B-4464-4CC1-9CD3-49439669AB63}" destId="{A200066F-D567-4EB3-B362-041B551C7C98}" srcOrd="2" destOrd="0" presId="urn:microsoft.com/office/officeart/2008/layout/LinedList"/>
    <dgm:cxn modelId="{4A9C1432-BA83-47DC-989F-33D2F14C4D0F}" type="presParOf" srcId="{0E35799C-A3F4-4E4B-9BCD-09E90D7834E3}" destId="{E6ABB56D-61FD-4792-A858-E5DA0231A7A0}" srcOrd="14" destOrd="0" presId="urn:microsoft.com/office/officeart/2008/layout/LinedList"/>
    <dgm:cxn modelId="{935C4575-ADC8-4717-9D13-37C6A14B4EE5}" type="presParOf" srcId="{0E35799C-A3F4-4E4B-9BCD-09E90D7834E3}" destId="{E5FA2903-BFBC-4418-87F7-821C0449298C}" srcOrd="15" destOrd="0" presId="urn:microsoft.com/office/officeart/2008/layout/LinedList"/>
    <dgm:cxn modelId="{4AD9936D-746D-4C86-A82C-5C836CD20123}" type="presParOf" srcId="{0E35799C-A3F4-4E4B-9BCD-09E90D7834E3}" destId="{7F293EEE-BC79-42CC-8CDE-D0907441DDEA}" srcOrd="16" destOrd="0" presId="urn:microsoft.com/office/officeart/2008/layout/LinedList"/>
    <dgm:cxn modelId="{47930932-15EA-4DCD-874E-C4E279B96228}" type="presParOf" srcId="{7F293EEE-BC79-42CC-8CDE-D0907441DDEA}" destId="{88B367C6-2466-475A-887D-2528CF61540B}" srcOrd="0" destOrd="0" presId="urn:microsoft.com/office/officeart/2008/layout/LinedList"/>
    <dgm:cxn modelId="{1A3B5BF2-C2EA-4F7E-B030-2AAF90AB6153}" type="presParOf" srcId="{7F293EEE-BC79-42CC-8CDE-D0907441DDEA}" destId="{CD2ED96B-726A-4ABF-BB1E-8D9C33F62ABC}" srcOrd="1" destOrd="0" presId="urn:microsoft.com/office/officeart/2008/layout/LinedList"/>
    <dgm:cxn modelId="{6811A5D3-01D3-44D0-BA16-7EBE943BB535}" type="presParOf" srcId="{7F293EEE-BC79-42CC-8CDE-D0907441DDEA}" destId="{0161C4D5-8A88-4F2D-BBAA-BA6BF69F6334}" srcOrd="2" destOrd="0" presId="urn:microsoft.com/office/officeart/2008/layout/LinedList"/>
    <dgm:cxn modelId="{9FC65E35-9A8F-4903-8494-579D74E23DF5}" type="presParOf" srcId="{0E35799C-A3F4-4E4B-9BCD-09E90D7834E3}" destId="{DAA980C6-10DF-4A3A-A5E1-2ED84822DAE9}" srcOrd="17" destOrd="0" presId="urn:microsoft.com/office/officeart/2008/layout/LinedList"/>
    <dgm:cxn modelId="{4496F694-902F-42C4-8F41-F455648EE844}" type="presParOf" srcId="{0E35799C-A3F4-4E4B-9BCD-09E90D7834E3}" destId="{617BE45B-C072-4F22-BC2E-EC02E3BFD40D}" srcOrd="18" destOrd="0" presId="urn:microsoft.com/office/officeart/2008/layout/LinedList"/>
    <dgm:cxn modelId="{89D2BD47-03AD-41AF-B618-7DDCF6A5F50A}" type="presParOf" srcId="{0E35799C-A3F4-4E4B-9BCD-09E90D7834E3}" destId="{320F5815-0049-449C-8274-BC5B9FE69176}" srcOrd="19" destOrd="0" presId="urn:microsoft.com/office/officeart/2008/layout/LinedList"/>
    <dgm:cxn modelId="{BE509664-984C-4E18-BA4B-F2A25917BA65}" type="presParOf" srcId="{320F5815-0049-449C-8274-BC5B9FE69176}" destId="{1CE8E17F-8405-4CFA-8368-74ABCA301231}" srcOrd="0" destOrd="0" presId="urn:microsoft.com/office/officeart/2008/layout/LinedList"/>
    <dgm:cxn modelId="{47221357-ECC5-4F70-B57B-FD8AF98865E3}" type="presParOf" srcId="{320F5815-0049-449C-8274-BC5B9FE69176}" destId="{D498DC06-4C00-4BFB-923E-DA8DC2D17B1A}" srcOrd="1" destOrd="0" presId="urn:microsoft.com/office/officeart/2008/layout/LinedList"/>
    <dgm:cxn modelId="{9B5CD780-2819-4356-8C03-D12B01C508AD}" type="presParOf" srcId="{320F5815-0049-449C-8274-BC5B9FE69176}" destId="{3A8C7925-4C31-49BF-8D3D-AE99F6C90734}" srcOrd="2" destOrd="0" presId="urn:microsoft.com/office/officeart/2008/layout/LinedList"/>
    <dgm:cxn modelId="{A967F79C-8971-4425-A2EF-C2F3294974C9}" type="presParOf" srcId="{0E35799C-A3F4-4E4B-9BCD-09E90D7834E3}" destId="{51FE2AB7-FA93-450E-BB0B-3FB39A493C2E}" srcOrd="20" destOrd="0" presId="urn:microsoft.com/office/officeart/2008/layout/LinedList"/>
    <dgm:cxn modelId="{509BFFCF-7706-4239-BD32-15F9AD5EF05A}" type="presParOf" srcId="{0E35799C-A3F4-4E4B-9BCD-09E90D7834E3}" destId="{79A1D546-53C2-484E-AE40-2C3AE6A80114}"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A82B89-B95D-4462-AEAA-4E050A390E4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ABD2893-1893-4A8B-A4BE-F0989FB73719}">
      <dgm:prSet/>
      <dgm:spPr/>
      <dgm:t>
        <a:bodyPr/>
        <a:lstStyle/>
        <a:p>
          <a:r>
            <a:rPr lang="ru-RU" b="1"/>
            <a:t>С 1 октября 2021 – изменены требования к содержанию протоколов и ежемесячного отчета по Закону N 223-ФЗ</a:t>
          </a:r>
          <a:endParaRPr lang="en-US"/>
        </a:p>
      </dgm:t>
    </dgm:pt>
    <dgm:pt modelId="{BD51D4C5-843D-4EF2-8897-DE37086189D1}" type="parTrans" cxnId="{97B6983E-4F6F-45D8-86A9-49872F911F16}">
      <dgm:prSet/>
      <dgm:spPr/>
      <dgm:t>
        <a:bodyPr/>
        <a:lstStyle/>
        <a:p>
          <a:endParaRPr lang="en-US"/>
        </a:p>
      </dgm:t>
    </dgm:pt>
    <dgm:pt modelId="{8A971FF2-4ABC-4F69-B4D0-FA6F5F268BF6}" type="sibTrans" cxnId="{97B6983E-4F6F-45D8-86A9-49872F911F16}">
      <dgm:prSet/>
      <dgm:spPr/>
      <dgm:t>
        <a:bodyPr/>
        <a:lstStyle/>
        <a:p>
          <a:endParaRPr lang="en-US"/>
        </a:p>
      </dgm:t>
    </dgm:pt>
    <dgm:pt modelId="{15F16575-1CF5-4DE2-A8DC-E184DCC9F070}">
      <dgm:prSet/>
      <dgm:spPr/>
      <dgm:t>
        <a:bodyPr/>
        <a:lstStyle/>
        <a:p>
          <a:r>
            <a:rPr lang="ru-RU" b="0"/>
            <a:t>Изменено  положение о размещении в ЕИС информации о закупке.</a:t>
          </a:r>
          <a:endParaRPr lang="en-US"/>
        </a:p>
      </dgm:t>
    </dgm:pt>
    <dgm:pt modelId="{907EBAF2-7F7A-4E17-A7ED-A233F9422ABE}" type="parTrans" cxnId="{53E513BD-9342-4102-99CA-0211C08A21AD}">
      <dgm:prSet/>
      <dgm:spPr/>
      <dgm:t>
        <a:bodyPr/>
        <a:lstStyle/>
        <a:p>
          <a:endParaRPr lang="en-US"/>
        </a:p>
      </dgm:t>
    </dgm:pt>
    <dgm:pt modelId="{550841BB-D5E0-4E63-A18F-E1D31E442E32}" type="sibTrans" cxnId="{53E513BD-9342-4102-99CA-0211C08A21AD}">
      <dgm:prSet/>
      <dgm:spPr/>
      <dgm:t>
        <a:bodyPr/>
        <a:lstStyle/>
        <a:p>
          <a:endParaRPr lang="en-US"/>
        </a:p>
      </dgm:t>
    </dgm:pt>
    <dgm:pt modelId="{4D8CAE90-0284-4832-BA53-1794BF70C819}">
      <dgm:prSet/>
      <dgm:spPr/>
      <dgm:t>
        <a:bodyPr/>
        <a:lstStyle/>
        <a:p>
          <a:r>
            <a:rPr lang="ru-RU" b="0"/>
            <a:t>Скорректированы общие требования к содержанию протокола. Определили причины, по которым конкурентную закупку признают несостоявшейся. Одну из них нужно указывать в протоколе.</a:t>
          </a:r>
          <a:endParaRPr lang="en-US"/>
        </a:p>
      </dgm:t>
    </dgm:pt>
    <dgm:pt modelId="{37E5FDC3-8F6D-4FF5-B50C-1A187757DE3B}" type="parTrans" cxnId="{6EF44108-1C92-44A4-942C-5B130381AA1B}">
      <dgm:prSet/>
      <dgm:spPr/>
      <dgm:t>
        <a:bodyPr/>
        <a:lstStyle/>
        <a:p>
          <a:endParaRPr lang="en-US"/>
        </a:p>
      </dgm:t>
    </dgm:pt>
    <dgm:pt modelId="{CC68CBA1-F021-4816-A3CC-061EB7A29035}" type="sibTrans" cxnId="{6EF44108-1C92-44A4-942C-5B130381AA1B}">
      <dgm:prSet/>
      <dgm:spPr/>
      <dgm:t>
        <a:bodyPr/>
        <a:lstStyle/>
        <a:p>
          <a:endParaRPr lang="en-US"/>
        </a:p>
      </dgm:t>
    </dgm:pt>
    <dgm:pt modelId="{5B845ACF-1774-425D-BCB1-31512F17D31C}">
      <dgm:prSet/>
      <dgm:spPr/>
      <dgm:t>
        <a:bodyPr/>
        <a:lstStyle/>
        <a:p>
          <a:r>
            <a:rPr lang="ru-RU" b="0"/>
            <a:t>Уточнен порядок размещения ежемесячного отчета о заключенных договорах. Заказчики сформируют его в ЕИС по форме, которую утвердило правительство. </a:t>
          </a:r>
          <a:endParaRPr lang="en-US"/>
        </a:p>
      </dgm:t>
    </dgm:pt>
    <dgm:pt modelId="{1C9A27C8-12B4-4C9F-8FE5-CD2F4987FD94}" type="parTrans" cxnId="{792C01FC-12B6-4DC9-94B9-25FEB6131745}">
      <dgm:prSet/>
      <dgm:spPr/>
      <dgm:t>
        <a:bodyPr/>
        <a:lstStyle/>
        <a:p>
          <a:endParaRPr lang="en-US"/>
        </a:p>
      </dgm:t>
    </dgm:pt>
    <dgm:pt modelId="{A92ECEA2-BBED-4A28-BC94-C6F7ECA5FD47}" type="sibTrans" cxnId="{792C01FC-12B6-4DC9-94B9-25FEB6131745}">
      <dgm:prSet/>
      <dgm:spPr/>
      <dgm:t>
        <a:bodyPr/>
        <a:lstStyle/>
        <a:p>
          <a:endParaRPr lang="en-US"/>
        </a:p>
      </dgm:t>
    </dgm:pt>
    <dgm:pt modelId="{D75A50D4-DFD9-42C9-92E9-74C492AD9D19}">
      <dgm:prSet/>
      <dgm:spPr/>
      <dgm:t>
        <a:bodyPr/>
        <a:lstStyle/>
        <a:p>
          <a:r>
            <a:rPr lang="ru-RU" b="0"/>
            <a:t>В ней есть 4 раздела:</a:t>
          </a:r>
          <a:endParaRPr lang="en-US"/>
        </a:p>
      </dgm:t>
    </dgm:pt>
    <dgm:pt modelId="{1E435A84-405D-4BD5-AE95-340F296BF234}" type="parTrans" cxnId="{F5FF0645-BE7C-4B54-854D-444DA623F887}">
      <dgm:prSet/>
      <dgm:spPr/>
      <dgm:t>
        <a:bodyPr/>
        <a:lstStyle/>
        <a:p>
          <a:endParaRPr lang="en-US"/>
        </a:p>
      </dgm:t>
    </dgm:pt>
    <dgm:pt modelId="{475AD062-351C-4DCF-907B-BD02684F7EA2}" type="sibTrans" cxnId="{F5FF0645-BE7C-4B54-854D-444DA623F887}">
      <dgm:prSet/>
      <dgm:spPr/>
      <dgm:t>
        <a:bodyPr/>
        <a:lstStyle/>
        <a:p>
          <a:endParaRPr lang="en-US"/>
        </a:p>
      </dgm:t>
    </dgm:pt>
    <dgm:pt modelId="{1994C2EB-EBAC-4D8C-A245-540C2906E185}">
      <dgm:prSet/>
      <dgm:spPr/>
      <dgm:t>
        <a:bodyPr/>
        <a:lstStyle/>
        <a:p>
          <a:r>
            <a:rPr lang="ru-RU" b="0"/>
            <a:t>информация о заказчике. Она формируются автоматически;</a:t>
          </a:r>
          <a:endParaRPr lang="en-US"/>
        </a:p>
      </dgm:t>
    </dgm:pt>
    <dgm:pt modelId="{DA10F960-5BD1-48AF-B264-35DBBC7F7AF8}" type="parTrans" cxnId="{CFE16BE9-F27B-4AC8-A3E5-3CA903910B98}">
      <dgm:prSet/>
      <dgm:spPr/>
      <dgm:t>
        <a:bodyPr/>
        <a:lstStyle/>
        <a:p>
          <a:endParaRPr lang="en-US"/>
        </a:p>
      </dgm:t>
    </dgm:pt>
    <dgm:pt modelId="{079131A9-FD83-41FE-9E50-B0D420434248}" type="sibTrans" cxnId="{CFE16BE9-F27B-4AC8-A3E5-3CA903910B98}">
      <dgm:prSet/>
      <dgm:spPr/>
      <dgm:t>
        <a:bodyPr/>
        <a:lstStyle/>
        <a:p>
          <a:endParaRPr lang="en-US"/>
        </a:p>
      </dgm:t>
    </dgm:pt>
    <dgm:pt modelId="{47FCB595-3285-46F2-8861-EE1EB13C9031}">
      <dgm:prSet/>
      <dgm:spPr/>
      <dgm:t>
        <a:bodyPr/>
        <a:lstStyle/>
        <a:p>
          <a:r>
            <a:rPr lang="ru-RU" b="0"/>
            <a:t>сведения о количестве и об общей стоимости договоров за месяц. Среди прочего каждый договор детализируют по коду случая его заключения. Всего таких кодов 16. Некоторые сделки указывают отдельными строками без детализации, например если сведения о них не размещают в ЕИС</a:t>
          </a:r>
          <a:endParaRPr lang="en-US"/>
        </a:p>
      </dgm:t>
    </dgm:pt>
    <dgm:pt modelId="{A185A62E-295F-40F6-8E4B-BFACDE8ACA34}" type="parTrans" cxnId="{010A32B4-34EF-49FE-952D-0EDE1D985671}">
      <dgm:prSet/>
      <dgm:spPr/>
      <dgm:t>
        <a:bodyPr/>
        <a:lstStyle/>
        <a:p>
          <a:endParaRPr lang="en-US"/>
        </a:p>
      </dgm:t>
    </dgm:pt>
    <dgm:pt modelId="{0EF35FC6-354B-4851-AE40-1ED8B6E1B625}" type="sibTrans" cxnId="{010A32B4-34EF-49FE-952D-0EDE1D985671}">
      <dgm:prSet/>
      <dgm:spPr/>
      <dgm:t>
        <a:bodyPr/>
        <a:lstStyle/>
        <a:p>
          <a:endParaRPr lang="en-US"/>
        </a:p>
      </dgm:t>
    </dgm:pt>
    <dgm:pt modelId="{5D041D14-3A66-4C04-854B-1263961C33F9}">
      <dgm:prSet/>
      <dgm:spPr/>
      <dgm:t>
        <a:bodyPr/>
        <a:lstStyle/>
        <a:p>
          <a:r>
            <a:rPr lang="ru-RU" b="0"/>
            <a:t>данные о закупках российских товаров, в том числе поставленных при выполнении работ (оказании услуг). В этот раздел включают информацию о квотируемой продукции, которую заказчик принял в отчетном месяце;</a:t>
          </a:r>
          <a:endParaRPr lang="en-US"/>
        </a:p>
      </dgm:t>
    </dgm:pt>
    <dgm:pt modelId="{48FFF1DE-2E4F-46D7-B6FD-768F02231B8A}" type="parTrans" cxnId="{0A85C3B5-8802-4342-AD97-C1FA0D839C61}">
      <dgm:prSet/>
      <dgm:spPr/>
      <dgm:t>
        <a:bodyPr/>
        <a:lstStyle/>
        <a:p>
          <a:endParaRPr lang="en-US"/>
        </a:p>
      </dgm:t>
    </dgm:pt>
    <dgm:pt modelId="{671D07B4-8DE1-4A6E-913C-7E3A01E64C77}" type="sibTrans" cxnId="{0A85C3B5-8802-4342-AD97-C1FA0D839C61}">
      <dgm:prSet/>
      <dgm:spPr/>
      <dgm:t>
        <a:bodyPr/>
        <a:lstStyle/>
        <a:p>
          <a:endParaRPr lang="en-US"/>
        </a:p>
      </dgm:t>
    </dgm:pt>
    <dgm:pt modelId="{7B8CB046-A472-484D-B439-4DCF5D7FB841}">
      <dgm:prSet/>
      <dgm:spPr/>
      <dgm:t>
        <a:bodyPr/>
        <a:lstStyle/>
        <a:p>
          <a:r>
            <a:rPr lang="ru-RU" b="0"/>
            <a:t>сведения о достижении заказчиками минимальной доли закупок отечественных товаров. Итоговые показатели отобразятся в отчете за последний месяц.</a:t>
          </a:r>
          <a:endParaRPr lang="en-US"/>
        </a:p>
      </dgm:t>
    </dgm:pt>
    <dgm:pt modelId="{3631B29C-4E38-42A8-86EF-2646BDE67AAF}" type="parTrans" cxnId="{1B9CD2ED-939E-4F38-AE5D-6493B4B4CB1D}">
      <dgm:prSet/>
      <dgm:spPr/>
      <dgm:t>
        <a:bodyPr/>
        <a:lstStyle/>
        <a:p>
          <a:endParaRPr lang="en-US"/>
        </a:p>
      </dgm:t>
    </dgm:pt>
    <dgm:pt modelId="{FB1A276C-3CD8-4FFF-B8BE-4E86173369BB}" type="sibTrans" cxnId="{1B9CD2ED-939E-4F38-AE5D-6493B4B4CB1D}">
      <dgm:prSet/>
      <dgm:spPr/>
      <dgm:t>
        <a:bodyPr/>
        <a:lstStyle/>
        <a:p>
          <a:endParaRPr lang="en-US"/>
        </a:p>
      </dgm:t>
    </dgm:pt>
    <dgm:pt modelId="{297308B6-A0F4-41D3-955D-91098181AF6C}" type="pres">
      <dgm:prSet presAssocID="{F5A82B89-B95D-4462-AEAA-4E050A390E44}" presName="linear" presStyleCnt="0">
        <dgm:presLayoutVars>
          <dgm:animLvl val="lvl"/>
          <dgm:resizeHandles val="exact"/>
        </dgm:presLayoutVars>
      </dgm:prSet>
      <dgm:spPr/>
    </dgm:pt>
    <dgm:pt modelId="{06447B56-D793-41F2-AD92-BCBBCB9E8B00}" type="pres">
      <dgm:prSet presAssocID="{1ABD2893-1893-4A8B-A4BE-F0989FB73719}" presName="parentText" presStyleLbl="node1" presStyleIdx="0" presStyleCnt="1">
        <dgm:presLayoutVars>
          <dgm:chMax val="0"/>
          <dgm:bulletEnabled val="1"/>
        </dgm:presLayoutVars>
      </dgm:prSet>
      <dgm:spPr/>
    </dgm:pt>
    <dgm:pt modelId="{28B3BE5C-CE1A-4609-A36C-E15CD0AF7A59}" type="pres">
      <dgm:prSet presAssocID="{1ABD2893-1893-4A8B-A4BE-F0989FB73719}" presName="childText" presStyleLbl="revTx" presStyleIdx="0" presStyleCnt="1">
        <dgm:presLayoutVars>
          <dgm:bulletEnabled val="1"/>
        </dgm:presLayoutVars>
      </dgm:prSet>
      <dgm:spPr/>
    </dgm:pt>
  </dgm:ptLst>
  <dgm:cxnLst>
    <dgm:cxn modelId="{6EF44108-1C92-44A4-942C-5B130381AA1B}" srcId="{1ABD2893-1893-4A8B-A4BE-F0989FB73719}" destId="{4D8CAE90-0284-4832-BA53-1794BF70C819}" srcOrd="1" destOrd="0" parTransId="{37E5FDC3-8F6D-4FF5-B50C-1A187757DE3B}" sibTransId="{CC68CBA1-F021-4816-A3CC-061EB7A29035}"/>
    <dgm:cxn modelId="{481F3517-0170-442B-98E9-4198A86901EE}" type="presOf" srcId="{1994C2EB-EBAC-4D8C-A245-540C2906E185}" destId="{28B3BE5C-CE1A-4609-A36C-E15CD0AF7A59}" srcOrd="0" destOrd="4" presId="urn:microsoft.com/office/officeart/2005/8/layout/vList2"/>
    <dgm:cxn modelId="{1774263B-A1BF-465A-B000-72213A226938}" type="presOf" srcId="{5D041D14-3A66-4C04-854B-1263961C33F9}" destId="{28B3BE5C-CE1A-4609-A36C-E15CD0AF7A59}" srcOrd="0" destOrd="6" presId="urn:microsoft.com/office/officeart/2005/8/layout/vList2"/>
    <dgm:cxn modelId="{97B6983E-4F6F-45D8-86A9-49872F911F16}" srcId="{F5A82B89-B95D-4462-AEAA-4E050A390E44}" destId="{1ABD2893-1893-4A8B-A4BE-F0989FB73719}" srcOrd="0" destOrd="0" parTransId="{BD51D4C5-843D-4EF2-8897-DE37086189D1}" sibTransId="{8A971FF2-4ABC-4F69-B4D0-FA6F5F268BF6}"/>
    <dgm:cxn modelId="{1C125463-ECB3-4B99-B1E6-F966B73F0B2E}" type="presOf" srcId="{15F16575-1CF5-4DE2-A8DC-E184DCC9F070}" destId="{28B3BE5C-CE1A-4609-A36C-E15CD0AF7A59}" srcOrd="0" destOrd="0" presId="urn:microsoft.com/office/officeart/2005/8/layout/vList2"/>
    <dgm:cxn modelId="{F5FF0645-BE7C-4B54-854D-444DA623F887}" srcId="{1ABD2893-1893-4A8B-A4BE-F0989FB73719}" destId="{D75A50D4-DFD9-42C9-92E9-74C492AD9D19}" srcOrd="3" destOrd="0" parTransId="{1E435A84-405D-4BD5-AE95-340F296BF234}" sibTransId="{475AD062-351C-4DCF-907B-BD02684F7EA2}"/>
    <dgm:cxn modelId="{51B5A88C-6D97-44A9-9AE6-B67AD6FF3A4A}" type="presOf" srcId="{47FCB595-3285-46F2-8861-EE1EB13C9031}" destId="{28B3BE5C-CE1A-4609-A36C-E15CD0AF7A59}" srcOrd="0" destOrd="5" presId="urn:microsoft.com/office/officeart/2005/8/layout/vList2"/>
    <dgm:cxn modelId="{A9F23A92-CCAD-4162-A138-374FCC6CA401}" type="presOf" srcId="{7B8CB046-A472-484D-B439-4DCF5D7FB841}" destId="{28B3BE5C-CE1A-4609-A36C-E15CD0AF7A59}" srcOrd="0" destOrd="7" presId="urn:microsoft.com/office/officeart/2005/8/layout/vList2"/>
    <dgm:cxn modelId="{073B8498-2302-4189-BD0B-89926D1FA23B}" type="presOf" srcId="{5B845ACF-1774-425D-BCB1-31512F17D31C}" destId="{28B3BE5C-CE1A-4609-A36C-E15CD0AF7A59}" srcOrd="0" destOrd="2" presId="urn:microsoft.com/office/officeart/2005/8/layout/vList2"/>
    <dgm:cxn modelId="{B26B449F-5FC9-43CE-9B91-789F90D5CDBF}" type="presOf" srcId="{1ABD2893-1893-4A8B-A4BE-F0989FB73719}" destId="{06447B56-D793-41F2-AD92-BCBBCB9E8B00}" srcOrd="0" destOrd="0" presId="urn:microsoft.com/office/officeart/2005/8/layout/vList2"/>
    <dgm:cxn modelId="{0B5ADEA1-F068-47C8-9E6F-4CF5E2C15D09}" type="presOf" srcId="{D75A50D4-DFD9-42C9-92E9-74C492AD9D19}" destId="{28B3BE5C-CE1A-4609-A36C-E15CD0AF7A59}" srcOrd="0" destOrd="3" presId="urn:microsoft.com/office/officeart/2005/8/layout/vList2"/>
    <dgm:cxn modelId="{ACB8F2AF-63B1-4D44-A6A8-29097E522DDA}" type="presOf" srcId="{4D8CAE90-0284-4832-BA53-1794BF70C819}" destId="{28B3BE5C-CE1A-4609-A36C-E15CD0AF7A59}" srcOrd="0" destOrd="1" presId="urn:microsoft.com/office/officeart/2005/8/layout/vList2"/>
    <dgm:cxn modelId="{010A32B4-34EF-49FE-952D-0EDE1D985671}" srcId="{D75A50D4-DFD9-42C9-92E9-74C492AD9D19}" destId="{47FCB595-3285-46F2-8861-EE1EB13C9031}" srcOrd="1" destOrd="0" parTransId="{A185A62E-295F-40F6-8E4B-BFACDE8ACA34}" sibTransId="{0EF35FC6-354B-4851-AE40-1ED8B6E1B625}"/>
    <dgm:cxn modelId="{0A85C3B5-8802-4342-AD97-C1FA0D839C61}" srcId="{D75A50D4-DFD9-42C9-92E9-74C492AD9D19}" destId="{5D041D14-3A66-4C04-854B-1263961C33F9}" srcOrd="2" destOrd="0" parTransId="{48FFF1DE-2E4F-46D7-B6FD-768F02231B8A}" sibTransId="{671D07B4-8DE1-4A6E-913C-7E3A01E64C77}"/>
    <dgm:cxn modelId="{53E513BD-9342-4102-99CA-0211C08A21AD}" srcId="{1ABD2893-1893-4A8B-A4BE-F0989FB73719}" destId="{15F16575-1CF5-4DE2-A8DC-E184DCC9F070}" srcOrd="0" destOrd="0" parTransId="{907EBAF2-7F7A-4E17-A7ED-A233F9422ABE}" sibTransId="{550841BB-D5E0-4E63-A18F-E1D31E442E32}"/>
    <dgm:cxn modelId="{933EB9DB-949B-4C9F-8A7E-4EDBA2277C33}" type="presOf" srcId="{F5A82B89-B95D-4462-AEAA-4E050A390E44}" destId="{297308B6-A0F4-41D3-955D-91098181AF6C}" srcOrd="0" destOrd="0" presId="urn:microsoft.com/office/officeart/2005/8/layout/vList2"/>
    <dgm:cxn modelId="{CFE16BE9-F27B-4AC8-A3E5-3CA903910B98}" srcId="{D75A50D4-DFD9-42C9-92E9-74C492AD9D19}" destId="{1994C2EB-EBAC-4D8C-A245-540C2906E185}" srcOrd="0" destOrd="0" parTransId="{DA10F960-5BD1-48AF-B264-35DBBC7F7AF8}" sibTransId="{079131A9-FD83-41FE-9E50-B0D420434248}"/>
    <dgm:cxn modelId="{1B9CD2ED-939E-4F38-AE5D-6493B4B4CB1D}" srcId="{D75A50D4-DFD9-42C9-92E9-74C492AD9D19}" destId="{7B8CB046-A472-484D-B439-4DCF5D7FB841}" srcOrd="3" destOrd="0" parTransId="{3631B29C-4E38-42A8-86EF-2646BDE67AAF}" sibTransId="{FB1A276C-3CD8-4FFF-B8BE-4E86173369BB}"/>
    <dgm:cxn modelId="{792C01FC-12B6-4DC9-94B9-25FEB6131745}" srcId="{1ABD2893-1893-4A8B-A4BE-F0989FB73719}" destId="{5B845ACF-1774-425D-BCB1-31512F17D31C}" srcOrd="2" destOrd="0" parTransId="{1C9A27C8-12B4-4C9F-8FE5-CD2F4987FD94}" sibTransId="{A92ECEA2-BBED-4A28-BC94-C6F7ECA5FD47}"/>
    <dgm:cxn modelId="{76B4F5D2-8D7A-41A5-8ECE-48ED20CA0CFA}" type="presParOf" srcId="{297308B6-A0F4-41D3-955D-91098181AF6C}" destId="{06447B56-D793-41F2-AD92-BCBBCB9E8B00}" srcOrd="0" destOrd="0" presId="urn:microsoft.com/office/officeart/2005/8/layout/vList2"/>
    <dgm:cxn modelId="{12B8862C-0E8F-4206-A9E4-5320BFFE0391}" type="presParOf" srcId="{297308B6-A0F4-41D3-955D-91098181AF6C}" destId="{28B3BE5C-CE1A-4609-A36C-E15CD0AF7A5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44950-CBD4-4B57-9954-0D9A04BA975C}">
      <dsp:nvSpPr>
        <dsp:cNvPr id="0" name=""/>
        <dsp:cNvSpPr/>
      </dsp:nvSpPr>
      <dsp:spPr>
        <a:xfrm>
          <a:off x="0" y="442012"/>
          <a:ext cx="6290226" cy="1212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kern="1200"/>
            <a:t>В случаях, предусмотренных законодательством РФ о контрактной системе в сфере закупок, Президент РФ, Правительство РФ, федеральные органы исполнительной власти, Государственная корпорация по атомной энергии "Росатом", Государственная корпорация по космической деятельности "Роскосмос"</a:t>
          </a:r>
        </a:p>
      </dsp:txBody>
      <dsp:txXfrm>
        <a:off x="59171" y="501183"/>
        <a:ext cx="6171884" cy="1093778"/>
      </dsp:txXfrm>
    </dsp:sp>
    <dsp:sp modelId="{A68E62EB-EB97-445A-AE22-D30BBA8B9C08}">
      <dsp:nvSpPr>
        <dsp:cNvPr id="0" name=""/>
        <dsp:cNvSpPr/>
      </dsp:nvSpPr>
      <dsp:spPr>
        <a:xfrm>
          <a:off x="0" y="1654132"/>
          <a:ext cx="6290226"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17780" rIns="99568" bIns="17780" numCol="1" spcCol="1270" anchor="t" anchorCtr="0">
          <a:noAutofit/>
        </a:bodyPr>
        <a:lstStyle/>
        <a:p>
          <a:pPr marL="57150" lvl="1" indent="-57150" algn="l" defTabSz="488950" rtl="0">
            <a:lnSpc>
              <a:spcPct val="90000"/>
            </a:lnSpc>
            <a:spcBef>
              <a:spcPct val="0"/>
            </a:spcBef>
            <a:spcAft>
              <a:spcPct val="20000"/>
            </a:spcAft>
            <a:buChar char="•"/>
          </a:pPr>
          <a:r>
            <a:rPr lang="ru-RU" sz="1100" kern="1200"/>
            <a:t>вправе принимать нормативные правовые акты  регулирующие отношения в сфере закупки товаров, работ, услуг для государственных и муниципальных нужд</a:t>
          </a:r>
        </a:p>
      </dsp:txBody>
      <dsp:txXfrm>
        <a:off x="0" y="1654132"/>
        <a:ext cx="6290226" cy="347760"/>
      </dsp:txXfrm>
    </dsp:sp>
    <dsp:sp modelId="{F391FF9E-EC9F-40DB-B108-B32B2787FEFA}">
      <dsp:nvSpPr>
        <dsp:cNvPr id="0" name=""/>
        <dsp:cNvSpPr/>
      </dsp:nvSpPr>
      <dsp:spPr>
        <a:xfrm>
          <a:off x="0" y="2001892"/>
          <a:ext cx="6290226" cy="1212120"/>
        </a:xfrm>
        <a:prstGeom prst="roundRect">
          <a:avLst/>
        </a:prstGeom>
        <a:solidFill>
          <a:schemeClr val="accent2">
            <a:hueOff val="574745"/>
            <a:satOff val="-9386"/>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kern="1200"/>
            <a:t>Органы государственной власти субъектов РФ, органы местного самоуправления в соответствии со своей компетенцией в случаях, предусмотренных законодательством РФ о контрактной системе в сфере закупок, </a:t>
          </a:r>
        </a:p>
      </dsp:txBody>
      <dsp:txXfrm>
        <a:off x="59171" y="2061063"/>
        <a:ext cx="6171884" cy="1093778"/>
      </dsp:txXfrm>
    </dsp:sp>
    <dsp:sp modelId="{894AB143-44A8-46DE-A6BC-B904506F6DE9}">
      <dsp:nvSpPr>
        <dsp:cNvPr id="0" name=""/>
        <dsp:cNvSpPr/>
      </dsp:nvSpPr>
      <dsp:spPr>
        <a:xfrm>
          <a:off x="0" y="3214012"/>
          <a:ext cx="6290226"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17780" rIns="99568" bIns="17780" numCol="1" spcCol="1270" anchor="t" anchorCtr="0">
          <a:noAutofit/>
        </a:bodyPr>
        <a:lstStyle/>
        <a:p>
          <a:pPr marL="57150" lvl="1" indent="-57150" algn="l" defTabSz="488950" rtl="0">
            <a:lnSpc>
              <a:spcPct val="90000"/>
            </a:lnSpc>
            <a:spcBef>
              <a:spcPct val="0"/>
            </a:spcBef>
            <a:spcAft>
              <a:spcPct val="20000"/>
            </a:spcAft>
            <a:buChar char="•"/>
          </a:pPr>
          <a:r>
            <a:rPr lang="ru-RU" sz="1100" kern="1200"/>
            <a:t>принимают </a:t>
          </a:r>
          <a:r>
            <a:rPr lang="ru-RU" sz="1100" kern="1200" dirty="0"/>
            <a:t>правовые акты, регулирующие отношения в сфере закупки товаров, работ, услуг для государственных и муниципальных нужд</a:t>
          </a:r>
        </a:p>
      </dsp:txBody>
      <dsp:txXfrm>
        <a:off x="0" y="3214012"/>
        <a:ext cx="6290226" cy="347760"/>
      </dsp:txXfrm>
    </dsp:sp>
    <dsp:sp modelId="{FE416278-8A62-4E88-B3C9-AAE82747CFDF}">
      <dsp:nvSpPr>
        <dsp:cNvPr id="0" name=""/>
        <dsp:cNvSpPr/>
      </dsp:nvSpPr>
      <dsp:spPr>
        <a:xfrm>
          <a:off x="0" y="3561772"/>
          <a:ext cx="6290226" cy="1212120"/>
        </a:xfrm>
        <a:prstGeom prst="roundRect">
          <a:avLst/>
        </a:prstGeom>
        <a:solidFill>
          <a:schemeClr val="accent2">
            <a:hueOff val="1149490"/>
            <a:satOff val="-18772"/>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kern="1200"/>
            <a:t>Если международным договором Российской Федерации установлены иные правила, чем те, которые предусмотрены 44-ФЗ, </a:t>
          </a:r>
        </a:p>
      </dsp:txBody>
      <dsp:txXfrm>
        <a:off x="59171" y="3620943"/>
        <a:ext cx="6171884" cy="1093778"/>
      </dsp:txXfrm>
    </dsp:sp>
    <dsp:sp modelId="{D0650557-435B-4E8E-832C-3769BD9C52BD}">
      <dsp:nvSpPr>
        <dsp:cNvPr id="0" name=""/>
        <dsp:cNvSpPr/>
      </dsp:nvSpPr>
      <dsp:spPr>
        <a:xfrm>
          <a:off x="0" y="4773892"/>
          <a:ext cx="6290226"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17780" rIns="99568" bIns="17780" numCol="1" spcCol="1270" anchor="t" anchorCtr="0">
          <a:noAutofit/>
        </a:bodyPr>
        <a:lstStyle/>
        <a:p>
          <a:pPr marL="57150" lvl="1" indent="-57150" algn="l" defTabSz="488950" rtl="0">
            <a:lnSpc>
              <a:spcPct val="90000"/>
            </a:lnSpc>
            <a:spcBef>
              <a:spcPct val="0"/>
            </a:spcBef>
            <a:spcAft>
              <a:spcPct val="20000"/>
            </a:spcAft>
            <a:buChar char="•"/>
          </a:pPr>
          <a:r>
            <a:rPr lang="ru-RU" sz="1100" kern="1200"/>
            <a:t>применяются </a:t>
          </a:r>
          <a:r>
            <a:rPr lang="ru-RU" sz="1100" kern="1200" dirty="0"/>
            <a:t>правила международного договора.</a:t>
          </a:r>
        </a:p>
      </dsp:txBody>
      <dsp:txXfrm>
        <a:off x="0" y="4773892"/>
        <a:ext cx="6290226" cy="231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9E7CE-E7EE-4158-8DD5-9C020EC773F5}">
      <dsp:nvSpPr>
        <dsp:cNvPr id="0" name=""/>
        <dsp:cNvSpPr/>
      </dsp:nvSpPr>
      <dsp:spPr>
        <a:xfrm>
          <a:off x="0" y="2660"/>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013BC-4581-481C-831C-7E38EF1259A4}">
      <dsp:nvSpPr>
        <dsp:cNvPr id="0" name=""/>
        <dsp:cNvSpPr/>
      </dsp:nvSpPr>
      <dsp:spPr>
        <a:xfrm>
          <a:off x="0" y="2660"/>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a:t>В ЕИС размещены типовые условия госконтрактов на создание и развитие информационных систем</a:t>
          </a:r>
          <a:endParaRPr lang="en-US" sz="1800" kern="1200"/>
        </a:p>
      </dsp:txBody>
      <dsp:txXfrm>
        <a:off x="0" y="2660"/>
        <a:ext cx="6290226" cy="907070"/>
      </dsp:txXfrm>
    </dsp:sp>
    <dsp:sp modelId="{C8DCE495-A8DD-49B0-98DE-D60E7302B15F}">
      <dsp:nvSpPr>
        <dsp:cNvPr id="0" name=""/>
        <dsp:cNvSpPr/>
      </dsp:nvSpPr>
      <dsp:spPr>
        <a:xfrm>
          <a:off x="0" y="909730"/>
          <a:ext cx="6290226" cy="0"/>
        </a:xfrm>
        <a:prstGeom prst="line">
          <a:avLst/>
        </a:prstGeom>
        <a:solidFill>
          <a:schemeClr val="accent2">
            <a:hueOff val="229898"/>
            <a:satOff val="-3754"/>
            <a:lumOff val="235"/>
            <a:alphaOff val="0"/>
          </a:schemeClr>
        </a:solidFill>
        <a:ln w="12700" cap="flat" cmpd="sng" algn="ctr">
          <a:solidFill>
            <a:schemeClr val="accent2">
              <a:hueOff val="229898"/>
              <a:satOff val="-3754"/>
              <a:lumOff val="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59692-FEA0-4441-AEF5-DEAB6373694C}">
      <dsp:nvSpPr>
        <dsp:cNvPr id="0" name=""/>
        <dsp:cNvSpPr/>
      </dsp:nvSpPr>
      <dsp:spPr>
        <a:xfrm>
          <a:off x="0" y="909730"/>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kern="1200"/>
            <a:t>2 июня 2021 года в системе появились типовые условия контрактов на работы по созданию и (или) развитию (модернизации):</a:t>
          </a:r>
          <a:endParaRPr lang="en-US" sz="1800" kern="1200"/>
        </a:p>
      </dsp:txBody>
      <dsp:txXfrm>
        <a:off x="0" y="909730"/>
        <a:ext cx="6290226" cy="907070"/>
      </dsp:txXfrm>
    </dsp:sp>
    <dsp:sp modelId="{2A568FA6-E70C-4F16-ACAF-27E2054AA541}">
      <dsp:nvSpPr>
        <dsp:cNvPr id="0" name=""/>
        <dsp:cNvSpPr/>
      </dsp:nvSpPr>
      <dsp:spPr>
        <a:xfrm>
          <a:off x="0" y="1816801"/>
          <a:ext cx="6290226" cy="0"/>
        </a:xfrm>
        <a:prstGeom prst="line">
          <a:avLst/>
        </a:prstGeom>
        <a:solidFill>
          <a:schemeClr val="accent2">
            <a:hueOff val="459796"/>
            <a:satOff val="-7509"/>
            <a:lumOff val="470"/>
            <a:alphaOff val="0"/>
          </a:schemeClr>
        </a:solidFill>
        <a:ln w="12700" cap="flat" cmpd="sng" algn="ctr">
          <a:solidFill>
            <a:schemeClr val="accent2">
              <a:hueOff val="459796"/>
              <a:satOff val="-7509"/>
              <a:lumOff val="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17C69-B2B2-4A97-8A1D-3D1820E78FB0}">
      <dsp:nvSpPr>
        <dsp:cNvPr id="0" name=""/>
        <dsp:cNvSpPr/>
      </dsp:nvSpPr>
      <dsp:spPr>
        <a:xfrm>
          <a:off x="0" y="1816801"/>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kern="1200"/>
            <a:t>- государственных (муниципальных) информационных систем;</a:t>
          </a:r>
          <a:endParaRPr lang="en-US" sz="1800" kern="1200"/>
        </a:p>
      </dsp:txBody>
      <dsp:txXfrm>
        <a:off x="0" y="1816801"/>
        <a:ext cx="6290226" cy="907070"/>
      </dsp:txXfrm>
    </dsp:sp>
    <dsp:sp modelId="{37E29DFF-EE95-464B-8BE4-79549B4F462A}">
      <dsp:nvSpPr>
        <dsp:cNvPr id="0" name=""/>
        <dsp:cNvSpPr/>
      </dsp:nvSpPr>
      <dsp:spPr>
        <a:xfrm>
          <a:off x="0" y="2723872"/>
          <a:ext cx="6290226" cy="0"/>
        </a:xfrm>
        <a:prstGeom prst="line">
          <a:avLst/>
        </a:prstGeom>
        <a:solidFill>
          <a:schemeClr val="accent2">
            <a:hueOff val="689694"/>
            <a:satOff val="-11263"/>
            <a:lumOff val="706"/>
            <a:alphaOff val="0"/>
          </a:schemeClr>
        </a:solidFill>
        <a:ln w="12700" cap="flat" cmpd="sng" algn="ctr">
          <a:solidFill>
            <a:schemeClr val="accent2">
              <a:hueOff val="689694"/>
              <a:satOff val="-11263"/>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D8178-DD7E-4679-A248-515D7469EDCC}">
      <dsp:nvSpPr>
        <dsp:cNvPr id="0" name=""/>
        <dsp:cNvSpPr/>
      </dsp:nvSpPr>
      <dsp:spPr>
        <a:xfrm>
          <a:off x="0" y="2723872"/>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kern="1200"/>
            <a:t>- иных информационных систем.</a:t>
          </a:r>
          <a:endParaRPr lang="en-US" sz="1800" kern="1200"/>
        </a:p>
      </dsp:txBody>
      <dsp:txXfrm>
        <a:off x="0" y="2723872"/>
        <a:ext cx="6290226" cy="907070"/>
      </dsp:txXfrm>
    </dsp:sp>
    <dsp:sp modelId="{A9A85921-2739-451C-8D11-2D292CF06C11}">
      <dsp:nvSpPr>
        <dsp:cNvPr id="0" name=""/>
        <dsp:cNvSpPr/>
      </dsp:nvSpPr>
      <dsp:spPr>
        <a:xfrm>
          <a:off x="0" y="3630943"/>
          <a:ext cx="6290226" cy="0"/>
        </a:xfrm>
        <a:prstGeom prst="line">
          <a:avLst/>
        </a:prstGeom>
        <a:solidFill>
          <a:schemeClr val="accent2">
            <a:hueOff val="919592"/>
            <a:satOff val="-15018"/>
            <a:lumOff val="941"/>
            <a:alphaOff val="0"/>
          </a:schemeClr>
        </a:solidFill>
        <a:ln w="12700" cap="flat" cmpd="sng" algn="ctr">
          <a:solidFill>
            <a:schemeClr val="accent2">
              <a:hueOff val="919592"/>
              <a:satOff val="-15018"/>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87F2C-841A-44DC-BD38-2AB993E5DF7D}">
      <dsp:nvSpPr>
        <dsp:cNvPr id="0" name=""/>
        <dsp:cNvSpPr/>
      </dsp:nvSpPr>
      <dsp:spPr>
        <a:xfrm>
          <a:off x="0" y="3630943"/>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kern="1200"/>
            <a:t>Условия надо применять при закупке с кодом 62.01.1 ОКПД2. Они стали обязательными с 3 июля 2021 года.</a:t>
          </a:r>
          <a:endParaRPr lang="en-US" sz="1800" kern="1200"/>
        </a:p>
      </dsp:txBody>
      <dsp:txXfrm>
        <a:off x="0" y="3630943"/>
        <a:ext cx="6290226" cy="907070"/>
      </dsp:txXfrm>
    </dsp:sp>
    <dsp:sp modelId="{ADD2D59B-7152-4CCA-A4DF-A68FF9060CBB}">
      <dsp:nvSpPr>
        <dsp:cNvPr id="0" name=""/>
        <dsp:cNvSpPr/>
      </dsp:nvSpPr>
      <dsp:spPr>
        <a:xfrm>
          <a:off x="0" y="4538014"/>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58A87-F9BC-4A6A-AACF-0B056687E1CE}">
      <dsp:nvSpPr>
        <dsp:cNvPr id="0" name=""/>
        <dsp:cNvSpPr/>
      </dsp:nvSpPr>
      <dsp:spPr>
        <a:xfrm>
          <a:off x="0" y="4538014"/>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kern="1200"/>
            <a:t>Ограничений по НМЦК нет.</a:t>
          </a:r>
          <a:endParaRPr lang="en-US" sz="1800" kern="1200"/>
        </a:p>
      </dsp:txBody>
      <dsp:txXfrm>
        <a:off x="0" y="4538014"/>
        <a:ext cx="6290226" cy="9070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C5EB2-45F4-4500-8B4E-7F8A2C8A7129}">
      <dsp:nvSpPr>
        <dsp:cNvPr id="0" name=""/>
        <dsp:cNvSpPr/>
      </dsp:nvSpPr>
      <dsp:spPr>
        <a:xfrm>
          <a:off x="0" y="665"/>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5A2AB-9C97-4F34-8CD7-4EE117D39202}">
      <dsp:nvSpPr>
        <dsp:cNvPr id="0" name=""/>
        <dsp:cNvSpPr/>
      </dsp:nvSpPr>
      <dsp:spPr>
        <a:xfrm>
          <a:off x="0" y="665"/>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1" kern="1200"/>
            <a:t>С 9 июня 2021 года изменился перечень товаров, работ и услуг для госзакупок у учреждений УИС как у едпоставщика</a:t>
          </a:r>
          <a:endParaRPr lang="en-US" sz="1400" kern="1200"/>
        </a:p>
      </dsp:txBody>
      <dsp:txXfrm>
        <a:off x="0" y="665"/>
        <a:ext cx="6290226" cy="544641"/>
      </dsp:txXfrm>
    </dsp:sp>
    <dsp:sp modelId="{233578A1-568B-42F8-911C-BF35A63B4754}">
      <dsp:nvSpPr>
        <dsp:cNvPr id="0" name=""/>
        <dsp:cNvSpPr/>
      </dsp:nvSpPr>
      <dsp:spPr>
        <a:xfrm>
          <a:off x="0" y="545306"/>
          <a:ext cx="6290226" cy="0"/>
        </a:xfrm>
        <a:prstGeom prst="line">
          <a:avLst/>
        </a:prstGeom>
        <a:solidFill>
          <a:schemeClr val="accent2">
            <a:hueOff val="127721"/>
            <a:satOff val="-2086"/>
            <a:lumOff val="131"/>
            <a:alphaOff val="0"/>
          </a:schemeClr>
        </a:solidFill>
        <a:ln w="12700" cap="flat" cmpd="sng" algn="ctr">
          <a:solidFill>
            <a:schemeClr val="accent2">
              <a:hueOff val="127721"/>
              <a:satOff val="-2086"/>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9FBF7-857B-4268-B887-10CA71627CAA}">
      <dsp:nvSpPr>
        <dsp:cNvPr id="0" name=""/>
        <dsp:cNvSpPr/>
      </dsp:nvSpPr>
      <dsp:spPr>
        <a:xfrm>
          <a:off x="0" y="545306"/>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В перечень товаров, работ и услуг (ТРУ) включили новые позиции, например:</a:t>
          </a:r>
          <a:endParaRPr lang="en-US" sz="1400" kern="1200"/>
        </a:p>
      </dsp:txBody>
      <dsp:txXfrm>
        <a:off x="0" y="545306"/>
        <a:ext cx="6290226" cy="544641"/>
      </dsp:txXfrm>
    </dsp:sp>
    <dsp:sp modelId="{38AD4FE1-A3C3-46E5-8CFC-AC6325E1007B}">
      <dsp:nvSpPr>
        <dsp:cNvPr id="0" name=""/>
        <dsp:cNvSpPr/>
      </dsp:nvSpPr>
      <dsp:spPr>
        <a:xfrm>
          <a:off x="0" y="1089948"/>
          <a:ext cx="6290226" cy="0"/>
        </a:xfrm>
        <a:prstGeom prst="line">
          <a:avLst/>
        </a:prstGeom>
        <a:solidFill>
          <a:schemeClr val="accent2">
            <a:hueOff val="255442"/>
            <a:satOff val="-4172"/>
            <a:lumOff val="261"/>
            <a:alphaOff val="0"/>
          </a:schemeClr>
        </a:solidFill>
        <a:ln w="12700" cap="flat" cmpd="sng" algn="ctr">
          <a:solidFill>
            <a:schemeClr val="accent2">
              <a:hueOff val="255442"/>
              <a:satOff val="-4172"/>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ADA38-0A23-4B19-AC3E-054B98679F01}">
      <dsp:nvSpPr>
        <dsp:cNvPr id="0" name=""/>
        <dsp:cNvSpPr/>
      </dsp:nvSpPr>
      <dsp:spPr>
        <a:xfrm>
          <a:off x="0" y="1089948"/>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- 01.11.1 - пшеница;</a:t>
          </a:r>
          <a:endParaRPr lang="en-US" sz="1400" kern="1200"/>
        </a:p>
      </dsp:txBody>
      <dsp:txXfrm>
        <a:off x="0" y="1089948"/>
        <a:ext cx="6290226" cy="544641"/>
      </dsp:txXfrm>
    </dsp:sp>
    <dsp:sp modelId="{99271D95-3275-4F9A-8D6F-D84A0CFD37B7}">
      <dsp:nvSpPr>
        <dsp:cNvPr id="0" name=""/>
        <dsp:cNvSpPr/>
      </dsp:nvSpPr>
      <dsp:spPr>
        <a:xfrm>
          <a:off x="0" y="1634589"/>
          <a:ext cx="6290226"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6E00C-7280-4CDD-B61A-766679D5F032}">
      <dsp:nvSpPr>
        <dsp:cNvPr id="0" name=""/>
        <dsp:cNvSpPr/>
      </dsp:nvSpPr>
      <dsp:spPr>
        <a:xfrm>
          <a:off x="0" y="1634589"/>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- 02.10.11 - сеянцы, саженцы деревьев и кустарников;</a:t>
          </a:r>
          <a:endParaRPr lang="en-US" sz="1400" kern="1200"/>
        </a:p>
      </dsp:txBody>
      <dsp:txXfrm>
        <a:off x="0" y="1634589"/>
        <a:ext cx="6290226" cy="544641"/>
      </dsp:txXfrm>
    </dsp:sp>
    <dsp:sp modelId="{9D8AD2B7-AF7B-4A7C-8669-F855CF8C61F0}">
      <dsp:nvSpPr>
        <dsp:cNvPr id="0" name=""/>
        <dsp:cNvSpPr/>
      </dsp:nvSpPr>
      <dsp:spPr>
        <a:xfrm>
          <a:off x="0" y="2179231"/>
          <a:ext cx="6290226" cy="0"/>
        </a:xfrm>
        <a:prstGeom prst="line">
          <a:avLst/>
        </a:prstGeom>
        <a:solidFill>
          <a:schemeClr val="accent2">
            <a:hueOff val="510884"/>
            <a:satOff val="-8343"/>
            <a:lumOff val="523"/>
            <a:alphaOff val="0"/>
          </a:schemeClr>
        </a:solidFill>
        <a:ln w="12700" cap="flat" cmpd="sng" algn="ctr">
          <a:solidFill>
            <a:schemeClr val="accent2">
              <a:hueOff val="510884"/>
              <a:satOff val="-8343"/>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C47342-0711-4789-BB17-62AF82E2BAD4}">
      <dsp:nvSpPr>
        <dsp:cNvPr id="0" name=""/>
        <dsp:cNvSpPr/>
      </dsp:nvSpPr>
      <dsp:spPr>
        <a:xfrm>
          <a:off x="0" y="2179231"/>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- 08.12.12.160 - песчано-гравийные смеси;</a:t>
          </a:r>
          <a:endParaRPr lang="en-US" sz="1400" kern="1200"/>
        </a:p>
      </dsp:txBody>
      <dsp:txXfrm>
        <a:off x="0" y="2179231"/>
        <a:ext cx="6290226" cy="544641"/>
      </dsp:txXfrm>
    </dsp:sp>
    <dsp:sp modelId="{0AF77F7F-EAFC-498A-BE24-BC0D645DD512}">
      <dsp:nvSpPr>
        <dsp:cNvPr id="0" name=""/>
        <dsp:cNvSpPr/>
      </dsp:nvSpPr>
      <dsp:spPr>
        <a:xfrm>
          <a:off x="0" y="2723872"/>
          <a:ext cx="6290226" cy="0"/>
        </a:xfrm>
        <a:prstGeom prst="line">
          <a:avLst/>
        </a:prstGeom>
        <a:solidFill>
          <a:schemeClr val="accent2">
            <a:hueOff val="638606"/>
            <a:satOff val="-10429"/>
            <a:lumOff val="653"/>
            <a:alphaOff val="0"/>
          </a:schemeClr>
        </a:solidFill>
        <a:ln w="12700" cap="flat" cmpd="sng" algn="ctr">
          <a:solidFill>
            <a:schemeClr val="accent2">
              <a:hueOff val="638606"/>
              <a:satOff val="-10429"/>
              <a:lumOff val="6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A2323-91D5-4E24-8078-FCF897DF906C}">
      <dsp:nvSpPr>
        <dsp:cNvPr id="0" name=""/>
        <dsp:cNvSpPr/>
      </dsp:nvSpPr>
      <dsp:spPr>
        <a:xfrm>
          <a:off x="0" y="2723872"/>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- 42.11.10.130 - дорожные ограждения.</a:t>
          </a:r>
          <a:endParaRPr lang="en-US" sz="1400" kern="1200"/>
        </a:p>
      </dsp:txBody>
      <dsp:txXfrm>
        <a:off x="0" y="2723872"/>
        <a:ext cx="6290226" cy="544641"/>
      </dsp:txXfrm>
    </dsp:sp>
    <dsp:sp modelId="{4E65DD00-B155-4E0E-B0B6-B99512ADD0BD}">
      <dsp:nvSpPr>
        <dsp:cNvPr id="0" name=""/>
        <dsp:cNvSpPr/>
      </dsp:nvSpPr>
      <dsp:spPr>
        <a:xfrm>
          <a:off x="0" y="3268513"/>
          <a:ext cx="6290226"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F796B-0B3D-421A-A367-4CC15F700577}">
      <dsp:nvSpPr>
        <dsp:cNvPr id="0" name=""/>
        <dsp:cNvSpPr/>
      </dsp:nvSpPr>
      <dsp:spPr>
        <a:xfrm>
          <a:off x="0" y="3268513"/>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Некоторые пункты исключили, в частности:</a:t>
          </a:r>
          <a:endParaRPr lang="en-US" sz="1400" kern="1200"/>
        </a:p>
      </dsp:txBody>
      <dsp:txXfrm>
        <a:off x="0" y="3268513"/>
        <a:ext cx="6290226" cy="544641"/>
      </dsp:txXfrm>
    </dsp:sp>
    <dsp:sp modelId="{2F7856F2-BF61-4AFF-B8E4-C9A9D9059212}">
      <dsp:nvSpPr>
        <dsp:cNvPr id="0" name=""/>
        <dsp:cNvSpPr/>
      </dsp:nvSpPr>
      <dsp:spPr>
        <a:xfrm>
          <a:off x="0" y="3813155"/>
          <a:ext cx="6290226" cy="0"/>
        </a:xfrm>
        <a:prstGeom prst="line">
          <a:avLst/>
        </a:prstGeom>
        <a:solidFill>
          <a:schemeClr val="accent2">
            <a:hueOff val="894048"/>
            <a:satOff val="-14600"/>
            <a:lumOff val="915"/>
            <a:alphaOff val="0"/>
          </a:schemeClr>
        </a:solidFill>
        <a:ln w="12700" cap="flat" cmpd="sng" algn="ctr">
          <a:solidFill>
            <a:schemeClr val="accent2">
              <a:hueOff val="894048"/>
              <a:satOff val="-14600"/>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824B8-D370-4AE1-8DA0-575540652CAF}">
      <dsp:nvSpPr>
        <dsp:cNvPr id="0" name=""/>
        <dsp:cNvSpPr/>
      </dsp:nvSpPr>
      <dsp:spPr>
        <a:xfrm>
          <a:off x="0" y="3813155"/>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- 25.40.12.700 - служебное оружие;</a:t>
          </a:r>
          <a:endParaRPr lang="en-US" sz="1400" kern="1200"/>
        </a:p>
      </dsp:txBody>
      <dsp:txXfrm>
        <a:off x="0" y="3813155"/>
        <a:ext cx="6290226" cy="544641"/>
      </dsp:txXfrm>
    </dsp:sp>
    <dsp:sp modelId="{A3EE866B-7AAC-4710-A241-5602756A713C}">
      <dsp:nvSpPr>
        <dsp:cNvPr id="0" name=""/>
        <dsp:cNvSpPr/>
      </dsp:nvSpPr>
      <dsp:spPr>
        <a:xfrm>
          <a:off x="0" y="4357796"/>
          <a:ext cx="6290226" cy="0"/>
        </a:xfrm>
        <a:prstGeom prst="line">
          <a:avLst/>
        </a:prstGeom>
        <a:solidFill>
          <a:schemeClr val="accent2">
            <a:hueOff val="1021769"/>
            <a:satOff val="-16686"/>
            <a:lumOff val="1045"/>
            <a:alphaOff val="0"/>
          </a:schemeClr>
        </a:solidFill>
        <a:ln w="12700" cap="flat" cmpd="sng" algn="ctr">
          <a:solidFill>
            <a:schemeClr val="accent2">
              <a:hueOff val="1021769"/>
              <a:satOff val="-16686"/>
              <a:lumOff val="10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7EB53-0A1C-48AF-AF8D-375E7175B8C5}">
      <dsp:nvSpPr>
        <dsp:cNvPr id="0" name=""/>
        <dsp:cNvSpPr/>
      </dsp:nvSpPr>
      <dsp:spPr>
        <a:xfrm>
          <a:off x="0" y="4357796"/>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- 27.40.21.110 - электрические переносные светильники, работающие от батарей сухих элементов, аккумуляторов, магнето.</a:t>
          </a:r>
          <a:endParaRPr lang="en-US" sz="1400" kern="1200"/>
        </a:p>
      </dsp:txBody>
      <dsp:txXfrm>
        <a:off x="0" y="4357796"/>
        <a:ext cx="6290226" cy="544641"/>
      </dsp:txXfrm>
    </dsp:sp>
    <dsp:sp modelId="{FC5561FF-ADA5-430D-BB82-7EF32BD2CCEA}">
      <dsp:nvSpPr>
        <dsp:cNvPr id="0" name=""/>
        <dsp:cNvSpPr/>
      </dsp:nvSpPr>
      <dsp:spPr>
        <a:xfrm>
          <a:off x="0" y="4902438"/>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D93DA-D78F-4212-BE29-6C2A4B38C39E}">
      <dsp:nvSpPr>
        <dsp:cNvPr id="0" name=""/>
        <dsp:cNvSpPr/>
      </dsp:nvSpPr>
      <dsp:spPr>
        <a:xfrm>
          <a:off x="0" y="4902438"/>
          <a:ext cx="6290226" cy="54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kern="1200"/>
            <a:t>Многие виды ТРУ отмечены звездочкой. Закупить их у едпоставщика </a:t>
          </a:r>
          <a:r>
            <a:rPr lang="ru-RU" sz="1400" b="0" kern="1200">
              <a:hlinkClick xmlns:r="http://schemas.openxmlformats.org/officeDocument/2006/relationships" r:id="rId1"/>
            </a:rPr>
            <a:t>смогут</a:t>
          </a:r>
          <a:r>
            <a:rPr lang="ru-RU" sz="1400" b="0" kern="1200"/>
            <a:t> только организации и органы УИС.</a:t>
          </a:r>
          <a:endParaRPr lang="en-US" sz="1400" kern="1200"/>
        </a:p>
      </dsp:txBody>
      <dsp:txXfrm>
        <a:off x="0" y="4902438"/>
        <a:ext cx="6290226" cy="5446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D97DF-F7A3-4F41-9F8D-71746490618D}">
      <dsp:nvSpPr>
        <dsp:cNvPr id="0" name=""/>
        <dsp:cNvSpPr/>
      </dsp:nvSpPr>
      <dsp:spPr>
        <a:xfrm>
          <a:off x="0" y="2660"/>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4E981-7845-4A42-B328-05C7FF4B8E1E}">
      <dsp:nvSpPr>
        <dsp:cNvPr id="0" name=""/>
        <dsp:cNvSpPr/>
      </dsp:nvSpPr>
      <dsp:spPr>
        <a:xfrm>
          <a:off x="0" y="2660"/>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b="1" kern="1200"/>
            <a:t>Участники госзакупок смогут подавать жалобы в контрольный орган через ЕИС</a:t>
          </a:r>
          <a:endParaRPr lang="en-US" sz="1700" kern="1200"/>
        </a:p>
      </dsp:txBody>
      <dsp:txXfrm>
        <a:off x="0" y="2660"/>
        <a:ext cx="6290226" cy="1814141"/>
      </dsp:txXfrm>
    </dsp:sp>
    <dsp:sp modelId="{84F80B82-39A2-4837-B9D7-A344D462CFA2}">
      <dsp:nvSpPr>
        <dsp:cNvPr id="0" name=""/>
        <dsp:cNvSpPr/>
      </dsp:nvSpPr>
      <dsp:spPr>
        <a:xfrm>
          <a:off x="0" y="1816801"/>
          <a:ext cx="6290226"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ED50D-B979-49EB-82B3-9A0135E67AD7}">
      <dsp:nvSpPr>
        <dsp:cNvPr id="0" name=""/>
        <dsp:cNvSpPr/>
      </dsp:nvSpPr>
      <dsp:spPr>
        <a:xfrm>
          <a:off x="0" y="1816801"/>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b="0" kern="1200" dirty="0">
              <a:solidFill>
                <a:schemeClr val="tx1"/>
              </a:solidFill>
            </a:rPr>
            <a:t>С 5 июля подавать жалобы в ФАС и ее территориальные органы </a:t>
          </a:r>
          <a:r>
            <a:rPr lang="ru-RU" sz="1700" b="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можно</a:t>
          </a:r>
          <a:r>
            <a:rPr lang="ru-RU" sz="1700" b="0" kern="1200" dirty="0">
              <a:solidFill>
                <a:schemeClr val="tx1"/>
              </a:solidFill>
            </a:rPr>
            <a:t> через личный кабинет в ЕИС. Обжаловать любые </a:t>
          </a:r>
          <a:r>
            <a:rPr lang="ru-RU" sz="1700" b="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нарушения</a:t>
          </a:r>
          <a:r>
            <a:rPr lang="ru-RU" sz="1700" b="0" kern="1200" dirty="0">
              <a:solidFill>
                <a:schemeClr val="tx1"/>
              </a:solidFill>
            </a:rPr>
            <a:t> смогут участники электронных процедур, которые зарегистрированы в едином реестре участников закупок.</a:t>
          </a:r>
          <a:endParaRPr lang="en-US" sz="1700" kern="1200" dirty="0">
            <a:solidFill>
              <a:schemeClr val="tx1"/>
            </a:solidFill>
          </a:endParaRPr>
        </a:p>
      </dsp:txBody>
      <dsp:txXfrm>
        <a:off x="0" y="1816801"/>
        <a:ext cx="6290226" cy="1814141"/>
      </dsp:txXfrm>
    </dsp:sp>
    <dsp:sp modelId="{FE22895B-A667-484C-A605-E160E23E826C}">
      <dsp:nvSpPr>
        <dsp:cNvPr id="0" name=""/>
        <dsp:cNvSpPr/>
      </dsp:nvSpPr>
      <dsp:spPr>
        <a:xfrm>
          <a:off x="0" y="3630943"/>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C8EFBA-8EF7-4074-9C07-7144C46994ED}">
      <dsp:nvSpPr>
        <dsp:cNvPr id="0" name=""/>
        <dsp:cNvSpPr/>
      </dsp:nvSpPr>
      <dsp:spPr>
        <a:xfrm>
          <a:off x="0" y="3630943"/>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b="0" kern="1200"/>
            <a:t>Новый функционал позволит автоматически заполнять форму жалобы. Для этого достаточно указать идентификационный код закупки. ЕИС сама проверит правильность заполнения жалобы, сроки ее подачи и рассмотрения. Система также разместит сведения в реестре жалоб, плановых и внеплановых проверок.</a:t>
          </a:r>
          <a:endParaRPr lang="en-US" sz="1700" kern="1200"/>
        </a:p>
      </dsp:txBody>
      <dsp:txXfrm>
        <a:off x="0" y="3630943"/>
        <a:ext cx="6290226" cy="18141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9CFD9-73ED-4B39-8EFB-FAF9801E93F2}">
      <dsp:nvSpPr>
        <dsp:cNvPr id="0" name=""/>
        <dsp:cNvSpPr/>
      </dsp:nvSpPr>
      <dsp:spPr>
        <a:xfrm>
          <a:off x="0" y="0"/>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014D5-A12D-41CA-AE4C-121DF3AD8672}">
      <dsp:nvSpPr>
        <dsp:cNvPr id="0" name=""/>
        <dsp:cNvSpPr/>
      </dsp:nvSpPr>
      <dsp:spPr>
        <a:xfrm>
          <a:off x="0" y="0"/>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1" kern="1200"/>
            <a:t>Минэкономразвития утвердило требования энергоэффективности товаров для госзакупок</a:t>
          </a:r>
          <a:endParaRPr lang="en-US" sz="1300" kern="1200"/>
        </a:p>
      </dsp:txBody>
      <dsp:txXfrm>
        <a:off x="0" y="0"/>
        <a:ext cx="6290226" cy="680968"/>
      </dsp:txXfrm>
    </dsp:sp>
    <dsp:sp modelId="{8FAC83FD-3721-4EC7-BD48-B7ED830166E4}">
      <dsp:nvSpPr>
        <dsp:cNvPr id="0" name=""/>
        <dsp:cNvSpPr/>
      </dsp:nvSpPr>
      <dsp:spPr>
        <a:xfrm>
          <a:off x="0" y="680968"/>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6DE92-5493-4CB5-97B9-3E3CEE492BC7}">
      <dsp:nvSpPr>
        <dsp:cNvPr id="0" name=""/>
        <dsp:cNvSpPr/>
      </dsp:nvSpPr>
      <dsp:spPr>
        <a:xfrm>
          <a:off x="0" y="680968"/>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С 18 ноября заказчики должны устанавливать требования энергоэффективности при закупке товаров со следующими кодами ОКПД2:</a:t>
          </a:r>
          <a:endParaRPr lang="en-US" sz="1300" kern="1200"/>
        </a:p>
      </dsp:txBody>
      <dsp:txXfrm>
        <a:off x="0" y="680968"/>
        <a:ext cx="6290226" cy="680968"/>
      </dsp:txXfrm>
    </dsp:sp>
    <dsp:sp modelId="{86EFBA7C-80F7-4550-BB26-68E88DEADFDC}">
      <dsp:nvSpPr>
        <dsp:cNvPr id="0" name=""/>
        <dsp:cNvSpPr/>
      </dsp:nvSpPr>
      <dsp:spPr>
        <a:xfrm>
          <a:off x="0" y="1361936"/>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18195-CDBF-42C7-8004-F7DCE719A5F2}">
      <dsp:nvSpPr>
        <dsp:cNvPr id="0" name=""/>
        <dsp:cNvSpPr/>
      </dsp:nvSpPr>
      <dsp:spPr>
        <a:xfrm>
          <a:off x="0" y="1361936"/>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- 27.11.23, 27.11.24, 27.11.25 - двигатели электрические асинхронные;</a:t>
          </a:r>
          <a:endParaRPr lang="en-US" sz="1300" kern="1200"/>
        </a:p>
      </dsp:txBody>
      <dsp:txXfrm>
        <a:off x="0" y="1361936"/>
        <a:ext cx="6290226" cy="680968"/>
      </dsp:txXfrm>
    </dsp:sp>
    <dsp:sp modelId="{5B345C19-FA5D-4634-A876-7567DF756940}">
      <dsp:nvSpPr>
        <dsp:cNvPr id="0" name=""/>
        <dsp:cNvSpPr/>
      </dsp:nvSpPr>
      <dsp:spPr>
        <a:xfrm>
          <a:off x="0" y="2042904"/>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DCF66-029E-4F7F-87D3-3E16A0C41EF4}">
      <dsp:nvSpPr>
        <dsp:cNvPr id="0" name=""/>
        <dsp:cNvSpPr/>
      </dsp:nvSpPr>
      <dsp:spPr>
        <a:xfrm>
          <a:off x="0" y="2042904"/>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- 26.40.20 - телевизоры;</a:t>
          </a:r>
          <a:endParaRPr lang="en-US" sz="1300" kern="1200"/>
        </a:p>
      </dsp:txBody>
      <dsp:txXfrm>
        <a:off x="0" y="2042904"/>
        <a:ext cx="6290226" cy="680968"/>
      </dsp:txXfrm>
    </dsp:sp>
    <dsp:sp modelId="{C0E49E5B-C4BD-4FD5-9B53-42B3C9E4DB74}">
      <dsp:nvSpPr>
        <dsp:cNvPr id="0" name=""/>
        <dsp:cNvSpPr/>
      </dsp:nvSpPr>
      <dsp:spPr>
        <a:xfrm>
          <a:off x="0" y="2723872"/>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02E46-D9FA-4919-B500-B19DEB6FF26B}">
      <dsp:nvSpPr>
        <dsp:cNvPr id="0" name=""/>
        <dsp:cNvSpPr/>
      </dsp:nvSpPr>
      <dsp:spPr>
        <a:xfrm>
          <a:off x="0" y="2723872"/>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- 28.13 - насосы для воды;</a:t>
          </a:r>
          <a:endParaRPr lang="en-US" sz="1300" kern="1200"/>
        </a:p>
      </dsp:txBody>
      <dsp:txXfrm>
        <a:off x="0" y="2723872"/>
        <a:ext cx="6290226" cy="680968"/>
      </dsp:txXfrm>
    </dsp:sp>
    <dsp:sp modelId="{529F61EB-0425-42E7-9254-C32CD39FFED3}">
      <dsp:nvSpPr>
        <dsp:cNvPr id="0" name=""/>
        <dsp:cNvSpPr/>
      </dsp:nvSpPr>
      <dsp:spPr>
        <a:xfrm>
          <a:off x="0" y="3404840"/>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24A29-CEFB-453A-B4C6-83604801E386}">
      <dsp:nvSpPr>
        <dsp:cNvPr id="0" name=""/>
        <dsp:cNvSpPr/>
      </dsp:nvSpPr>
      <dsp:spPr>
        <a:xfrm>
          <a:off x="0" y="3404840"/>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- 27.51.15.110 - комнатные вентиляторы;</a:t>
          </a:r>
          <a:endParaRPr lang="en-US" sz="1300" kern="1200"/>
        </a:p>
      </dsp:txBody>
      <dsp:txXfrm>
        <a:off x="0" y="3404840"/>
        <a:ext cx="6290226" cy="680968"/>
      </dsp:txXfrm>
    </dsp:sp>
    <dsp:sp modelId="{33111F96-ED05-4911-9260-7C21E12961CD}">
      <dsp:nvSpPr>
        <dsp:cNvPr id="0" name=""/>
        <dsp:cNvSpPr/>
      </dsp:nvSpPr>
      <dsp:spPr>
        <a:xfrm>
          <a:off x="0" y="4085808"/>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1D22E-8C21-4292-993D-E88C586B66FC}">
      <dsp:nvSpPr>
        <dsp:cNvPr id="0" name=""/>
        <dsp:cNvSpPr/>
      </dsp:nvSpPr>
      <dsp:spPr>
        <a:xfrm>
          <a:off x="0" y="4085808"/>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- 28.25.12 - кондиционеры воздуха.</a:t>
          </a:r>
          <a:endParaRPr lang="en-US" sz="1300" kern="1200"/>
        </a:p>
      </dsp:txBody>
      <dsp:txXfrm>
        <a:off x="0" y="4085808"/>
        <a:ext cx="6290226" cy="680968"/>
      </dsp:txXfrm>
    </dsp:sp>
    <dsp:sp modelId="{1CA3239F-F44B-4C4D-8DAB-361D649AF7AF}">
      <dsp:nvSpPr>
        <dsp:cNvPr id="0" name=""/>
        <dsp:cNvSpPr/>
      </dsp:nvSpPr>
      <dsp:spPr>
        <a:xfrm>
          <a:off x="0" y="4766776"/>
          <a:ext cx="6290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1CD24-14DD-48E7-8889-220A6D48754E}">
      <dsp:nvSpPr>
        <dsp:cNvPr id="0" name=""/>
        <dsp:cNvSpPr/>
      </dsp:nvSpPr>
      <dsp:spPr>
        <a:xfrm>
          <a:off x="0" y="4766776"/>
          <a:ext cx="6290226" cy="6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0" kern="1200"/>
            <a:t>Новшества не применяются в случае, когда продукция, отвечающая таким требованиям, будет несовместима с товарами заказчика.</a:t>
          </a:r>
          <a:endParaRPr lang="en-US" sz="1300" kern="1200"/>
        </a:p>
      </dsp:txBody>
      <dsp:txXfrm>
        <a:off x="0" y="4766776"/>
        <a:ext cx="6290226" cy="6809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25028-6CF2-4A51-A0A7-82EF3F51B1F9}">
      <dsp:nvSpPr>
        <dsp:cNvPr id="0" name=""/>
        <dsp:cNvSpPr/>
      </dsp:nvSpPr>
      <dsp:spPr>
        <a:xfrm>
          <a:off x="0" y="665"/>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95CEC-B4F7-4429-AF4C-8AD9661E35C7}">
      <dsp:nvSpPr>
        <dsp:cNvPr id="0" name=""/>
        <dsp:cNvSpPr/>
      </dsp:nvSpPr>
      <dsp:spPr>
        <a:xfrm>
          <a:off x="0" y="665"/>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При заключении контрактов в 2021 году федеральные заказчики должны предусмотреть в них предельный срок оплаты - 10 рабочих дней с даты подписания документа о приемке. Новшества не применяются, например, в контрактах для нужд обороны и безопасности государства при ряде условий.</a:t>
          </a:r>
          <a:endParaRPr lang="en-US" sz="1200" kern="1200"/>
        </a:p>
      </dsp:txBody>
      <dsp:txXfrm>
        <a:off x="0" y="665"/>
        <a:ext cx="6290226" cy="778059"/>
      </dsp:txXfrm>
    </dsp:sp>
    <dsp:sp modelId="{1349C39E-8852-4930-A0A9-B08FC8AF94BA}">
      <dsp:nvSpPr>
        <dsp:cNvPr id="0" name=""/>
        <dsp:cNvSpPr/>
      </dsp:nvSpPr>
      <dsp:spPr>
        <a:xfrm>
          <a:off x="0" y="778724"/>
          <a:ext cx="6290226" cy="0"/>
        </a:xfrm>
        <a:prstGeom prst="line">
          <a:avLst/>
        </a:prstGeom>
        <a:solidFill>
          <a:schemeClr val="accent2">
            <a:hueOff val="191582"/>
            <a:satOff val="-3129"/>
            <a:lumOff val="196"/>
            <a:alphaOff val="0"/>
          </a:schemeClr>
        </a:solidFill>
        <a:ln w="12700" cap="flat" cmpd="sng" algn="ctr">
          <a:solidFill>
            <a:schemeClr val="accent2">
              <a:hueOff val="191582"/>
              <a:satOff val="-312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B6AF9-A9D1-4AF9-BDEF-EE6AFEF38F76}">
      <dsp:nvSpPr>
        <dsp:cNvPr id="0" name=""/>
        <dsp:cNvSpPr/>
      </dsp:nvSpPr>
      <dsp:spPr>
        <a:xfrm>
          <a:off x="0" y="778724"/>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В контрактах, которые должны исполняться в декабре 2021 года и (или) декабре следующих финансовых годов, надо указывать специальный срок оплаты:</a:t>
          </a:r>
          <a:endParaRPr lang="en-US" sz="1200" kern="1200"/>
        </a:p>
      </dsp:txBody>
      <dsp:txXfrm>
        <a:off x="0" y="778724"/>
        <a:ext cx="6290226" cy="778059"/>
      </dsp:txXfrm>
    </dsp:sp>
    <dsp:sp modelId="{A446C90E-6B2C-4BA1-A306-32A2B44C47DA}">
      <dsp:nvSpPr>
        <dsp:cNvPr id="0" name=""/>
        <dsp:cNvSpPr/>
      </dsp:nvSpPr>
      <dsp:spPr>
        <a:xfrm>
          <a:off x="0" y="1556783"/>
          <a:ext cx="6290226"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07A16-4C36-4E0F-957E-7469346FD456}">
      <dsp:nvSpPr>
        <dsp:cNvPr id="0" name=""/>
        <dsp:cNvSpPr/>
      </dsp:nvSpPr>
      <dsp:spPr>
        <a:xfrm>
          <a:off x="0" y="1556783"/>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 не позднее чем за 1 рабочий день до окончания текущего финансового года в пределах ЛБО на такой год, если исполнение выпало с 1-го по 20-е число включительно;</a:t>
          </a:r>
          <a:endParaRPr lang="en-US" sz="1200" kern="1200"/>
        </a:p>
      </dsp:txBody>
      <dsp:txXfrm>
        <a:off x="0" y="1556783"/>
        <a:ext cx="6290226" cy="778059"/>
      </dsp:txXfrm>
    </dsp:sp>
    <dsp:sp modelId="{6890AC64-A606-48A2-8C03-568FB4042F2B}">
      <dsp:nvSpPr>
        <dsp:cNvPr id="0" name=""/>
        <dsp:cNvSpPr/>
      </dsp:nvSpPr>
      <dsp:spPr>
        <a:xfrm>
          <a:off x="0" y="2334842"/>
          <a:ext cx="6290226"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0AF61-A2EB-4A1B-8713-353DAABFCA14}">
      <dsp:nvSpPr>
        <dsp:cNvPr id="0" name=""/>
        <dsp:cNvSpPr/>
      </dsp:nvSpPr>
      <dsp:spPr>
        <a:xfrm>
          <a:off x="0" y="2334842"/>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 в очередном финансовом году в пределах ЛБО на следующий финансовый год либо в пределах ЛБО очередного финансового года, если исполнение предстоит с 21-го по 31-е число включительно.</a:t>
          </a:r>
          <a:endParaRPr lang="en-US" sz="1200" kern="1200"/>
        </a:p>
      </dsp:txBody>
      <dsp:txXfrm>
        <a:off x="0" y="2334842"/>
        <a:ext cx="6290226" cy="778059"/>
      </dsp:txXfrm>
    </dsp:sp>
    <dsp:sp modelId="{F385DFF1-745B-4989-9105-237B51F454AE}">
      <dsp:nvSpPr>
        <dsp:cNvPr id="0" name=""/>
        <dsp:cNvSpPr/>
      </dsp:nvSpPr>
      <dsp:spPr>
        <a:xfrm>
          <a:off x="0" y="3112902"/>
          <a:ext cx="6290226"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77772-1275-41A5-8B43-51736B99FF36}">
      <dsp:nvSpPr>
        <dsp:cNvPr id="0" name=""/>
        <dsp:cNvSpPr/>
      </dsp:nvSpPr>
      <dsp:spPr>
        <a:xfrm>
          <a:off x="0" y="3112902"/>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Правила для "декабрьских" контрактов не применяются, в частности, в ряде закупок у едпоставщика.</a:t>
          </a:r>
          <a:endParaRPr lang="en-US" sz="1200" kern="1200"/>
        </a:p>
      </dsp:txBody>
      <dsp:txXfrm>
        <a:off x="0" y="3112902"/>
        <a:ext cx="6290226" cy="778059"/>
      </dsp:txXfrm>
    </dsp:sp>
    <dsp:sp modelId="{FECE0BB2-BBC3-41B9-85A4-3C45617C1212}">
      <dsp:nvSpPr>
        <dsp:cNvPr id="0" name=""/>
        <dsp:cNvSpPr/>
      </dsp:nvSpPr>
      <dsp:spPr>
        <a:xfrm>
          <a:off x="0" y="3890961"/>
          <a:ext cx="6290226" cy="0"/>
        </a:xfrm>
        <a:prstGeom prst="line">
          <a:avLst/>
        </a:prstGeom>
        <a:solidFill>
          <a:schemeClr val="accent2">
            <a:hueOff val="957908"/>
            <a:satOff val="-15643"/>
            <a:lumOff val="980"/>
            <a:alphaOff val="0"/>
          </a:schemeClr>
        </a:solidFill>
        <a:ln w="12700" cap="flat" cmpd="sng" algn="ctr">
          <a:solidFill>
            <a:schemeClr val="accent2">
              <a:hueOff val="957908"/>
              <a:satOff val="-1564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963B4-5D92-4D75-8DF8-F5A9175EEE69}">
      <dsp:nvSpPr>
        <dsp:cNvPr id="0" name=""/>
        <dsp:cNvSpPr/>
      </dsp:nvSpPr>
      <dsp:spPr>
        <a:xfrm>
          <a:off x="0" y="3890961"/>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Требования к срокам оплаты надо учитывать также и в других случаях, например в контрактах для региональных и муниципальных нужд, если обязательства по ним софинансировались из федерального или регионального бюджета.</a:t>
          </a:r>
          <a:endParaRPr lang="en-US" sz="1200" kern="1200"/>
        </a:p>
      </dsp:txBody>
      <dsp:txXfrm>
        <a:off x="0" y="3890961"/>
        <a:ext cx="6290226" cy="778059"/>
      </dsp:txXfrm>
    </dsp:sp>
    <dsp:sp modelId="{ADD7652A-3E25-4138-99AB-ABD1EA0A84FF}">
      <dsp:nvSpPr>
        <dsp:cNvPr id="0" name=""/>
        <dsp:cNvSpPr/>
      </dsp:nvSpPr>
      <dsp:spPr>
        <a:xfrm>
          <a:off x="0" y="4669020"/>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44D65-1327-4A80-A673-3B1593D38908}">
      <dsp:nvSpPr>
        <dsp:cNvPr id="0" name=""/>
        <dsp:cNvSpPr/>
      </dsp:nvSpPr>
      <dsp:spPr>
        <a:xfrm>
          <a:off x="0" y="4669020"/>
          <a:ext cx="6290226"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kern="1200"/>
            <a:t>Новшества вступают в силу с 14 мая и не применяются к закупкам, которые начаты до этой даты.</a:t>
          </a:r>
          <a:endParaRPr lang="en-US" sz="1200" kern="1200"/>
        </a:p>
      </dsp:txBody>
      <dsp:txXfrm>
        <a:off x="0" y="4669020"/>
        <a:ext cx="6290226" cy="778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B2D46-D710-48DB-8515-DD05BC00EFBB}">
      <dsp:nvSpPr>
        <dsp:cNvPr id="0" name=""/>
        <dsp:cNvSpPr/>
      </dsp:nvSpPr>
      <dsp:spPr>
        <a:xfrm>
          <a:off x="0" y="0"/>
          <a:ext cx="8610600" cy="914940"/>
        </a:xfrm>
        <a:prstGeom prst="roundRect">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baseline="0" dirty="0"/>
            <a:t>Применение антимонопольного законодательства при осуществлении закупок товаров, работ и услуг</a:t>
          </a:r>
          <a:endParaRPr lang="ru-RU" sz="2300" kern="1200" dirty="0"/>
        </a:p>
      </dsp:txBody>
      <dsp:txXfrm>
        <a:off x="44664" y="44664"/>
        <a:ext cx="8521272"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83085-6246-4EEE-B07A-FFA6B548A2C6}">
      <dsp:nvSpPr>
        <dsp:cNvPr id="0" name=""/>
        <dsp:cNvSpPr/>
      </dsp:nvSpPr>
      <dsp:spPr>
        <a:xfrm>
          <a:off x="2520412" y="366"/>
          <a:ext cx="1635626" cy="16356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kern="1200"/>
            <a:t>Закон о защите конкуренции (135-ФЗ) </a:t>
          </a:r>
        </a:p>
      </dsp:txBody>
      <dsp:txXfrm>
        <a:off x="2759944" y="239898"/>
        <a:ext cx="1156562" cy="1156562"/>
      </dsp:txXfrm>
    </dsp:sp>
    <dsp:sp modelId="{5766F3E7-3ED4-409E-BC41-7F2A35E39649}">
      <dsp:nvSpPr>
        <dsp:cNvPr id="0" name=""/>
        <dsp:cNvSpPr/>
      </dsp:nvSpPr>
      <dsp:spPr>
        <a:xfrm>
          <a:off x="2863893" y="1768805"/>
          <a:ext cx="948663" cy="94866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2989638" y="2131574"/>
        <a:ext cx="697173" cy="223125"/>
      </dsp:txXfrm>
    </dsp:sp>
    <dsp:sp modelId="{D66C9547-ECD3-4BE1-A690-A43D6804E5BC}">
      <dsp:nvSpPr>
        <dsp:cNvPr id="0" name=""/>
        <dsp:cNvSpPr/>
      </dsp:nvSpPr>
      <dsp:spPr>
        <a:xfrm>
          <a:off x="2520412" y="2850281"/>
          <a:ext cx="1635626" cy="1635626"/>
        </a:xfrm>
        <a:prstGeom prst="ellipse">
          <a:avLst/>
        </a:prstGeom>
        <a:solidFill>
          <a:schemeClr val="accent3">
            <a:hueOff val="1282783"/>
            <a:satOff val="-16266"/>
            <a:lumOff val="-3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kern="1200"/>
            <a:t>Иные федеральные законы.</a:t>
          </a:r>
        </a:p>
      </dsp:txBody>
      <dsp:txXfrm>
        <a:off x="2759944" y="3089813"/>
        <a:ext cx="1156562" cy="1156562"/>
      </dsp:txXfrm>
    </dsp:sp>
    <dsp:sp modelId="{1EF015B6-A9F0-42E1-A1F4-13D280B787C7}">
      <dsp:nvSpPr>
        <dsp:cNvPr id="0" name=""/>
        <dsp:cNvSpPr/>
      </dsp:nvSpPr>
      <dsp:spPr>
        <a:xfrm>
          <a:off x="4401382" y="1938911"/>
          <a:ext cx="520129" cy="608452"/>
        </a:xfrm>
        <a:prstGeom prst="rightArrow">
          <a:avLst>
            <a:gd name="adj1" fmla="val 60000"/>
            <a:gd name="adj2" fmla="val 50000"/>
          </a:avLst>
        </a:prstGeom>
        <a:solidFill>
          <a:schemeClr val="accent3">
            <a:hueOff val="2565567"/>
            <a:satOff val="-32532"/>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4401382" y="2060601"/>
        <a:ext cx="364090" cy="365072"/>
      </dsp:txXfrm>
    </dsp:sp>
    <dsp:sp modelId="{1DD26481-4A2D-47BD-AD2F-BCE10FBAF9E9}">
      <dsp:nvSpPr>
        <dsp:cNvPr id="0" name=""/>
        <dsp:cNvSpPr/>
      </dsp:nvSpPr>
      <dsp:spPr>
        <a:xfrm>
          <a:off x="5137414" y="607511"/>
          <a:ext cx="3271252" cy="3271252"/>
        </a:xfrm>
        <a:prstGeom prst="ellipse">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ru-RU" sz="1900" kern="1200" dirty="0"/>
            <a:t>Антимонопольное законодательство</a:t>
          </a:r>
        </a:p>
      </dsp:txBody>
      <dsp:txXfrm>
        <a:off x="5616478" y="1086575"/>
        <a:ext cx="2313124" cy="2313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EF9CC-F68A-4BDD-94DA-74F930FD98D1}">
      <dsp:nvSpPr>
        <dsp:cNvPr id="0" name=""/>
        <dsp:cNvSpPr/>
      </dsp:nvSpPr>
      <dsp:spPr>
        <a:xfrm>
          <a:off x="0" y="1326317"/>
          <a:ext cx="2957512" cy="187802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2CC98CE-8736-49BB-8C7C-5A6AA6E206B6}">
      <dsp:nvSpPr>
        <dsp:cNvPr id="0" name=""/>
        <dsp:cNvSpPr/>
      </dsp:nvSpPr>
      <dsp:spPr>
        <a:xfrm>
          <a:off x="328612" y="1638499"/>
          <a:ext cx="2957512" cy="18780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t>регулирование частных закупок, т.е. закупок, осуществляемых субъектами, не являющимися властными субъектами и организациями с государственным (муниципальным) участием</a:t>
          </a:r>
        </a:p>
      </dsp:txBody>
      <dsp:txXfrm>
        <a:off x="383617" y="1693504"/>
        <a:ext cx="2847502" cy="1768010"/>
      </dsp:txXfrm>
    </dsp:sp>
    <dsp:sp modelId="{D12DA5D8-A4C5-42D1-8D20-F3AEAB9DCD67}">
      <dsp:nvSpPr>
        <dsp:cNvPr id="0" name=""/>
        <dsp:cNvSpPr/>
      </dsp:nvSpPr>
      <dsp:spPr>
        <a:xfrm>
          <a:off x="3614737" y="1326317"/>
          <a:ext cx="2957512" cy="187802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A1782D7-1C22-401E-834B-F036CBFA04B8}">
      <dsp:nvSpPr>
        <dsp:cNvPr id="0" name=""/>
        <dsp:cNvSpPr/>
      </dsp:nvSpPr>
      <dsp:spPr>
        <a:xfrm>
          <a:off x="3943350" y="1638499"/>
          <a:ext cx="2957512" cy="18780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t>регулирование закупок, осуществляемых субъектами, являющимися организациями с государственным (муниципальным) участием </a:t>
          </a:r>
        </a:p>
      </dsp:txBody>
      <dsp:txXfrm>
        <a:off x="3998355" y="1693504"/>
        <a:ext cx="2847502" cy="1768010"/>
      </dsp:txXfrm>
    </dsp:sp>
    <dsp:sp modelId="{78D7F123-01A5-415F-BDE9-7D696FF9F3D1}">
      <dsp:nvSpPr>
        <dsp:cNvPr id="0" name=""/>
        <dsp:cNvSpPr/>
      </dsp:nvSpPr>
      <dsp:spPr>
        <a:xfrm>
          <a:off x="7229475" y="1326317"/>
          <a:ext cx="2957512" cy="187802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FA7DF08-5C0F-4A54-86BA-7309E7BCF3A1}">
      <dsp:nvSpPr>
        <dsp:cNvPr id="0" name=""/>
        <dsp:cNvSpPr/>
      </dsp:nvSpPr>
      <dsp:spPr>
        <a:xfrm>
          <a:off x="7558087" y="1638499"/>
          <a:ext cx="2957512" cy="18780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a:t>регулирование закупок властных субъектов</a:t>
          </a:r>
        </a:p>
      </dsp:txBody>
      <dsp:txXfrm>
        <a:off x="7613092" y="169350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77BDF-7A82-4B81-8322-5AAC67234C73}">
      <dsp:nvSpPr>
        <dsp:cNvPr id="0" name=""/>
        <dsp:cNvSpPr/>
      </dsp:nvSpPr>
      <dsp:spPr>
        <a:xfrm rot="5400000">
          <a:off x="6435516" y="-2468419"/>
          <a:ext cx="1430182" cy="6729984"/>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ru-RU" sz="2200" kern="1200" dirty="0"/>
            <a:t>регламентируются гражданским законодательством</a:t>
          </a:r>
        </a:p>
      </dsp:txBody>
      <dsp:txXfrm rot="-5400000">
        <a:off x="3785615" y="251298"/>
        <a:ext cx="6660168" cy="1290550"/>
      </dsp:txXfrm>
    </dsp:sp>
    <dsp:sp modelId="{7FB23EB0-9DC9-4C8F-A392-03F574372CBA}">
      <dsp:nvSpPr>
        <dsp:cNvPr id="0" name=""/>
        <dsp:cNvSpPr/>
      </dsp:nvSpPr>
      <dsp:spPr>
        <a:xfrm>
          <a:off x="0" y="2708"/>
          <a:ext cx="3785616" cy="1787728"/>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ru-RU" sz="2200" kern="1200" dirty="0"/>
            <a:t>Закупки частные</a:t>
          </a:r>
        </a:p>
      </dsp:txBody>
      <dsp:txXfrm>
        <a:off x="87270" y="89978"/>
        <a:ext cx="3611076" cy="1613188"/>
      </dsp:txXfrm>
    </dsp:sp>
    <dsp:sp modelId="{AC39FA28-6308-4288-A83B-605AD960897E}">
      <dsp:nvSpPr>
        <dsp:cNvPr id="0" name=""/>
        <dsp:cNvSpPr/>
      </dsp:nvSpPr>
      <dsp:spPr>
        <a:xfrm rot="5400000">
          <a:off x="6435516" y="-591304"/>
          <a:ext cx="1430182" cy="6729984"/>
        </a:xfrm>
        <a:prstGeom prst="round2SameRect">
          <a:avLst/>
        </a:prstGeom>
        <a:solidFill>
          <a:schemeClr val="accent4">
            <a:tint val="40000"/>
            <a:alpha val="90000"/>
            <a:hueOff val="1954184"/>
            <a:satOff val="4219"/>
            <a:lumOff val="23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ru-RU" sz="2200" kern="1200"/>
            <a:t>регламентируются специальным законодательством о таких закупках и гражданским законодательством </a:t>
          </a:r>
        </a:p>
      </dsp:txBody>
      <dsp:txXfrm rot="-5400000">
        <a:off x="3785615" y="2128413"/>
        <a:ext cx="6660168" cy="1290550"/>
      </dsp:txXfrm>
    </dsp:sp>
    <dsp:sp modelId="{FCDEA80D-E5A6-4304-92DE-C8520ED38EDF}">
      <dsp:nvSpPr>
        <dsp:cNvPr id="0" name=""/>
        <dsp:cNvSpPr/>
      </dsp:nvSpPr>
      <dsp:spPr>
        <a:xfrm>
          <a:off x="0" y="1879823"/>
          <a:ext cx="3785616" cy="1787728"/>
        </a:xfrm>
        <a:prstGeom prst="roundRect">
          <a:avLst/>
        </a:prstGeom>
        <a:solidFill>
          <a:schemeClr val="accent4">
            <a:hueOff val="2374804"/>
            <a:satOff val="6006"/>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ru-RU" sz="2200" kern="1200" dirty="0"/>
            <a:t>Закупки организаций, в т.ч. с государственным (муниципальным) участием</a:t>
          </a:r>
        </a:p>
      </dsp:txBody>
      <dsp:txXfrm>
        <a:off x="87270" y="1967093"/>
        <a:ext cx="3611076" cy="1613188"/>
      </dsp:txXfrm>
    </dsp:sp>
    <dsp:sp modelId="{B15B583C-01C1-4B23-BD24-8B6E17B4D6EC}">
      <dsp:nvSpPr>
        <dsp:cNvPr id="0" name=""/>
        <dsp:cNvSpPr/>
      </dsp:nvSpPr>
      <dsp:spPr>
        <a:xfrm rot="5400000">
          <a:off x="6435516" y="1285811"/>
          <a:ext cx="1430182" cy="6729984"/>
        </a:xfrm>
        <a:prstGeom prst="round2SameRect">
          <a:avLst/>
        </a:prstGeom>
        <a:solidFill>
          <a:schemeClr val="accent4">
            <a:tint val="40000"/>
            <a:alpha val="90000"/>
            <a:hueOff val="3908368"/>
            <a:satOff val="8439"/>
            <a:lumOff val="4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ru-RU" sz="2200" kern="1200"/>
            <a:t>регламентируются </a:t>
          </a:r>
          <a:r>
            <a:rPr lang="ru-RU" sz="2200" kern="1200" dirty="0"/>
            <a:t>законодательством о контрактной системе закупок, гражданским, бюджетным законодательством</a:t>
          </a:r>
        </a:p>
      </dsp:txBody>
      <dsp:txXfrm rot="-5400000">
        <a:off x="3785615" y="4005528"/>
        <a:ext cx="6660168" cy="1290550"/>
      </dsp:txXfrm>
    </dsp:sp>
    <dsp:sp modelId="{819514CE-CC81-4DD4-B7E3-CF65B838384F}">
      <dsp:nvSpPr>
        <dsp:cNvPr id="0" name=""/>
        <dsp:cNvSpPr/>
      </dsp:nvSpPr>
      <dsp:spPr>
        <a:xfrm>
          <a:off x="0" y="3756938"/>
          <a:ext cx="3785616" cy="1787728"/>
        </a:xfrm>
        <a:prstGeom prst="roundRect">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ru-RU" sz="2200" kern="1200" dirty="0"/>
            <a:t>Закупки властных субъектов</a:t>
          </a:r>
        </a:p>
      </dsp:txBody>
      <dsp:txXfrm>
        <a:off x="87270" y="3844208"/>
        <a:ext cx="3611076" cy="1613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A28D-B630-4316-90BA-1FC6E4F5D491}">
      <dsp:nvSpPr>
        <dsp:cNvPr id="0" name=""/>
        <dsp:cNvSpPr/>
      </dsp:nvSpPr>
      <dsp:spPr>
        <a:xfrm>
          <a:off x="0" y="7197"/>
          <a:ext cx="6829424" cy="1041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70F32-4F8C-4A5A-B515-FEEFB026E8AC}">
      <dsp:nvSpPr>
        <dsp:cNvPr id="0" name=""/>
        <dsp:cNvSpPr/>
      </dsp:nvSpPr>
      <dsp:spPr>
        <a:xfrm>
          <a:off x="315161" y="241615"/>
          <a:ext cx="573581" cy="573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A9C28B-9766-438B-B165-2AA247E313D8}">
      <dsp:nvSpPr>
        <dsp:cNvPr id="0" name=""/>
        <dsp:cNvSpPr/>
      </dsp:nvSpPr>
      <dsp:spPr>
        <a:xfrm>
          <a:off x="1203904" y="7197"/>
          <a:ext cx="5109124" cy="104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1" tIns="110371" rIns="110371" bIns="110371" numCol="1" spcCol="1270" anchor="ctr" anchorCtr="0">
          <a:noAutofit/>
        </a:bodyPr>
        <a:lstStyle/>
        <a:p>
          <a:pPr marL="0" lvl="0" indent="0" algn="l" defTabSz="533400">
            <a:lnSpc>
              <a:spcPct val="100000"/>
            </a:lnSpc>
            <a:spcBef>
              <a:spcPct val="0"/>
            </a:spcBef>
            <a:spcAft>
              <a:spcPct val="35000"/>
            </a:spcAft>
            <a:buNone/>
          </a:pPr>
          <a:r>
            <a:rPr lang="ru-RU" sz="1200" kern="1200" dirty="0"/>
            <a:t>Каждая из трех моделей предполагает наличие широкого круга различных субъектов закупок - заказчиков с различным общим правовым статусом, в том числе различной организационно-правовой формой, что предопределяет различия в общем правовом статусе. </a:t>
          </a:r>
        </a:p>
      </dsp:txBody>
      <dsp:txXfrm>
        <a:off x="1203904" y="7197"/>
        <a:ext cx="5109124" cy="1042874"/>
      </dsp:txXfrm>
    </dsp:sp>
    <dsp:sp modelId="{21D9F85B-FEEB-4E49-B8DB-C2572D3D9C26}">
      <dsp:nvSpPr>
        <dsp:cNvPr id="0" name=""/>
        <dsp:cNvSpPr/>
      </dsp:nvSpPr>
      <dsp:spPr>
        <a:xfrm>
          <a:off x="0" y="1295455"/>
          <a:ext cx="6829424" cy="1041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BDAFF-9DCB-44DD-B0DA-C9D67DB2291A}">
      <dsp:nvSpPr>
        <dsp:cNvPr id="0" name=""/>
        <dsp:cNvSpPr/>
      </dsp:nvSpPr>
      <dsp:spPr>
        <a:xfrm>
          <a:off x="315161" y="1529872"/>
          <a:ext cx="573581" cy="573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100B61-E52B-43CE-8C29-37DEBE8849DA}">
      <dsp:nvSpPr>
        <dsp:cNvPr id="0" name=""/>
        <dsp:cNvSpPr/>
      </dsp:nvSpPr>
      <dsp:spPr>
        <a:xfrm>
          <a:off x="1203904" y="1295455"/>
          <a:ext cx="5109124" cy="104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1" tIns="110371" rIns="110371" bIns="110371" numCol="1" spcCol="1270" anchor="ctr" anchorCtr="0">
          <a:noAutofit/>
        </a:bodyPr>
        <a:lstStyle/>
        <a:p>
          <a:pPr marL="0" lvl="0" indent="0" algn="l" defTabSz="622300">
            <a:lnSpc>
              <a:spcPct val="100000"/>
            </a:lnSpc>
            <a:spcBef>
              <a:spcPct val="0"/>
            </a:spcBef>
            <a:spcAft>
              <a:spcPct val="35000"/>
            </a:spcAft>
            <a:buNone/>
          </a:pPr>
          <a:r>
            <a:rPr lang="ru-RU" sz="1400" kern="1200"/>
            <a:t>Антимонопольные требования регламентированы таким образом, что в некоторых случаях адресуются не какой-то целой группе заказчиков одновременно, а отдельным категориям заказчиков в соответствии с их организационно-правовым статусом и т.д.</a:t>
          </a:r>
        </a:p>
      </dsp:txBody>
      <dsp:txXfrm>
        <a:off x="1203904" y="1295455"/>
        <a:ext cx="5109124" cy="1042874"/>
      </dsp:txXfrm>
    </dsp:sp>
    <dsp:sp modelId="{85EC03C0-4D6A-44F3-86F9-B73909012B9F}">
      <dsp:nvSpPr>
        <dsp:cNvPr id="0" name=""/>
        <dsp:cNvSpPr/>
      </dsp:nvSpPr>
      <dsp:spPr>
        <a:xfrm>
          <a:off x="0" y="2583712"/>
          <a:ext cx="6829424" cy="1041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6E8FC-6009-4FB1-9874-C16DE187C160}">
      <dsp:nvSpPr>
        <dsp:cNvPr id="0" name=""/>
        <dsp:cNvSpPr/>
      </dsp:nvSpPr>
      <dsp:spPr>
        <a:xfrm>
          <a:off x="315161" y="2818130"/>
          <a:ext cx="573581" cy="5730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A5ED53-8E6A-4C33-938D-26FAF0B444E7}">
      <dsp:nvSpPr>
        <dsp:cNvPr id="0" name=""/>
        <dsp:cNvSpPr/>
      </dsp:nvSpPr>
      <dsp:spPr>
        <a:xfrm>
          <a:off x="1203904" y="2583712"/>
          <a:ext cx="5109124" cy="104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1" tIns="110371" rIns="110371" bIns="110371" numCol="1" spcCol="1270" anchor="ctr" anchorCtr="0">
          <a:noAutofit/>
        </a:bodyPr>
        <a:lstStyle/>
        <a:p>
          <a:pPr marL="0" lvl="0" indent="0" algn="l" defTabSz="622300">
            <a:lnSpc>
              <a:spcPct val="100000"/>
            </a:lnSpc>
            <a:spcBef>
              <a:spcPct val="0"/>
            </a:spcBef>
            <a:spcAft>
              <a:spcPct val="35000"/>
            </a:spcAft>
            <a:buNone/>
          </a:pPr>
          <a:r>
            <a:rPr lang="ru-RU" sz="1400" kern="1200"/>
            <a:t>Антимонопольные требования в сфере закупок установлены различными статьями Закона о защите конкуренции</a:t>
          </a:r>
        </a:p>
      </dsp:txBody>
      <dsp:txXfrm>
        <a:off x="1203904" y="2583712"/>
        <a:ext cx="5109124" cy="1042874"/>
      </dsp:txXfrm>
    </dsp:sp>
    <dsp:sp modelId="{B15F0960-7829-4215-B077-2D55CAB0C04C}">
      <dsp:nvSpPr>
        <dsp:cNvPr id="0" name=""/>
        <dsp:cNvSpPr/>
      </dsp:nvSpPr>
      <dsp:spPr>
        <a:xfrm>
          <a:off x="0" y="3871969"/>
          <a:ext cx="6829424" cy="1041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43B23-B5D4-46F6-9241-4B81D264AB25}">
      <dsp:nvSpPr>
        <dsp:cNvPr id="0" name=""/>
        <dsp:cNvSpPr/>
      </dsp:nvSpPr>
      <dsp:spPr>
        <a:xfrm>
          <a:off x="315161" y="4106387"/>
          <a:ext cx="573581" cy="5730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2C907F-528D-4E2E-B050-C6EC7B3C0358}">
      <dsp:nvSpPr>
        <dsp:cNvPr id="0" name=""/>
        <dsp:cNvSpPr/>
      </dsp:nvSpPr>
      <dsp:spPr>
        <a:xfrm>
          <a:off x="1203904" y="3871969"/>
          <a:ext cx="5109124" cy="104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1" tIns="110371" rIns="110371" bIns="110371" numCol="1" spcCol="1270" anchor="ctr" anchorCtr="0">
          <a:noAutofit/>
        </a:bodyPr>
        <a:lstStyle/>
        <a:p>
          <a:pPr marL="0" lvl="0" indent="0" algn="l" defTabSz="622300">
            <a:lnSpc>
              <a:spcPct val="100000"/>
            </a:lnSpc>
            <a:spcBef>
              <a:spcPct val="0"/>
            </a:spcBef>
            <a:spcAft>
              <a:spcPct val="35000"/>
            </a:spcAft>
            <a:buNone/>
          </a:pPr>
          <a:r>
            <a:rPr lang="ru-RU" sz="1400" kern="1200"/>
            <a:t>Внутри статей Закона о защите конкуренции содержится дифференциация антимонопольных требований </a:t>
          </a:r>
          <a:br>
            <a:rPr lang="ru-RU" sz="1400" kern="1200"/>
          </a:br>
          <a:r>
            <a:rPr lang="ru-RU" sz="1400" kern="1200"/>
            <a:t>по кругу лиц. </a:t>
          </a:r>
        </a:p>
      </dsp:txBody>
      <dsp:txXfrm>
        <a:off x="1203904" y="3871969"/>
        <a:ext cx="5109124" cy="1042874"/>
      </dsp:txXfrm>
    </dsp:sp>
    <dsp:sp modelId="{8DFD26A0-A9AF-4625-AB01-ED6D921AEDA0}">
      <dsp:nvSpPr>
        <dsp:cNvPr id="0" name=""/>
        <dsp:cNvSpPr/>
      </dsp:nvSpPr>
      <dsp:spPr>
        <a:xfrm>
          <a:off x="0" y="5160227"/>
          <a:ext cx="6829424" cy="1041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7915B-DD3D-4238-88D9-B21768CCF6E6}">
      <dsp:nvSpPr>
        <dsp:cNvPr id="0" name=""/>
        <dsp:cNvSpPr/>
      </dsp:nvSpPr>
      <dsp:spPr>
        <a:xfrm>
          <a:off x="315161" y="5394644"/>
          <a:ext cx="573581" cy="5730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2E7517-5A08-4EB2-9065-A954D36103A3}">
      <dsp:nvSpPr>
        <dsp:cNvPr id="0" name=""/>
        <dsp:cNvSpPr/>
      </dsp:nvSpPr>
      <dsp:spPr>
        <a:xfrm>
          <a:off x="1203904" y="5160227"/>
          <a:ext cx="5109124" cy="104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1" tIns="110371" rIns="110371" bIns="110371" numCol="1" spcCol="1270" anchor="ctr" anchorCtr="0">
          <a:noAutofit/>
        </a:bodyPr>
        <a:lstStyle/>
        <a:p>
          <a:pPr marL="0" lvl="0" indent="0" algn="l" defTabSz="622300">
            <a:lnSpc>
              <a:spcPct val="100000"/>
            </a:lnSpc>
            <a:spcBef>
              <a:spcPct val="0"/>
            </a:spcBef>
            <a:spcAft>
              <a:spcPct val="35000"/>
            </a:spcAft>
            <a:buNone/>
          </a:pPr>
          <a:r>
            <a:rPr lang="ru-RU" sz="1400" kern="1200" dirty="0"/>
            <a:t>В одних случаях антимонопольные требования по кругу лиц универсальны, т.е. применяются ко всем осуществляющим закупки субъектам, в других - устанавливается особый круг лиц, к которым эти антимонопольные требования применяются.</a:t>
          </a:r>
        </a:p>
      </dsp:txBody>
      <dsp:txXfrm>
        <a:off x="1203904" y="5160227"/>
        <a:ext cx="5109124" cy="1042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F0E1-2DAA-4DB5-8B46-E51B8DDBB0BA}">
      <dsp:nvSpPr>
        <dsp:cNvPr id="0" name=""/>
        <dsp:cNvSpPr/>
      </dsp:nvSpPr>
      <dsp:spPr>
        <a:xfrm>
          <a:off x="0" y="0"/>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7A1E2-6C90-476B-A701-07DC2C8A5A88}">
      <dsp:nvSpPr>
        <dsp:cNvPr id="0" name=""/>
        <dsp:cNvSpPr/>
      </dsp:nvSpPr>
      <dsp:spPr>
        <a:xfrm>
          <a:off x="0" y="0"/>
          <a:ext cx="1258045"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ru-RU" sz="2600" kern="1200"/>
            <a:t>Статья 17. </a:t>
          </a:r>
        </a:p>
      </dsp:txBody>
      <dsp:txXfrm>
        <a:off x="0" y="0"/>
        <a:ext cx="1258045" cy="1361936"/>
      </dsp:txXfrm>
    </dsp:sp>
    <dsp:sp modelId="{958EB739-9E72-4022-BE06-6090FCB047E1}">
      <dsp:nvSpPr>
        <dsp:cNvPr id="0" name=""/>
        <dsp:cNvSpPr/>
      </dsp:nvSpPr>
      <dsp:spPr>
        <a:xfrm>
          <a:off x="1352398" y="61845"/>
          <a:ext cx="4937827" cy="123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ru-RU" sz="1400" kern="1200"/>
            <a:t>Антимонопольные требования к торгам, запросу котировок цен на товары, запросу предложений</a:t>
          </a:r>
        </a:p>
      </dsp:txBody>
      <dsp:txXfrm>
        <a:off x="1352398" y="61845"/>
        <a:ext cx="4937827" cy="1236914"/>
      </dsp:txXfrm>
    </dsp:sp>
    <dsp:sp modelId="{37182934-EC04-49A5-9627-597D1196A2A1}">
      <dsp:nvSpPr>
        <dsp:cNvPr id="0" name=""/>
        <dsp:cNvSpPr/>
      </dsp:nvSpPr>
      <dsp:spPr>
        <a:xfrm>
          <a:off x="1258045" y="1298760"/>
          <a:ext cx="5032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CCF1F0-1E1C-4AE9-9B76-54967D1FD014}">
      <dsp:nvSpPr>
        <dsp:cNvPr id="0" name=""/>
        <dsp:cNvSpPr/>
      </dsp:nvSpPr>
      <dsp:spPr>
        <a:xfrm>
          <a:off x="0" y="1361936"/>
          <a:ext cx="6290226"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D5766-6BCE-4305-BB42-CF6AE3C6B3F1}">
      <dsp:nvSpPr>
        <dsp:cNvPr id="0" name=""/>
        <dsp:cNvSpPr/>
      </dsp:nvSpPr>
      <dsp:spPr>
        <a:xfrm>
          <a:off x="0" y="1361936"/>
          <a:ext cx="1258045"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ru-RU" sz="2600" kern="1200"/>
            <a:t>Статья 17.1. </a:t>
          </a:r>
        </a:p>
      </dsp:txBody>
      <dsp:txXfrm>
        <a:off x="0" y="1361936"/>
        <a:ext cx="1258045" cy="1361936"/>
      </dsp:txXfrm>
    </dsp:sp>
    <dsp:sp modelId="{015371C1-2599-484B-B28A-1FF2C34D9D43}">
      <dsp:nvSpPr>
        <dsp:cNvPr id="0" name=""/>
        <dsp:cNvSpPr/>
      </dsp:nvSpPr>
      <dsp:spPr>
        <a:xfrm>
          <a:off x="1352398" y="1423781"/>
          <a:ext cx="4937827" cy="123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ru-RU" sz="1400" kern="1200"/>
            <a:t>Особенности порядка заключения договоров в отношении государственного и муниципального имущества</a:t>
          </a:r>
        </a:p>
      </dsp:txBody>
      <dsp:txXfrm>
        <a:off x="1352398" y="1423781"/>
        <a:ext cx="4937827" cy="1236914"/>
      </dsp:txXfrm>
    </dsp:sp>
    <dsp:sp modelId="{E2494E3B-690B-4C11-8166-4CAFDAFCA4C9}">
      <dsp:nvSpPr>
        <dsp:cNvPr id="0" name=""/>
        <dsp:cNvSpPr/>
      </dsp:nvSpPr>
      <dsp:spPr>
        <a:xfrm>
          <a:off x="1258045" y="2660696"/>
          <a:ext cx="5032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2EBBA-36D5-48FE-BBA9-D396C9D0A79C}">
      <dsp:nvSpPr>
        <dsp:cNvPr id="0" name=""/>
        <dsp:cNvSpPr/>
      </dsp:nvSpPr>
      <dsp:spPr>
        <a:xfrm>
          <a:off x="0" y="2723872"/>
          <a:ext cx="6290226"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33D85-7759-4750-B99F-87BBBB2AE9EB}">
      <dsp:nvSpPr>
        <dsp:cNvPr id="0" name=""/>
        <dsp:cNvSpPr/>
      </dsp:nvSpPr>
      <dsp:spPr>
        <a:xfrm>
          <a:off x="0" y="2723872"/>
          <a:ext cx="1258045"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ru-RU" sz="2600" kern="1200"/>
            <a:t>Статья 18. </a:t>
          </a:r>
        </a:p>
      </dsp:txBody>
      <dsp:txXfrm>
        <a:off x="0" y="2723872"/>
        <a:ext cx="1258045" cy="1361936"/>
      </dsp:txXfrm>
    </dsp:sp>
    <dsp:sp modelId="{9B41F453-CE93-49B6-A215-D688082C45AA}">
      <dsp:nvSpPr>
        <dsp:cNvPr id="0" name=""/>
        <dsp:cNvSpPr/>
      </dsp:nvSpPr>
      <dsp:spPr>
        <a:xfrm>
          <a:off x="1352398" y="2785718"/>
          <a:ext cx="4937827" cy="123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ru-RU" sz="1400" kern="1200"/>
            <a:t>Особенности заключения договоров с финансовыми организациями</a:t>
          </a:r>
        </a:p>
      </dsp:txBody>
      <dsp:txXfrm>
        <a:off x="1352398" y="2785718"/>
        <a:ext cx="4937827" cy="1236914"/>
      </dsp:txXfrm>
    </dsp:sp>
    <dsp:sp modelId="{3D9DADCC-9E4D-477C-8A65-C941F8AE6E70}">
      <dsp:nvSpPr>
        <dsp:cNvPr id="0" name=""/>
        <dsp:cNvSpPr/>
      </dsp:nvSpPr>
      <dsp:spPr>
        <a:xfrm>
          <a:off x="1258045" y="4022632"/>
          <a:ext cx="5032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3F7A5-66C2-4736-8582-F7D56860EF4D}">
      <dsp:nvSpPr>
        <dsp:cNvPr id="0" name=""/>
        <dsp:cNvSpPr/>
      </dsp:nvSpPr>
      <dsp:spPr>
        <a:xfrm>
          <a:off x="0" y="4085808"/>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72BF8-92C3-4589-9477-1AE21425D4DF}">
      <dsp:nvSpPr>
        <dsp:cNvPr id="0" name=""/>
        <dsp:cNvSpPr/>
      </dsp:nvSpPr>
      <dsp:spPr>
        <a:xfrm>
          <a:off x="0" y="4085808"/>
          <a:ext cx="1258045"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ru-RU" sz="2600" kern="1200"/>
            <a:t>Статья 18.1. </a:t>
          </a:r>
        </a:p>
      </dsp:txBody>
      <dsp:txXfrm>
        <a:off x="0" y="4085808"/>
        <a:ext cx="1258045" cy="1361936"/>
      </dsp:txXfrm>
    </dsp:sp>
    <dsp:sp modelId="{A89F2B3F-114D-43CD-9218-7267C07780E2}">
      <dsp:nvSpPr>
        <dsp:cNvPr id="0" name=""/>
        <dsp:cNvSpPr/>
      </dsp:nvSpPr>
      <dsp:spPr>
        <a:xfrm>
          <a:off x="1352398" y="4147654"/>
          <a:ext cx="4937827" cy="123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ru-RU" sz="1400" kern="1200"/>
            <a:t>Порядок рассмотрения антимонопольным органом жалоб на нарушение процедуры торгов и порядка заключения договоров, порядка осуществления процедур, включенных в исчерпывающие перечни процедур в сферах строительства</a:t>
          </a:r>
        </a:p>
      </dsp:txBody>
      <dsp:txXfrm>
        <a:off x="1352398" y="4147654"/>
        <a:ext cx="4937827" cy="1236914"/>
      </dsp:txXfrm>
    </dsp:sp>
    <dsp:sp modelId="{06D405FF-8744-4758-A81E-7AA26C0DE8FB}">
      <dsp:nvSpPr>
        <dsp:cNvPr id="0" name=""/>
        <dsp:cNvSpPr/>
      </dsp:nvSpPr>
      <dsp:spPr>
        <a:xfrm>
          <a:off x="1258045" y="5384569"/>
          <a:ext cx="5032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931F3-D1D9-45EF-9D04-2704C3CB9B1E}">
      <dsp:nvSpPr>
        <dsp:cNvPr id="0" name=""/>
        <dsp:cNvSpPr/>
      </dsp:nvSpPr>
      <dsp:spPr>
        <a:xfrm>
          <a:off x="0" y="0"/>
          <a:ext cx="10820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BDE483-471A-467F-A679-6FA0D8CD5C92}">
      <dsp:nvSpPr>
        <dsp:cNvPr id="0" name=""/>
        <dsp:cNvSpPr/>
      </dsp:nvSpPr>
      <dsp:spPr>
        <a:xfrm>
          <a:off x="0" y="0"/>
          <a:ext cx="2164080" cy="402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ru-RU" sz="2500" kern="1200">
              <a:latin typeface="Times New Roman" panose="02020603050405020304" pitchFamily="18" charset="0"/>
              <a:cs typeface="Times New Roman" panose="02020603050405020304" pitchFamily="18" charset="0"/>
            </a:rPr>
            <a:t>При проведении торгов, запроса котировок цен на товары, запроса предложений запрещаются следующие действия:</a:t>
          </a:r>
        </a:p>
      </dsp:txBody>
      <dsp:txXfrm>
        <a:off x="0" y="0"/>
        <a:ext cx="2164080" cy="4024125"/>
      </dsp:txXfrm>
    </dsp:sp>
    <dsp:sp modelId="{4D47A014-7C2D-4B7D-A6E1-DDDBA025BBCB}">
      <dsp:nvSpPr>
        <dsp:cNvPr id="0" name=""/>
        <dsp:cNvSpPr/>
      </dsp:nvSpPr>
      <dsp:spPr>
        <a:xfrm>
          <a:off x="2326385" y="27164"/>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координация организаторами или заказчиками деятельности их участников</a:t>
          </a:r>
        </a:p>
      </dsp:txBody>
      <dsp:txXfrm>
        <a:off x="2326385" y="27164"/>
        <a:ext cx="8494014" cy="543296"/>
      </dsp:txXfrm>
    </dsp:sp>
    <dsp:sp modelId="{96C2BF06-1E57-4942-9B8C-48B81BA2C46F}">
      <dsp:nvSpPr>
        <dsp:cNvPr id="0" name=""/>
        <dsp:cNvSpPr/>
      </dsp:nvSpPr>
      <dsp:spPr>
        <a:xfrm>
          <a:off x="2164080" y="570460"/>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CEFB1DF-48D4-4BDC-8CE5-8C6B6AD58C43}">
      <dsp:nvSpPr>
        <dsp:cNvPr id="0" name=""/>
        <dsp:cNvSpPr/>
      </dsp:nvSpPr>
      <dsp:spPr>
        <a:xfrm>
          <a:off x="2326385" y="597625"/>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заключение соглашений между организаторами и (или) заказчиками с участниками этих торгов, если такие соглашения имеют своей целью либо приводят или могут привести к ограничению конкуренции и (или) созданию преимущественных условий для каких-либо участников</a:t>
          </a:r>
        </a:p>
      </dsp:txBody>
      <dsp:txXfrm>
        <a:off x="2326385" y="597625"/>
        <a:ext cx="8494014" cy="543296"/>
      </dsp:txXfrm>
    </dsp:sp>
    <dsp:sp modelId="{A45C9E3E-2F6E-4AAE-A61F-54F9A3B47ED2}">
      <dsp:nvSpPr>
        <dsp:cNvPr id="0" name=""/>
        <dsp:cNvSpPr/>
      </dsp:nvSpPr>
      <dsp:spPr>
        <a:xfrm>
          <a:off x="2164080" y="1140921"/>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4415097-6338-4E64-A687-157411B64E53}">
      <dsp:nvSpPr>
        <dsp:cNvPr id="0" name=""/>
        <dsp:cNvSpPr/>
      </dsp:nvSpPr>
      <dsp:spPr>
        <a:xfrm>
          <a:off x="2326385" y="1168086"/>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нарушение порядка определения победителя или победителей</a:t>
          </a:r>
        </a:p>
      </dsp:txBody>
      <dsp:txXfrm>
        <a:off x="2326385" y="1168086"/>
        <a:ext cx="8494014" cy="543296"/>
      </dsp:txXfrm>
    </dsp:sp>
    <dsp:sp modelId="{D88FE8DD-75DE-448D-94B5-373A4DA98474}">
      <dsp:nvSpPr>
        <dsp:cNvPr id="0" name=""/>
        <dsp:cNvSpPr/>
      </dsp:nvSpPr>
      <dsp:spPr>
        <a:xfrm>
          <a:off x="2164080" y="1711382"/>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1D81BD9-FA2C-4436-A1AB-FF5B6A561ADF}">
      <dsp:nvSpPr>
        <dsp:cNvPr id="0" name=""/>
        <dsp:cNvSpPr/>
      </dsp:nvSpPr>
      <dsp:spPr>
        <a:xfrm>
          <a:off x="2326385" y="1738547"/>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участие организаторов  или заказчиков и (или) работников организаторов или работников заказчиков в торгах, запросах котировок и предложений</a:t>
          </a:r>
        </a:p>
      </dsp:txBody>
      <dsp:txXfrm>
        <a:off x="2326385" y="1738547"/>
        <a:ext cx="8494014" cy="543296"/>
      </dsp:txXfrm>
    </dsp:sp>
    <dsp:sp modelId="{4947A42D-653A-422D-8B63-718020E6B67D}">
      <dsp:nvSpPr>
        <dsp:cNvPr id="0" name=""/>
        <dsp:cNvSpPr/>
      </dsp:nvSpPr>
      <dsp:spPr>
        <a:xfrm>
          <a:off x="2164080" y="2281843"/>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55D2231-44FD-4789-A764-B85C6CC0C676}">
      <dsp:nvSpPr>
        <dsp:cNvPr id="0" name=""/>
        <dsp:cNvSpPr/>
      </dsp:nvSpPr>
      <dsp:spPr>
        <a:xfrm>
          <a:off x="2326385" y="2309008"/>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создание участнику торгов преимущественных условий участия в том числе путем доступа к информации</a:t>
          </a:r>
        </a:p>
      </dsp:txBody>
      <dsp:txXfrm>
        <a:off x="2326385" y="2309008"/>
        <a:ext cx="8494014" cy="543296"/>
      </dsp:txXfrm>
    </dsp:sp>
    <dsp:sp modelId="{E6ABB56D-61FD-4792-A858-E5DA0231A7A0}">
      <dsp:nvSpPr>
        <dsp:cNvPr id="0" name=""/>
        <dsp:cNvSpPr/>
      </dsp:nvSpPr>
      <dsp:spPr>
        <a:xfrm>
          <a:off x="2164080" y="2852304"/>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D2ED96B-726A-4ABF-BB1E-8D9C33F62ABC}">
      <dsp:nvSpPr>
        <dsp:cNvPr id="0" name=""/>
        <dsp:cNvSpPr/>
      </dsp:nvSpPr>
      <dsp:spPr>
        <a:xfrm>
          <a:off x="2326385" y="2879469"/>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не  предусмотренное законодательством ограничение доступа к участию в торгах, запросе котировок, запросе предложений</a:t>
          </a:r>
        </a:p>
      </dsp:txBody>
      <dsp:txXfrm>
        <a:off x="2326385" y="2879469"/>
        <a:ext cx="8494014" cy="543296"/>
      </dsp:txXfrm>
    </dsp:sp>
    <dsp:sp modelId="{DAA980C6-10DF-4A3A-A5E1-2ED84822DAE9}">
      <dsp:nvSpPr>
        <dsp:cNvPr id="0" name=""/>
        <dsp:cNvSpPr/>
      </dsp:nvSpPr>
      <dsp:spPr>
        <a:xfrm>
          <a:off x="2164080" y="3422765"/>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498DC06-4C00-4BFB-923E-DA8DC2D17B1A}">
      <dsp:nvSpPr>
        <dsp:cNvPr id="0" name=""/>
        <dsp:cNvSpPr/>
      </dsp:nvSpPr>
      <dsp:spPr>
        <a:xfrm>
          <a:off x="2326385" y="3449930"/>
          <a:ext cx="8494014" cy="54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ограничение конкуренции между участниками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 запроса котировок, запроса предложений</a:t>
          </a:r>
        </a:p>
      </dsp:txBody>
      <dsp:txXfrm>
        <a:off x="2326385" y="3449930"/>
        <a:ext cx="8494014" cy="543296"/>
      </dsp:txXfrm>
    </dsp:sp>
    <dsp:sp modelId="{51FE2AB7-FA93-450E-BB0B-3FB39A493C2E}">
      <dsp:nvSpPr>
        <dsp:cNvPr id="0" name=""/>
        <dsp:cNvSpPr/>
      </dsp:nvSpPr>
      <dsp:spPr>
        <a:xfrm>
          <a:off x="2164080" y="3993226"/>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47B56-D793-41F2-AD92-BCBBCB9E8B00}">
      <dsp:nvSpPr>
        <dsp:cNvPr id="0" name=""/>
        <dsp:cNvSpPr/>
      </dsp:nvSpPr>
      <dsp:spPr>
        <a:xfrm>
          <a:off x="0" y="215437"/>
          <a:ext cx="6290226" cy="934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kern="1200"/>
            <a:t>С 1 октября 2021 – изменены требования к содержанию протоколов и ежемесячного отчета по Закону N 223-ФЗ</a:t>
          </a:r>
          <a:endParaRPr lang="en-US" sz="1700" kern="1200"/>
        </a:p>
      </dsp:txBody>
      <dsp:txXfrm>
        <a:off x="45635" y="261072"/>
        <a:ext cx="6198956" cy="843560"/>
      </dsp:txXfrm>
    </dsp:sp>
    <dsp:sp modelId="{28B3BE5C-CE1A-4609-A36C-E15CD0AF7A59}">
      <dsp:nvSpPr>
        <dsp:cNvPr id="0" name=""/>
        <dsp:cNvSpPr/>
      </dsp:nvSpPr>
      <dsp:spPr>
        <a:xfrm>
          <a:off x="0" y="1150267"/>
          <a:ext cx="6290226" cy="408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ru-RU" sz="1300" b="0" kern="1200"/>
            <a:t>Изменено  положение о размещении в ЕИС информации о закупке.</a:t>
          </a:r>
          <a:endParaRPr lang="en-US" sz="1300" kern="1200"/>
        </a:p>
        <a:p>
          <a:pPr marL="114300" lvl="1" indent="-114300" algn="l" defTabSz="577850">
            <a:lnSpc>
              <a:spcPct val="90000"/>
            </a:lnSpc>
            <a:spcBef>
              <a:spcPct val="0"/>
            </a:spcBef>
            <a:spcAft>
              <a:spcPct val="20000"/>
            </a:spcAft>
            <a:buChar char="•"/>
          </a:pPr>
          <a:r>
            <a:rPr lang="ru-RU" sz="1300" b="0" kern="1200"/>
            <a:t>Скорректированы общие требования к содержанию протокола. Определили причины, по которым конкурентную закупку признают несостоявшейся. Одну из них нужно указывать в протоколе.</a:t>
          </a:r>
          <a:endParaRPr lang="en-US" sz="1300" kern="1200"/>
        </a:p>
        <a:p>
          <a:pPr marL="114300" lvl="1" indent="-114300" algn="l" defTabSz="577850">
            <a:lnSpc>
              <a:spcPct val="90000"/>
            </a:lnSpc>
            <a:spcBef>
              <a:spcPct val="0"/>
            </a:spcBef>
            <a:spcAft>
              <a:spcPct val="20000"/>
            </a:spcAft>
            <a:buChar char="•"/>
          </a:pPr>
          <a:r>
            <a:rPr lang="ru-RU" sz="1300" b="0" kern="1200"/>
            <a:t>Уточнен порядок размещения ежемесячного отчета о заключенных договорах. Заказчики сформируют его в ЕИС по форме, которую утвердило правительство. </a:t>
          </a:r>
          <a:endParaRPr lang="en-US" sz="1300" kern="1200"/>
        </a:p>
        <a:p>
          <a:pPr marL="114300" lvl="1" indent="-114300" algn="l" defTabSz="577850">
            <a:lnSpc>
              <a:spcPct val="90000"/>
            </a:lnSpc>
            <a:spcBef>
              <a:spcPct val="0"/>
            </a:spcBef>
            <a:spcAft>
              <a:spcPct val="20000"/>
            </a:spcAft>
            <a:buChar char="•"/>
          </a:pPr>
          <a:r>
            <a:rPr lang="ru-RU" sz="1300" b="0" kern="1200"/>
            <a:t>В ней есть 4 раздела:</a:t>
          </a:r>
          <a:endParaRPr lang="en-US" sz="1300" kern="1200"/>
        </a:p>
        <a:p>
          <a:pPr marL="228600" lvl="2" indent="-114300" algn="l" defTabSz="577850">
            <a:lnSpc>
              <a:spcPct val="90000"/>
            </a:lnSpc>
            <a:spcBef>
              <a:spcPct val="0"/>
            </a:spcBef>
            <a:spcAft>
              <a:spcPct val="20000"/>
            </a:spcAft>
            <a:buChar char="•"/>
          </a:pPr>
          <a:r>
            <a:rPr lang="ru-RU" sz="1300" b="0" kern="1200"/>
            <a:t>информация о заказчике. Она формируются автоматически;</a:t>
          </a:r>
          <a:endParaRPr lang="en-US" sz="1300" kern="1200"/>
        </a:p>
        <a:p>
          <a:pPr marL="228600" lvl="2" indent="-114300" algn="l" defTabSz="577850">
            <a:lnSpc>
              <a:spcPct val="90000"/>
            </a:lnSpc>
            <a:spcBef>
              <a:spcPct val="0"/>
            </a:spcBef>
            <a:spcAft>
              <a:spcPct val="20000"/>
            </a:spcAft>
            <a:buChar char="•"/>
          </a:pPr>
          <a:r>
            <a:rPr lang="ru-RU" sz="1300" b="0" kern="1200"/>
            <a:t>сведения о количестве и об общей стоимости договоров за месяц. Среди прочего каждый договор детализируют по коду случая его заключения. Всего таких кодов 16. Некоторые сделки указывают отдельными строками без детализации, например если сведения о них не размещают в ЕИС</a:t>
          </a:r>
          <a:endParaRPr lang="en-US" sz="1300" kern="1200"/>
        </a:p>
        <a:p>
          <a:pPr marL="228600" lvl="2" indent="-114300" algn="l" defTabSz="577850">
            <a:lnSpc>
              <a:spcPct val="90000"/>
            </a:lnSpc>
            <a:spcBef>
              <a:spcPct val="0"/>
            </a:spcBef>
            <a:spcAft>
              <a:spcPct val="20000"/>
            </a:spcAft>
            <a:buChar char="•"/>
          </a:pPr>
          <a:r>
            <a:rPr lang="ru-RU" sz="1300" b="0" kern="1200"/>
            <a:t>данные о закупках российских товаров, в том числе поставленных при выполнении работ (оказании услуг). В этот раздел включают информацию о квотируемой продукции, которую заказчик принял в отчетном месяце;</a:t>
          </a:r>
          <a:endParaRPr lang="en-US" sz="1300" kern="1200"/>
        </a:p>
        <a:p>
          <a:pPr marL="228600" lvl="2" indent="-114300" algn="l" defTabSz="577850">
            <a:lnSpc>
              <a:spcPct val="90000"/>
            </a:lnSpc>
            <a:spcBef>
              <a:spcPct val="0"/>
            </a:spcBef>
            <a:spcAft>
              <a:spcPct val="20000"/>
            </a:spcAft>
            <a:buChar char="•"/>
          </a:pPr>
          <a:r>
            <a:rPr lang="ru-RU" sz="1300" b="0" kern="1200"/>
            <a:t>сведения о достижении заказчиками минимальной доли закупок отечественных товаров. Итоговые показатели отобразятся в отчете за последний месяц.</a:t>
          </a:r>
          <a:endParaRPr lang="en-US" sz="1300" kern="1200"/>
        </a:p>
      </dsp:txBody>
      <dsp:txXfrm>
        <a:off x="0" y="1150267"/>
        <a:ext cx="6290226" cy="4082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203532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293270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123426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0F22710-D124-4FD4-8900-83802846B61F}" type="datetimeFigureOut">
              <a:rPr lang="ru-RU" smtClean="0"/>
              <a:pPr/>
              <a:t>11.06.2021</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406119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56185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0F22710-D124-4FD4-8900-83802846B61F}" type="datetimeFigureOut">
              <a:rPr lang="ru-RU" smtClean="0"/>
              <a:pPr/>
              <a:t>11.06.2021</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88767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181973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08469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50326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57635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62187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1567214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543708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360281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8C29E2-1FB2-49CD-9F0C-4C98E60483A6}" type="datetimeFigureOut">
              <a:rPr lang="ru-RU" smtClean="0"/>
              <a:pPr/>
              <a:t>11.06.2021</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3794218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8C29E2-1FB2-49CD-9F0C-4C98E60483A6}" type="datetimeFigureOut">
              <a:rPr lang="ru-RU" smtClean="0"/>
              <a:pPr/>
              <a:t>11.06.2021</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29E01D06-591A-4621-98EF-454834AFEEDB}"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3728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68C29E2-1FB2-49CD-9F0C-4C98E60483A6}" type="datetimeFigureOut">
              <a:rPr lang="ru-RU" smtClean="0"/>
              <a:pPr/>
              <a:t>11.06.2021</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769451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4223680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3075394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F22710-D124-4FD4-8900-83802846B61F}"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562931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0F22710-D124-4FD4-8900-83802846B61F}" type="datetimeFigureOut">
              <a:rPr lang="ru-RU" smtClean="0"/>
              <a:pPr/>
              <a:t>11.06.2021</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778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235261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340669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88107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149693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124569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87107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68C29E2-1FB2-49CD-9F0C-4C98E60483A6}" type="datetimeFigureOut">
              <a:rPr lang="ru-RU" smtClean="0"/>
              <a:pPr/>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01D06-591A-4621-98EF-454834AFEEDB}" type="slidenum">
              <a:rPr lang="ru-RU" smtClean="0"/>
              <a:pPr/>
              <a:t>‹#›</a:t>
            </a:fld>
            <a:endParaRPr lang="ru-RU"/>
          </a:p>
        </p:txBody>
      </p:sp>
    </p:spTree>
    <p:extLst>
      <p:ext uri="{BB962C8B-B14F-4D97-AF65-F5344CB8AC3E}">
        <p14:creationId xmlns:p14="http://schemas.microsoft.com/office/powerpoint/2010/main" val="291046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C29E2-1FB2-49CD-9F0C-4C98E60483A6}" type="datetimeFigureOut">
              <a:rPr lang="ru-RU" smtClean="0"/>
              <a:pPr/>
              <a:t>11.06.2021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01D06-591A-4621-98EF-454834AFEEDB}" type="slidenum">
              <a:rPr lang="ru-RU" smtClean="0"/>
              <a:pPr/>
              <a:t>‹#›</a:t>
            </a:fld>
            <a:endParaRPr lang="ru-RU"/>
          </a:p>
        </p:txBody>
      </p:sp>
    </p:spTree>
    <p:extLst>
      <p:ext uri="{BB962C8B-B14F-4D97-AF65-F5344CB8AC3E}">
        <p14:creationId xmlns:p14="http://schemas.microsoft.com/office/powerpoint/2010/main" val="312864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8C29E2-1FB2-49CD-9F0C-4C98E60483A6}" type="datetimeFigureOut">
              <a:rPr lang="ru-RU" smtClean="0"/>
              <a:pPr/>
              <a:t>11.06.2021</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E01D06-591A-4621-98EF-454834AFEEDB}" type="slidenum">
              <a:rPr lang="ru-RU" smtClean="0"/>
              <a:pPr/>
              <a:t>‹#›</a:t>
            </a:fld>
            <a:endParaRPr lang="ru-RU"/>
          </a:p>
        </p:txBody>
      </p:sp>
    </p:spTree>
    <p:extLst>
      <p:ext uri="{BB962C8B-B14F-4D97-AF65-F5344CB8AC3E}">
        <p14:creationId xmlns:p14="http://schemas.microsoft.com/office/powerpoint/2010/main" val="353697922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login.consultant.ru/link/?rnd=06C365335D4D72A02BCE673AC8744FAD&amp;req=doc&amp;base=ARB&amp;n=635242&amp;dst=100018&amp;fld=134&amp;REFFIELD=134&amp;REFDST=1000000406&amp;REFDOC=179581&amp;REFBASE=LAW&amp;stat=refcode%3D10881%3Bdstident%3D100018%3Bindex%3D455&amp;date=10.06.2021&amp;demo=2"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957268"/>
          </a:xfrm>
        </p:spPr>
        <p:txBody>
          <a:bodyPr>
            <a:normAutofit fontScale="90000"/>
          </a:bodyPr>
          <a:lstStyle/>
          <a:p>
            <a:r>
              <a:rPr lang="ru-RU" b="1" dirty="0">
                <a:effectLst>
                  <a:outerShdw blurRad="38100" dist="38100" dir="2700000" algn="tl">
                    <a:srgbClr val="000000">
                      <a:alpha val="43137"/>
                    </a:srgbClr>
                  </a:outerShdw>
                </a:effectLst>
              </a:rPr>
              <a:t>Законодательство Российской Федерации о контрактной системе в сфере закупок</a:t>
            </a:r>
            <a:endParaRPr lang="ru-RU" dirty="0"/>
          </a:p>
        </p:txBody>
      </p:sp>
      <p:sp>
        <p:nvSpPr>
          <p:cNvPr id="3" name="Подзаголовок 2"/>
          <p:cNvSpPr>
            <a:spLocks noGrp="1"/>
          </p:cNvSpPr>
          <p:nvPr>
            <p:ph type="subTitle" idx="1"/>
          </p:nvPr>
        </p:nvSpPr>
        <p:spPr>
          <a:xfrm>
            <a:off x="1524000" y="4276578"/>
            <a:ext cx="9144000" cy="981222"/>
          </a:xfrm>
        </p:spPr>
        <p:txBody>
          <a:bodyPr>
            <a:normAutofit/>
          </a:bodyPr>
          <a:lstStyle/>
          <a:p>
            <a:endParaRPr lang="ru-RU" dirty="0">
              <a:solidFill>
                <a:srgbClr val="FF0000"/>
              </a:solidFill>
            </a:endParaRPr>
          </a:p>
          <a:p>
            <a:r>
              <a:rPr lang="ru-RU" dirty="0">
                <a:solidFill>
                  <a:srgbClr val="FF0000"/>
                </a:solidFill>
              </a:rPr>
              <a:t>Иллюстративный учебно-методический материал</a:t>
            </a:r>
          </a:p>
        </p:txBody>
      </p:sp>
    </p:spTree>
    <p:extLst>
      <p:ext uri="{BB962C8B-B14F-4D97-AF65-F5344CB8AC3E}">
        <p14:creationId xmlns:p14="http://schemas.microsoft.com/office/powerpoint/2010/main" val="21318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graphicFrame>
        <p:nvGraphicFramePr>
          <p:cNvPr id="4" name="Объект 3"/>
          <p:cNvGraphicFramePr>
            <a:graphicFrameLocks noGrp="1"/>
          </p:cNvGraphicFramePr>
          <p:nvPr>
            <p:ph idx="1"/>
            <p:extLst>
              <p:ext uri="{D42A27DB-BD31-4B8C-83A1-F6EECF244321}">
                <p14:modId xmlns:p14="http://schemas.microsoft.com/office/powerpoint/2010/main" val="1838520667"/>
              </p:ext>
            </p:extLst>
          </p:nvPr>
        </p:nvGraphicFramePr>
        <p:xfrm>
          <a:off x="5200651" y="352425"/>
          <a:ext cx="6829424" cy="6210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062584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p:cNvSpPr>
            <a:spLocks noGrp="1"/>
          </p:cNvSpPr>
          <p:nvPr>
            <p:ph type="title"/>
          </p:nvPr>
        </p:nvSpPr>
        <p:spPr>
          <a:xfrm>
            <a:off x="685800" y="1066163"/>
            <a:ext cx="3306744" cy="5148371"/>
          </a:xfrm>
        </p:spPr>
        <p:txBody>
          <a:bodyPr>
            <a:normAutofit/>
          </a:bodyPr>
          <a:lstStyle/>
          <a:p>
            <a:r>
              <a:rPr lang="ru-RU" sz="1300" b="1" dirty="0">
                <a:solidFill>
                  <a:schemeClr val="bg1"/>
                </a:solidFill>
              </a:rPr>
              <a:t>АНТИМОНОПОЛЬНЫЕ ТРЕБОВАНИЯ К ТОРГАМ, ЗАПРОСУ КОТИРОВОК ЦЕН НА ТОВАРЫ, ЗАПРОСУ ПРЕДЛОЖЕНИЙ, ОСОБЕННОСТИ ЗАКЛЮЧЕНИЯ ДОГОВОРОВ С ФИНАНСОВЫМИ ОРГАНИЗАЦИЯМИ, ПОРЯДКА ЗАКЛЮЧЕНИЯ ДОГОВОРОВ В ОТНОШЕНИИ ГОСУДАРСТВЕННОГО И МУНИЦИПАЛЬНОГО ИМУЩЕСТВА, ПОРЯДКА РАССМОТРЕНИЯ АНТИМОНОПОЛЬНЫМ ОРГАНОМ ЖАЛОБ НА НАРУШЕНИЕ ПРОЦЕДУРЫ ТОРГОВ И ПОРЯДКА ЗАКЛЮЧЕНИЯ ДОГОВОРОВ, ПОРЯДКА ОСУЩЕСТВЛЕНИЯ ПРОЦЕДУР, ВКЛЮЧЕННЫХ В ИСЧЕРПЫВАЮЩИЕ ПЕРЕЧНИ ПРОЦЕДУР В СФЕРАХ СТРОИТЕЛЬСТВА </a:t>
            </a:r>
            <a:br>
              <a:rPr lang="ru-RU" sz="1300" b="1" dirty="0">
                <a:solidFill>
                  <a:schemeClr val="bg1"/>
                </a:solidFill>
              </a:rPr>
            </a:br>
            <a:r>
              <a:rPr lang="ru-RU" sz="1300" b="1" dirty="0">
                <a:solidFill>
                  <a:schemeClr val="bg1"/>
                </a:solidFill>
              </a:rPr>
              <a:t>(глава 4 Федерального закона от 26.07.2006 N 135-ФЗ "О защите конкуренции"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49232469"/>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352516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Заголовок 1"/>
          <p:cNvSpPr>
            <a:spLocks noGrp="1"/>
          </p:cNvSpPr>
          <p:nvPr>
            <p:ph type="title"/>
          </p:nvPr>
        </p:nvSpPr>
        <p:spPr>
          <a:xfrm>
            <a:off x="2895600" y="764373"/>
            <a:ext cx="8610600" cy="1293028"/>
          </a:xfrm>
        </p:spPr>
        <p:txBody>
          <a:bodyPr>
            <a:normAutofit/>
          </a:bodyPr>
          <a:lstStyle/>
          <a:p>
            <a:pPr lvl="0"/>
            <a:r>
              <a:rPr lang="ru-RU" sz="2800" b="1"/>
              <a:t>Антимонопольные требования к торгам, запросу котировок цен на товары, запросу предложений</a:t>
            </a:r>
            <a:endParaRPr lang="ru-RU" sz="2800"/>
          </a:p>
        </p:txBody>
      </p:sp>
      <p:graphicFrame>
        <p:nvGraphicFramePr>
          <p:cNvPr id="5" name="Объект 4"/>
          <p:cNvGraphicFramePr>
            <a:graphicFrameLocks noGrp="1"/>
          </p:cNvGraphicFramePr>
          <p:nvPr>
            <p:ph idx="1"/>
            <p:extLst>
              <p:ext uri="{D42A27DB-BD31-4B8C-83A1-F6EECF244321}">
                <p14:modId xmlns:p14="http://schemas.microsoft.com/office/powerpoint/2010/main" val="3305057633"/>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13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a:extLst>
              <a:ext uri="{FF2B5EF4-FFF2-40B4-BE49-F238E27FC236}">
                <a16:creationId xmlns:a16="http://schemas.microsoft.com/office/drawing/2014/main" id="{9871F94C-F1D7-401F-AADB-299F990CD5F5}"/>
              </a:ext>
            </a:extLst>
          </p:cNvPr>
          <p:cNvSpPr>
            <a:spLocks noGrp="1"/>
          </p:cNvSpPr>
          <p:nvPr>
            <p:ph type="title"/>
          </p:nvPr>
        </p:nvSpPr>
        <p:spPr>
          <a:xfrm>
            <a:off x="685800" y="1066163"/>
            <a:ext cx="3306744" cy="5148371"/>
          </a:xfrm>
        </p:spPr>
        <p:txBody>
          <a:bodyPr>
            <a:normAutofit/>
          </a:bodyPr>
          <a:lstStyle/>
          <a:p>
            <a:r>
              <a:rPr lang="ru-RU" dirty="0">
                <a:solidFill>
                  <a:schemeClr val="bg1"/>
                </a:solidFill>
              </a:rPr>
              <a:t>Основные изменения </a:t>
            </a:r>
          </a:p>
        </p:txBody>
      </p:sp>
      <p:graphicFrame>
        <p:nvGraphicFramePr>
          <p:cNvPr id="5" name="Объект 2">
            <a:extLst>
              <a:ext uri="{FF2B5EF4-FFF2-40B4-BE49-F238E27FC236}">
                <a16:creationId xmlns:a16="http://schemas.microsoft.com/office/drawing/2014/main" id="{5910F25A-1EC6-46C5-987B-47E39D5B396E}"/>
              </a:ext>
            </a:extLst>
          </p:cNvPr>
          <p:cNvGraphicFramePr>
            <a:graphicFrameLocks noGrp="1"/>
          </p:cNvGraphicFramePr>
          <p:nvPr>
            <p:ph idx="1"/>
            <p:extLst>
              <p:ext uri="{D42A27DB-BD31-4B8C-83A1-F6EECF244321}">
                <p14:modId xmlns:p14="http://schemas.microsoft.com/office/powerpoint/2010/main" val="4067985926"/>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23959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a:extLst>
              <a:ext uri="{FF2B5EF4-FFF2-40B4-BE49-F238E27FC236}">
                <a16:creationId xmlns:a16="http://schemas.microsoft.com/office/drawing/2014/main" id="{9565A6A4-AECF-42AD-BAA6-B8EBDD7475A5}"/>
              </a:ext>
            </a:extLst>
          </p:cNvPr>
          <p:cNvSpPr>
            <a:spLocks noGrp="1"/>
          </p:cNvSpPr>
          <p:nvPr>
            <p:ph type="title"/>
          </p:nvPr>
        </p:nvSpPr>
        <p:spPr>
          <a:xfrm>
            <a:off x="685800" y="1066163"/>
            <a:ext cx="3306744" cy="5148371"/>
          </a:xfrm>
        </p:spPr>
        <p:txBody>
          <a:bodyPr>
            <a:normAutofit/>
          </a:bodyPr>
          <a:lstStyle/>
          <a:p>
            <a:r>
              <a:rPr lang="ru-RU" dirty="0">
                <a:solidFill>
                  <a:schemeClr val="bg1"/>
                </a:solidFill>
              </a:rPr>
              <a:t>Основные изменения </a:t>
            </a:r>
          </a:p>
        </p:txBody>
      </p:sp>
      <p:graphicFrame>
        <p:nvGraphicFramePr>
          <p:cNvPr id="5" name="Объект 2">
            <a:extLst>
              <a:ext uri="{FF2B5EF4-FFF2-40B4-BE49-F238E27FC236}">
                <a16:creationId xmlns:a16="http://schemas.microsoft.com/office/drawing/2014/main" id="{88F5E097-A3EF-4283-A1D1-856E98AD575D}"/>
              </a:ext>
            </a:extLst>
          </p:cNvPr>
          <p:cNvGraphicFramePr>
            <a:graphicFrameLocks noGrp="1"/>
          </p:cNvGraphicFramePr>
          <p:nvPr>
            <p:ph idx="1"/>
            <p:extLst>
              <p:ext uri="{D42A27DB-BD31-4B8C-83A1-F6EECF244321}">
                <p14:modId xmlns:p14="http://schemas.microsoft.com/office/powerpoint/2010/main" val="70578255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877353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a:extLst>
              <a:ext uri="{FF2B5EF4-FFF2-40B4-BE49-F238E27FC236}">
                <a16:creationId xmlns:a16="http://schemas.microsoft.com/office/drawing/2014/main" id="{2EAE33E2-2359-4226-990A-1D44BAFBEBC9}"/>
              </a:ext>
            </a:extLst>
          </p:cNvPr>
          <p:cNvSpPr>
            <a:spLocks noGrp="1"/>
          </p:cNvSpPr>
          <p:nvPr>
            <p:ph type="title"/>
          </p:nvPr>
        </p:nvSpPr>
        <p:spPr>
          <a:xfrm>
            <a:off x="685800" y="1066163"/>
            <a:ext cx="3306744" cy="5148371"/>
          </a:xfrm>
        </p:spPr>
        <p:txBody>
          <a:bodyPr>
            <a:normAutofit/>
          </a:bodyPr>
          <a:lstStyle/>
          <a:p>
            <a:r>
              <a:rPr lang="ru-RU">
                <a:solidFill>
                  <a:schemeClr val="bg1"/>
                </a:solidFill>
              </a:rPr>
              <a:t>Основные изменения </a:t>
            </a:r>
          </a:p>
        </p:txBody>
      </p:sp>
      <p:graphicFrame>
        <p:nvGraphicFramePr>
          <p:cNvPr id="5" name="Объект 2">
            <a:extLst>
              <a:ext uri="{FF2B5EF4-FFF2-40B4-BE49-F238E27FC236}">
                <a16:creationId xmlns:a16="http://schemas.microsoft.com/office/drawing/2014/main" id="{2FD82B18-36AB-4EB5-8A1B-378D6A891F2D}"/>
              </a:ext>
            </a:extLst>
          </p:cNvPr>
          <p:cNvGraphicFramePr>
            <a:graphicFrameLocks noGrp="1"/>
          </p:cNvGraphicFramePr>
          <p:nvPr>
            <p:ph idx="1"/>
            <p:extLst>
              <p:ext uri="{D42A27DB-BD31-4B8C-83A1-F6EECF244321}">
                <p14:modId xmlns:p14="http://schemas.microsoft.com/office/powerpoint/2010/main" val="222275284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952563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a:extLst>
              <a:ext uri="{FF2B5EF4-FFF2-40B4-BE49-F238E27FC236}">
                <a16:creationId xmlns:a16="http://schemas.microsoft.com/office/drawing/2014/main" id="{5A01E69D-6CC3-4296-A6C9-298FBAECA7B0}"/>
              </a:ext>
            </a:extLst>
          </p:cNvPr>
          <p:cNvSpPr>
            <a:spLocks noGrp="1"/>
          </p:cNvSpPr>
          <p:nvPr>
            <p:ph type="title"/>
          </p:nvPr>
        </p:nvSpPr>
        <p:spPr>
          <a:xfrm>
            <a:off x="685800" y="1066163"/>
            <a:ext cx="3306744" cy="5148371"/>
          </a:xfrm>
        </p:spPr>
        <p:txBody>
          <a:bodyPr>
            <a:normAutofit/>
          </a:bodyPr>
          <a:lstStyle/>
          <a:p>
            <a:r>
              <a:rPr lang="ru-RU" dirty="0">
                <a:solidFill>
                  <a:schemeClr val="bg1"/>
                </a:solidFill>
              </a:rPr>
              <a:t>Основные изменения </a:t>
            </a:r>
          </a:p>
        </p:txBody>
      </p:sp>
      <p:graphicFrame>
        <p:nvGraphicFramePr>
          <p:cNvPr id="5" name="Объект 2">
            <a:extLst>
              <a:ext uri="{FF2B5EF4-FFF2-40B4-BE49-F238E27FC236}">
                <a16:creationId xmlns:a16="http://schemas.microsoft.com/office/drawing/2014/main" id="{072D2D72-DE13-4F59-97D0-53D9483F3B23}"/>
              </a:ext>
            </a:extLst>
          </p:cNvPr>
          <p:cNvGraphicFramePr>
            <a:graphicFrameLocks noGrp="1"/>
          </p:cNvGraphicFramePr>
          <p:nvPr>
            <p:ph idx="1"/>
            <p:extLst>
              <p:ext uri="{D42A27DB-BD31-4B8C-83A1-F6EECF244321}">
                <p14:modId xmlns:p14="http://schemas.microsoft.com/office/powerpoint/2010/main" val="3693317304"/>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70094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a:extLst>
              <a:ext uri="{FF2B5EF4-FFF2-40B4-BE49-F238E27FC236}">
                <a16:creationId xmlns:a16="http://schemas.microsoft.com/office/drawing/2014/main" id="{0D86D28A-9048-438F-B2A2-F8628D6702D8}"/>
              </a:ext>
            </a:extLst>
          </p:cNvPr>
          <p:cNvSpPr>
            <a:spLocks noGrp="1"/>
          </p:cNvSpPr>
          <p:nvPr>
            <p:ph type="title"/>
          </p:nvPr>
        </p:nvSpPr>
        <p:spPr>
          <a:xfrm>
            <a:off x="685800" y="1066163"/>
            <a:ext cx="3306744" cy="5148371"/>
          </a:xfrm>
        </p:spPr>
        <p:txBody>
          <a:bodyPr>
            <a:normAutofit/>
          </a:bodyPr>
          <a:lstStyle/>
          <a:p>
            <a:r>
              <a:rPr lang="ru-RU" dirty="0">
                <a:solidFill>
                  <a:schemeClr val="bg1"/>
                </a:solidFill>
              </a:rPr>
              <a:t>Основные изменения </a:t>
            </a:r>
            <a:endParaRPr lang="ru-RU">
              <a:solidFill>
                <a:schemeClr val="bg1"/>
              </a:solidFill>
            </a:endParaRPr>
          </a:p>
        </p:txBody>
      </p:sp>
      <p:graphicFrame>
        <p:nvGraphicFramePr>
          <p:cNvPr id="5" name="Объект 2">
            <a:extLst>
              <a:ext uri="{FF2B5EF4-FFF2-40B4-BE49-F238E27FC236}">
                <a16:creationId xmlns:a16="http://schemas.microsoft.com/office/drawing/2014/main" id="{9401F6B8-7CE0-43C8-A68A-DFAE63806325}"/>
              </a:ext>
            </a:extLst>
          </p:cNvPr>
          <p:cNvGraphicFramePr>
            <a:graphicFrameLocks noGrp="1"/>
          </p:cNvGraphicFramePr>
          <p:nvPr>
            <p:ph idx="1"/>
            <p:extLst>
              <p:ext uri="{D42A27DB-BD31-4B8C-83A1-F6EECF244321}">
                <p14:modId xmlns:p14="http://schemas.microsoft.com/office/powerpoint/2010/main" val="1214376534"/>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644297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a:extLst>
              <a:ext uri="{FF2B5EF4-FFF2-40B4-BE49-F238E27FC236}">
                <a16:creationId xmlns:a16="http://schemas.microsoft.com/office/drawing/2014/main" id="{E95B1C30-8800-453C-9E09-5D8EAA2A138E}"/>
              </a:ext>
            </a:extLst>
          </p:cNvPr>
          <p:cNvSpPr>
            <a:spLocks noGrp="1"/>
          </p:cNvSpPr>
          <p:nvPr>
            <p:ph type="title"/>
          </p:nvPr>
        </p:nvSpPr>
        <p:spPr>
          <a:xfrm>
            <a:off x="685800" y="1066163"/>
            <a:ext cx="3306744" cy="5148371"/>
          </a:xfrm>
        </p:spPr>
        <p:txBody>
          <a:bodyPr>
            <a:normAutofit/>
          </a:bodyPr>
          <a:lstStyle/>
          <a:p>
            <a:r>
              <a:rPr lang="ru-RU" dirty="0">
                <a:solidFill>
                  <a:schemeClr val="bg1"/>
                </a:solidFill>
              </a:rPr>
              <a:t>Основные изменения </a:t>
            </a:r>
            <a:endParaRPr lang="ru-RU">
              <a:solidFill>
                <a:schemeClr val="bg1"/>
              </a:solidFill>
            </a:endParaRPr>
          </a:p>
        </p:txBody>
      </p:sp>
      <p:graphicFrame>
        <p:nvGraphicFramePr>
          <p:cNvPr id="5" name="Объект 2">
            <a:extLst>
              <a:ext uri="{FF2B5EF4-FFF2-40B4-BE49-F238E27FC236}">
                <a16:creationId xmlns:a16="http://schemas.microsoft.com/office/drawing/2014/main" id="{A3182806-D2B2-42EC-956E-A8BAD36D3ECC}"/>
              </a:ext>
            </a:extLst>
          </p:cNvPr>
          <p:cNvGraphicFramePr>
            <a:graphicFrameLocks noGrp="1"/>
          </p:cNvGraphicFramePr>
          <p:nvPr>
            <p:ph idx="1"/>
            <p:extLst>
              <p:ext uri="{D42A27DB-BD31-4B8C-83A1-F6EECF244321}">
                <p14:modId xmlns:p14="http://schemas.microsoft.com/office/powerpoint/2010/main" val="358495182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7856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0AC2FC57-5427-4AEE-A615-9436FE4E3457}"/>
              </a:ext>
            </a:extLst>
          </p:cNvPr>
          <p:cNvSpPr>
            <a:spLocks noGrp="1"/>
          </p:cNvSpPr>
          <p:nvPr>
            <p:ph idx="1"/>
          </p:nvPr>
        </p:nvSpPr>
        <p:spPr>
          <a:xfrm>
            <a:off x="965201" y="965201"/>
            <a:ext cx="5947496" cy="4923448"/>
          </a:xfrm>
        </p:spPr>
        <p:txBody>
          <a:bodyPr anchor="ctr">
            <a:normAutofit/>
          </a:bodyPr>
          <a:lstStyle/>
          <a:p>
            <a:pPr indent="342900"/>
            <a:r>
              <a:rPr lang="ru-RU" sz="1900" b="0" dirty="0">
                <a:effectLst/>
                <a:latin typeface="Times New Roman" panose="02020603050405020304" pitchFamily="18" charset="0"/>
              </a:rPr>
              <a:t>С начала года действует </a:t>
            </a:r>
            <a:r>
              <a:rPr lang="ru-RU" sz="1900" b="0" u="none" strike="noStrike" dirty="0">
                <a:effectLst/>
                <a:latin typeface="Times New Roman" panose="02020603050405020304" pitchFamily="18" charset="0"/>
              </a:rPr>
              <a:t>постановление</a:t>
            </a:r>
            <a:r>
              <a:rPr lang="ru-RU" sz="1900" b="0" dirty="0">
                <a:effectLst/>
                <a:latin typeface="Times New Roman" panose="02020603050405020304" pitchFamily="18" charset="0"/>
              </a:rPr>
              <a:t> о минимальной доле закупок российских товаров. Для обоснования НМЦК рыночным методом ценовые запросы </a:t>
            </a:r>
            <a:r>
              <a:rPr lang="ru-RU" sz="1900" b="0" u="none" strike="noStrike" dirty="0">
                <a:effectLst/>
                <a:latin typeface="Times New Roman" panose="02020603050405020304" pitchFamily="18" charset="0"/>
              </a:rPr>
              <a:t>надо направлять</a:t>
            </a:r>
            <a:r>
              <a:rPr lang="ru-RU" sz="1900" b="0" dirty="0">
                <a:effectLst/>
                <a:latin typeface="Times New Roman" panose="02020603050405020304" pitchFamily="18" charset="0"/>
              </a:rPr>
              <a:t> субъектам промышленной сферы из </a:t>
            </a:r>
            <a:r>
              <a:rPr lang="ru-RU" sz="1900" b="0" u="none" strike="noStrike" dirty="0">
                <a:effectLst/>
                <a:latin typeface="Times New Roman" panose="02020603050405020304" pitchFamily="18" charset="0"/>
              </a:rPr>
              <a:t>ГИСП</a:t>
            </a:r>
            <a:r>
              <a:rPr lang="ru-RU" sz="1900" b="0" dirty="0">
                <a:effectLst/>
                <a:latin typeface="Times New Roman" panose="02020603050405020304" pitchFamily="18" charset="0"/>
              </a:rPr>
              <a:t>.</a:t>
            </a:r>
            <a:endParaRPr lang="ru-RU" sz="1900" b="0" dirty="0">
              <a:effectLst/>
              <a:latin typeface="Verdana" panose="020B0604030504040204" pitchFamily="34" charset="0"/>
            </a:endParaRPr>
          </a:p>
          <a:p>
            <a:pPr indent="342900"/>
            <a:r>
              <a:rPr lang="ru-RU" sz="1900" b="0" dirty="0">
                <a:effectLst/>
                <a:latin typeface="Times New Roman" panose="02020603050405020304" pitchFamily="18" charset="0"/>
              </a:rPr>
              <a:t>Минпромторг </a:t>
            </a:r>
            <a:r>
              <a:rPr lang="ru-RU" sz="1900" b="0" u="none" strike="noStrike" dirty="0">
                <a:effectLst/>
                <a:latin typeface="Times New Roman" panose="02020603050405020304" pitchFamily="18" charset="0"/>
              </a:rPr>
              <a:t>пояснил</a:t>
            </a:r>
            <a:r>
              <a:rPr lang="ru-RU" sz="1900" b="0" dirty="0">
                <a:effectLst/>
                <a:latin typeface="Times New Roman" panose="02020603050405020304" pitchFamily="18" charset="0"/>
              </a:rPr>
              <a:t>: если сведений в системе недостаточно, то заказчик вправе направить дополнительные запросы иным поставщикам. Можно также брать информацию в ЕИС по безупречно исполненным контрактам.</a:t>
            </a:r>
            <a:endParaRPr lang="ru-RU" sz="1900" b="0" dirty="0">
              <a:effectLst/>
              <a:latin typeface="Verdana" panose="020B0604030504040204" pitchFamily="34" charset="0"/>
            </a:endParaRPr>
          </a:p>
          <a:p>
            <a:pPr indent="342900"/>
            <a:r>
              <a:rPr lang="ru-RU" sz="1900" b="0" dirty="0">
                <a:effectLst/>
                <a:latin typeface="Times New Roman" panose="02020603050405020304" pitchFamily="18" charset="0"/>
              </a:rPr>
              <a:t>Сходные положения ведомство </a:t>
            </a:r>
            <a:r>
              <a:rPr lang="ru-RU" sz="1900" b="0" u="none" strike="noStrike" dirty="0">
                <a:effectLst/>
                <a:latin typeface="Times New Roman" panose="02020603050405020304" pitchFamily="18" charset="0"/>
              </a:rPr>
              <a:t>предлагало закрепить</a:t>
            </a:r>
            <a:r>
              <a:rPr lang="ru-RU" sz="1900" b="0" dirty="0">
                <a:effectLst/>
                <a:latin typeface="Times New Roman" panose="02020603050405020304" pitchFamily="18" charset="0"/>
              </a:rPr>
              <a:t> законодательно. Кроме того, оно </a:t>
            </a:r>
            <a:r>
              <a:rPr lang="ru-RU" sz="1900" b="0" u="none" strike="noStrike" dirty="0">
                <a:effectLst/>
                <a:latin typeface="Times New Roman" panose="02020603050405020304" pitchFamily="18" charset="0"/>
              </a:rPr>
              <a:t>разъясняло</a:t>
            </a:r>
            <a:r>
              <a:rPr lang="ru-RU" sz="1900" b="0" dirty="0">
                <a:effectLst/>
                <a:latin typeface="Times New Roman" panose="02020603050405020304" pitchFamily="18" charset="0"/>
              </a:rPr>
              <a:t>, если компаний мало или сведений о них нет в ГИСП либо такие данные неполные, то стоит зафиксировать это. Например, сделать скриншот и отправить в Минпромторг (Metod@minprom.gov.ru).</a:t>
            </a:r>
            <a:endParaRPr lang="ru-RU" sz="1900" b="0" dirty="0">
              <a:effectLst/>
              <a:latin typeface="Verdana" panose="020B0604030504040204" pitchFamily="34" charset="0"/>
            </a:endParaRPr>
          </a:p>
          <a:p>
            <a:endParaRPr lang="ru-RU" sz="1900" dirty="0"/>
          </a:p>
        </p:txBody>
      </p:sp>
      <p:sp>
        <p:nvSpPr>
          <p:cNvPr id="10" name="Rectangle 9">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2" name="Заголовок 1">
            <a:extLst>
              <a:ext uri="{FF2B5EF4-FFF2-40B4-BE49-F238E27FC236}">
                <a16:creationId xmlns:a16="http://schemas.microsoft.com/office/drawing/2014/main" id="{DA678AEC-4AE2-4912-BE1D-E93D2CA8C701}"/>
              </a:ext>
            </a:extLst>
          </p:cNvPr>
          <p:cNvSpPr>
            <a:spLocks noGrp="1"/>
          </p:cNvSpPr>
          <p:nvPr>
            <p:ph type="title"/>
          </p:nvPr>
        </p:nvSpPr>
        <p:spPr>
          <a:xfrm>
            <a:off x="7877898" y="1327169"/>
            <a:ext cx="3646678" cy="4199513"/>
          </a:xfrm>
        </p:spPr>
        <p:txBody>
          <a:bodyPr>
            <a:normAutofit/>
          </a:bodyPr>
          <a:lstStyle/>
          <a:p>
            <a:pPr algn="l"/>
            <a:r>
              <a:rPr lang="ru-RU" sz="2800" b="1">
                <a:solidFill>
                  <a:srgbClr val="FFFFFF"/>
                </a:solidFill>
                <a:effectLst/>
                <a:latin typeface="Times New Roman" panose="02020603050405020304" pitchFamily="18" charset="0"/>
              </a:rPr>
              <a:t>Как рассчитать цену госконтракта в рамках квотирования, если в ГИСП не хватает сведений</a:t>
            </a:r>
            <a:br>
              <a:rPr lang="ru-RU" sz="2800" b="0">
                <a:solidFill>
                  <a:srgbClr val="FFFFFF"/>
                </a:solidFill>
                <a:effectLst/>
                <a:latin typeface="Verdana" panose="020B0604030504040204" pitchFamily="34" charset="0"/>
              </a:rPr>
            </a:br>
            <a:r>
              <a:rPr lang="ru-RU" sz="2800" b="0">
                <a:solidFill>
                  <a:srgbClr val="FFFFFF"/>
                </a:solidFill>
                <a:effectLst/>
                <a:latin typeface="Verdana" panose="020B0604030504040204" pitchFamily="34" charset="0"/>
              </a:rPr>
              <a:t>?</a:t>
            </a:r>
            <a:endParaRPr lang="ru-RU" sz="2800">
              <a:solidFill>
                <a:srgbClr val="FFFFFF"/>
              </a:solidFill>
            </a:endParaRPr>
          </a:p>
        </p:txBody>
      </p:sp>
    </p:spTree>
    <p:extLst>
      <p:ext uri="{BB962C8B-B14F-4D97-AF65-F5344CB8AC3E}">
        <p14:creationId xmlns:p14="http://schemas.microsoft.com/office/powerpoint/2010/main" val="369147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Заголовок 1"/>
          <p:cNvSpPr>
            <a:spLocks noGrp="1"/>
          </p:cNvSpPr>
          <p:nvPr>
            <p:ph type="title"/>
          </p:nvPr>
        </p:nvSpPr>
        <p:spPr>
          <a:xfrm>
            <a:off x="643466" y="804334"/>
            <a:ext cx="3471333" cy="5249333"/>
          </a:xfrm>
        </p:spPr>
        <p:txBody>
          <a:bodyPr>
            <a:normAutofit/>
          </a:bodyPr>
          <a:lstStyle/>
          <a:p>
            <a:r>
              <a:rPr lang="ru-RU" sz="2200" dirty="0">
                <a:solidFill>
                  <a:srgbClr val="FFFFFF"/>
                </a:solidFill>
              </a:rPr>
              <a:t>Законодательство Российской Федерации о контрактной системе в сфере закупок</a:t>
            </a:r>
            <a:br>
              <a:rPr lang="ru-RU" sz="2200" dirty="0">
                <a:solidFill>
                  <a:srgbClr val="FFFFFF"/>
                </a:solidFill>
              </a:rPr>
            </a:br>
            <a:endParaRPr lang="ru-RU" sz="2200" dirty="0">
              <a:solidFill>
                <a:srgbClr val="FFFFFF"/>
              </a:solidFill>
            </a:endParaRPr>
          </a:p>
        </p:txBody>
      </p:sp>
      <p:sp>
        <p:nvSpPr>
          <p:cNvPr id="3" name="Объект 2"/>
          <p:cNvSpPr>
            <a:spLocks noGrp="1"/>
          </p:cNvSpPr>
          <p:nvPr>
            <p:ph idx="1"/>
          </p:nvPr>
        </p:nvSpPr>
        <p:spPr>
          <a:xfrm>
            <a:off x="5234722" y="804334"/>
            <a:ext cx="6271477" cy="5249333"/>
          </a:xfrm>
        </p:spPr>
        <p:txBody>
          <a:bodyPr anchor="ctr">
            <a:normAutofit/>
          </a:bodyPr>
          <a:lstStyle/>
          <a:p>
            <a:r>
              <a:rPr lang="ru-RU">
                <a:solidFill>
                  <a:schemeClr val="tx2"/>
                </a:solidFill>
              </a:rPr>
              <a:t>Действующая российская нормативная правовая база, регламентирующая вопросы закупок товаров, работ, услуг для обеспечения государственных и муниципальных нужд. </a:t>
            </a:r>
          </a:p>
          <a:p>
            <a:r>
              <a:rPr lang="ru-RU">
                <a:solidFill>
                  <a:schemeClr val="tx2"/>
                </a:solidFill>
              </a:rPr>
              <a:t>Нормативные правовые акты, принятые в развитие законодательства, регулирующего закупки товаров, работ, услуг для государственных и муниципальных нужд. </a:t>
            </a:r>
          </a:p>
          <a:p>
            <a:r>
              <a:rPr lang="ru-RU">
                <a:solidFill>
                  <a:schemeClr val="tx2"/>
                </a:solidFill>
              </a:rPr>
              <a:t>Применение антимонопольного законодательства при осуществлении закупок товаров, работ и услуг</a:t>
            </a:r>
          </a:p>
          <a:p>
            <a:endParaRPr lang="ru-RU">
              <a:solidFill>
                <a:schemeClr val="tx2"/>
              </a:solidFill>
            </a:endParaRPr>
          </a:p>
        </p:txBody>
      </p:sp>
    </p:spTree>
    <p:extLst>
      <p:ext uri="{BB962C8B-B14F-4D97-AF65-F5344CB8AC3E}">
        <p14:creationId xmlns:p14="http://schemas.microsoft.com/office/powerpoint/2010/main" val="416273471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949836F-D6F5-429F-9090-6AEDB89F6878}"/>
              </a:ext>
            </a:extLst>
          </p:cNvPr>
          <p:cNvSpPr>
            <a:spLocks noGrp="1"/>
          </p:cNvSpPr>
          <p:nvPr>
            <p:ph type="title"/>
          </p:nvPr>
        </p:nvSpPr>
        <p:spPr>
          <a:xfrm>
            <a:off x="4090507" y="764372"/>
            <a:ext cx="7434070" cy="1432289"/>
          </a:xfrm>
        </p:spPr>
        <p:txBody>
          <a:bodyPr>
            <a:normAutofit/>
          </a:bodyPr>
          <a:lstStyle/>
          <a:p>
            <a:r>
              <a:rPr lang="ru-RU" dirty="0"/>
              <a:t>Практические ситуации</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Объект 2">
            <a:extLst>
              <a:ext uri="{FF2B5EF4-FFF2-40B4-BE49-F238E27FC236}">
                <a16:creationId xmlns:a16="http://schemas.microsoft.com/office/drawing/2014/main" id="{907F6407-62FD-45E1-9CE1-DEBE9C950D5E}"/>
              </a:ext>
            </a:extLst>
          </p:cNvPr>
          <p:cNvSpPr>
            <a:spLocks noGrp="1"/>
          </p:cNvSpPr>
          <p:nvPr>
            <p:ph idx="1"/>
          </p:nvPr>
        </p:nvSpPr>
        <p:spPr>
          <a:xfrm>
            <a:off x="4090507" y="2628900"/>
            <a:ext cx="7454077" cy="3589785"/>
          </a:xfrm>
        </p:spPr>
        <p:txBody>
          <a:bodyPr>
            <a:normAutofit/>
          </a:bodyPr>
          <a:lstStyle/>
          <a:p>
            <a:pPr indent="0">
              <a:buNone/>
            </a:pPr>
            <a:r>
              <a:rPr lang="ru-RU" sz="1100" b="1">
                <a:effectLst/>
                <a:latin typeface="Times New Roman" panose="02020603050405020304" pitchFamily="18" charset="0"/>
              </a:rPr>
              <a:t>Отклонять ли заявку на участие в госзакупке, если решение об одобрении крупной сделки просрочено</a:t>
            </a:r>
            <a:endParaRPr lang="ru-RU" sz="1100" b="0">
              <a:effectLst/>
              <a:latin typeface="Verdana" panose="020B0604030504040204" pitchFamily="34" charset="0"/>
            </a:endParaRPr>
          </a:p>
          <a:p>
            <a:pPr indent="342900"/>
            <a:r>
              <a:rPr lang="ru-RU" sz="1100" b="0">
                <a:effectLst/>
                <a:latin typeface="Times New Roman" panose="02020603050405020304" pitchFamily="18" charset="0"/>
              </a:rPr>
              <a:t>Участник электронного аукциона представил в составе второй части заявки протокол внеочередного собрания участников об одобрении крупной сделки. Заказчик </a:t>
            </a:r>
            <a:r>
              <a:rPr lang="ru-RU" sz="1100" b="0" u="none" strike="noStrike">
                <a:effectLst/>
                <a:latin typeface="Times New Roman" panose="02020603050405020304" pitchFamily="18" charset="0"/>
              </a:rPr>
              <a:t>отклонил</a:t>
            </a:r>
            <a:r>
              <a:rPr lang="ru-RU" sz="1100" b="0">
                <a:effectLst/>
                <a:latin typeface="Times New Roman" panose="02020603050405020304" pitchFamily="18" charset="0"/>
              </a:rPr>
              <a:t> заявку из-за истечения срока действия решения об одобрении сделки. По его мнению, представление протокола </a:t>
            </a:r>
            <a:r>
              <a:rPr lang="ru-RU" sz="1100" b="0" u="none" strike="noStrike">
                <a:effectLst/>
                <a:latin typeface="Times New Roman" panose="02020603050405020304" pitchFamily="18" charset="0"/>
              </a:rPr>
              <a:t>означало</a:t>
            </a:r>
            <a:r>
              <a:rPr lang="ru-RU" sz="1100" b="0">
                <a:effectLst/>
                <a:latin typeface="Times New Roman" panose="02020603050405020304" pitchFamily="18" charset="0"/>
              </a:rPr>
              <a:t>, что для участия в закупке решение необходимо.</a:t>
            </a:r>
            <a:endParaRPr lang="ru-RU" sz="1100" b="0">
              <a:effectLst/>
              <a:latin typeface="Verdana" panose="020B0604030504040204" pitchFamily="34" charset="0"/>
            </a:endParaRPr>
          </a:p>
          <a:p>
            <a:pPr indent="342900"/>
            <a:r>
              <a:rPr lang="ru-RU" sz="1100" b="0">
                <a:effectLst/>
                <a:latin typeface="Times New Roman" panose="02020603050405020304" pitchFamily="18" charset="0"/>
              </a:rPr>
              <a:t>ФАС России </a:t>
            </a:r>
            <a:r>
              <a:rPr lang="ru-RU" sz="1100" b="0" u="none" strike="noStrike">
                <a:effectLst/>
                <a:latin typeface="Times New Roman" panose="02020603050405020304" pitchFamily="18" charset="0"/>
              </a:rPr>
              <a:t>признала</a:t>
            </a:r>
            <a:r>
              <a:rPr lang="ru-RU" sz="1100" b="0">
                <a:effectLst/>
                <a:latin typeface="Times New Roman" panose="02020603050405020304" pitchFamily="18" charset="0"/>
              </a:rPr>
              <a:t> жалобу участника обоснованной и установила нарушение заказчиком положений Закона N 44-ФЗ. Контролеры отметили, что заказчик не доказал необходимость одобрения сделки общим собранием акционеров.</a:t>
            </a:r>
            <a:endParaRPr lang="ru-RU" sz="1100" b="0">
              <a:effectLst/>
              <a:latin typeface="Verdana" panose="020B0604030504040204" pitchFamily="34" charset="0"/>
            </a:endParaRPr>
          </a:p>
          <a:p>
            <a:pPr indent="342900"/>
            <a:r>
              <a:rPr lang="ru-RU" sz="1100" b="0">
                <a:effectLst/>
                <a:latin typeface="Times New Roman" panose="02020603050405020304" pitchFamily="18" charset="0"/>
              </a:rPr>
              <a:t>Суд поддержал вывод ФАС России. Госконтракт </a:t>
            </a:r>
            <a:r>
              <a:rPr lang="ru-RU" sz="1100" b="0" u="none" strike="noStrike">
                <a:effectLst/>
                <a:latin typeface="Times New Roman" panose="02020603050405020304" pitchFamily="18" charset="0"/>
              </a:rPr>
              <a:t>не был</a:t>
            </a:r>
            <a:r>
              <a:rPr lang="ru-RU" sz="1100" b="0">
                <a:effectLst/>
                <a:latin typeface="Times New Roman" panose="02020603050405020304" pitchFamily="18" charset="0"/>
              </a:rPr>
              <a:t> крупной сделкой, так как не выходил за пределы обычной хозяйственной деятельности участника. Заказчик не должен был учитывать решение об одобрении при оценке вторых частей заявок. Сам факт представления протокола общего собрания акционеров </a:t>
            </a:r>
            <a:r>
              <a:rPr lang="ru-RU" sz="1100" b="0" u="none" strike="noStrike">
                <a:effectLst/>
                <a:latin typeface="Times New Roman" panose="02020603050405020304" pitchFamily="18" charset="0"/>
              </a:rPr>
              <a:t>не имеет</a:t>
            </a:r>
            <a:r>
              <a:rPr lang="ru-RU" sz="1100" b="0">
                <a:effectLst/>
                <a:latin typeface="Times New Roman" panose="02020603050405020304" pitchFamily="18" charset="0"/>
              </a:rPr>
              <a:t> правового значения.</a:t>
            </a:r>
            <a:endParaRPr lang="ru-RU" sz="1100" b="0">
              <a:effectLst/>
              <a:latin typeface="Verdana" panose="020B0604030504040204" pitchFamily="34" charset="0"/>
            </a:endParaRPr>
          </a:p>
          <a:p>
            <a:pPr indent="342900"/>
            <a:r>
              <a:rPr lang="ru-RU" sz="1100" b="0">
                <a:effectLst/>
                <a:latin typeface="Times New Roman" panose="02020603050405020304" pitchFamily="18" charset="0"/>
              </a:rPr>
              <a:t>ВС РФ </a:t>
            </a:r>
            <a:r>
              <a:rPr lang="ru-RU" sz="1100" b="0" u="none" strike="noStrike">
                <a:effectLst/>
                <a:latin typeface="Times New Roman" panose="02020603050405020304" pitchFamily="18" charset="0"/>
                <a:hlinkClick r:id="rId3">
                  <a:extLst>
                    <a:ext uri="{A12FA001-AC4F-418D-AE19-62706E023703}">
                      <ahyp:hlinkClr xmlns:ahyp="http://schemas.microsoft.com/office/drawing/2018/hyperlinkcolor" val="tx"/>
                    </a:ext>
                  </a:extLst>
                </a:hlinkClick>
              </a:rPr>
              <a:t>указывал</a:t>
            </a:r>
            <a:r>
              <a:rPr lang="ru-RU" sz="1100" b="0">
                <a:effectLst/>
                <a:latin typeface="Times New Roman" panose="02020603050405020304" pitchFamily="18" charset="0"/>
              </a:rPr>
              <a:t>: участники направляют оператору электронной площадки протокол об одобрении крупной сделки при прохождении аккредитации. Это не дает оснований считать крупной сделкой контракт по результатам любой закупки, на участие в которой будут поданы заявки.</a:t>
            </a:r>
            <a:endParaRPr lang="ru-RU" sz="1100" b="0">
              <a:effectLst/>
              <a:latin typeface="Verdana" panose="020B0604030504040204" pitchFamily="34" charset="0"/>
            </a:endParaRPr>
          </a:p>
          <a:p>
            <a:endParaRPr lang="ru-RU" sz="1100"/>
          </a:p>
        </p:txBody>
      </p:sp>
    </p:spTree>
    <p:extLst>
      <p:ext uri="{BB962C8B-B14F-4D97-AF65-F5344CB8AC3E}">
        <p14:creationId xmlns:p14="http://schemas.microsoft.com/office/powerpoint/2010/main" val="33931221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090507" y="764372"/>
            <a:ext cx="7434070" cy="1432289"/>
          </a:xfrm>
        </p:spPr>
        <p:txBody>
          <a:bodyPr>
            <a:normAutofit/>
          </a:bodyPr>
          <a:lstStyle/>
          <a:p>
            <a:r>
              <a:rPr lang="ru-RU" sz="1900"/>
              <a:t>Действующая российская нормативная правовая база, регламентирующая вопросы закупок товаров, работ, услуг для обеспечения государственных и муниципальных нужд</a:t>
            </a:r>
          </a:p>
        </p:txBody>
      </p:sp>
      <p:sp>
        <p:nvSpPr>
          <p:cNvPr id="12" name="Rectangle 11">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Объект 4"/>
          <p:cNvSpPr>
            <a:spLocks noGrp="1"/>
          </p:cNvSpPr>
          <p:nvPr>
            <p:ph idx="1"/>
          </p:nvPr>
        </p:nvSpPr>
        <p:spPr>
          <a:xfrm>
            <a:off x="4090507" y="2628900"/>
            <a:ext cx="7454077" cy="3589785"/>
          </a:xfrm>
        </p:spPr>
        <p:txBody>
          <a:bodyPr>
            <a:normAutofit/>
          </a:bodyPr>
          <a:lstStyle/>
          <a:p>
            <a:r>
              <a:rPr lang="ru-RU" sz="1400" dirty="0"/>
              <a:t>Законодательство Российской Федерации о контрактной системе в сфере закупок) основывается на положениях: </a:t>
            </a:r>
          </a:p>
          <a:p>
            <a:pPr lvl="1"/>
            <a:r>
              <a:rPr lang="ru-RU" sz="1400" dirty="0"/>
              <a:t> Конституции Российской Федерации, </a:t>
            </a:r>
          </a:p>
          <a:p>
            <a:pPr lvl="1"/>
            <a:r>
              <a:rPr lang="ru-RU" sz="1400" dirty="0"/>
              <a:t>Гражданского кодекса Российской Федерации, </a:t>
            </a:r>
          </a:p>
          <a:p>
            <a:pPr lvl="1"/>
            <a:r>
              <a:rPr lang="ru-RU" sz="1400" dirty="0"/>
              <a:t>Бюджетного кодекса Российской Федерации </a:t>
            </a:r>
          </a:p>
          <a:p>
            <a:pPr marL="457200" lvl="1" indent="0">
              <a:buNone/>
            </a:pPr>
            <a:endParaRPr lang="ru-RU" sz="1400" b="1" dirty="0"/>
          </a:p>
          <a:p>
            <a:pPr marL="457200" lvl="1" indent="0">
              <a:buNone/>
            </a:pPr>
            <a:r>
              <a:rPr lang="ru-RU" sz="1400" b="1" dirty="0"/>
              <a:t>Федеральный закон от 05.04.2013 N 44-ФЗ "О контрактной системе в сфере закупок товаров, работ, услуг для обеспечения государственных и муниципальных нужд« (44-ФЗ) (пос. ред.)</a:t>
            </a:r>
          </a:p>
          <a:p>
            <a:pPr marL="457200" lvl="1" indent="0">
              <a:buNone/>
            </a:pPr>
            <a:r>
              <a:rPr lang="ru-RU" sz="1400" b="1" dirty="0"/>
              <a:t>Федеральный закон от 18.07.2011 N 223-ФЗ «О закупках товаров, работ, услуг отдельными видами юридических лиц» (пос. ред.)</a:t>
            </a:r>
          </a:p>
          <a:p>
            <a:pPr marL="457200" lvl="1" indent="0">
              <a:buNone/>
            </a:pPr>
            <a:r>
              <a:rPr lang="ru-RU" sz="1400" b="1" dirty="0"/>
              <a:t>и т.д.</a:t>
            </a:r>
          </a:p>
        </p:txBody>
      </p:sp>
    </p:spTree>
    <p:extLst>
      <p:ext uri="{BB962C8B-B14F-4D97-AF65-F5344CB8AC3E}">
        <p14:creationId xmlns:p14="http://schemas.microsoft.com/office/powerpoint/2010/main" val="176236749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оловок 1"/>
          <p:cNvSpPr>
            <a:spLocks noGrp="1"/>
          </p:cNvSpPr>
          <p:nvPr>
            <p:ph type="title"/>
          </p:nvPr>
        </p:nvSpPr>
        <p:spPr>
          <a:xfrm>
            <a:off x="295275" y="1066163"/>
            <a:ext cx="3697269" cy="5148371"/>
          </a:xfrm>
        </p:spPr>
        <p:txBody>
          <a:bodyPr>
            <a:normAutofit/>
          </a:bodyPr>
          <a:lstStyle/>
          <a:p>
            <a:r>
              <a:rPr lang="ru-RU" sz="2500" dirty="0">
                <a:solidFill>
                  <a:schemeClr val="bg1"/>
                </a:solidFill>
              </a:rPr>
              <a:t>Нормативные правовые акты, принятые в развитие законодательства, регулирующего закупки товаров, работ, услуг для государственных и муниципальных нужд</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749869574"/>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8482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05E58E6-8AB7-4BBB-B8F8-E7A1EC30160D}"/>
              </a:ext>
            </a:extLst>
          </p:cNvPr>
          <p:cNvPicPr>
            <a:picLocks noChangeAspect="1"/>
          </p:cNvPicPr>
          <p:nvPr/>
        </p:nvPicPr>
        <p:blipFill>
          <a:blip r:embed="rId2"/>
          <a:stretch>
            <a:fillRect/>
          </a:stretch>
        </p:blipFill>
        <p:spPr>
          <a:xfrm>
            <a:off x="0" y="0"/>
            <a:ext cx="6412072" cy="4133461"/>
          </a:xfrm>
          <a:prstGeom prst="rect">
            <a:avLst/>
          </a:prstGeom>
        </p:spPr>
      </p:pic>
      <p:pic>
        <p:nvPicPr>
          <p:cNvPr id="5" name="Рисунок 4">
            <a:extLst>
              <a:ext uri="{FF2B5EF4-FFF2-40B4-BE49-F238E27FC236}">
                <a16:creationId xmlns:a16="http://schemas.microsoft.com/office/drawing/2014/main" id="{8C1823B3-8129-449A-9895-4F24795BB16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12072" y="2696548"/>
            <a:ext cx="5779928" cy="4045208"/>
          </a:xfrm>
          <a:prstGeom prst="rect">
            <a:avLst/>
          </a:prstGeom>
        </p:spPr>
      </p:pic>
    </p:spTree>
    <p:extLst>
      <p:ext uri="{BB962C8B-B14F-4D97-AF65-F5344CB8AC3E}">
        <p14:creationId xmlns:p14="http://schemas.microsoft.com/office/powerpoint/2010/main" val="186954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BB2001-934F-45CF-918D-B2AB53E07ACF}"/>
              </a:ext>
            </a:extLst>
          </p:cNvPr>
          <p:cNvPicPr>
            <a:picLocks noChangeAspect="1"/>
          </p:cNvPicPr>
          <p:nvPr/>
        </p:nvPicPr>
        <p:blipFill>
          <a:blip r:embed="rId2"/>
          <a:stretch>
            <a:fillRect/>
          </a:stretch>
        </p:blipFill>
        <p:spPr>
          <a:xfrm>
            <a:off x="550506" y="-2466"/>
            <a:ext cx="11000791" cy="6524564"/>
          </a:xfrm>
          <a:prstGeom prst="rect">
            <a:avLst/>
          </a:prstGeom>
        </p:spPr>
      </p:pic>
    </p:spTree>
    <p:extLst>
      <p:ext uri="{BB962C8B-B14F-4D97-AF65-F5344CB8AC3E}">
        <p14:creationId xmlns:p14="http://schemas.microsoft.com/office/powerpoint/2010/main" val="85007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23DF85D9-F7B3-488E-8427-E6ACEF5BBF73}"/>
              </a:ext>
            </a:extLst>
          </p:cNvPr>
          <p:cNvGraphicFramePr/>
          <p:nvPr>
            <p:extLst>
              <p:ext uri="{D42A27DB-BD31-4B8C-83A1-F6EECF244321}">
                <p14:modId xmlns:p14="http://schemas.microsoft.com/office/powerpoint/2010/main" val="2733836781"/>
              </p:ext>
            </p:extLst>
          </p:nvPr>
        </p:nvGraphicFramePr>
        <p:xfrm>
          <a:off x="2119745" y="401894"/>
          <a:ext cx="8610600" cy="926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nvPr>
        </p:nvGraphicFramePr>
        <p:xfrm>
          <a:off x="838199" y="1690688"/>
          <a:ext cx="10929079" cy="4486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9398833" y="3043003"/>
            <a:ext cx="24883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Состав антимонопольного правонарушения может быть установлен только законом, а не подзаконным актом!!!!</a:t>
            </a:r>
          </a:p>
        </p:txBody>
      </p:sp>
    </p:spTree>
    <p:extLst>
      <p:ext uri="{BB962C8B-B14F-4D97-AF65-F5344CB8AC3E}">
        <p14:creationId xmlns:p14="http://schemas.microsoft.com/office/powerpoint/2010/main" val="199483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26" y="41097"/>
            <a:ext cx="8610600" cy="1293028"/>
          </a:xfrm>
        </p:spPr>
        <p:txBody>
          <a:bodyPr/>
          <a:lstStyle/>
          <a:p>
            <a:pPr algn="ctr"/>
            <a:r>
              <a:rPr lang="ru-RU" b="1" dirty="0"/>
              <a:t>Правовые модели регулирования закупок</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21952832"/>
              </p:ext>
            </p:extLst>
          </p:nvPr>
        </p:nvGraphicFramePr>
        <p:xfrm>
          <a:off x="838200" y="1334125"/>
          <a:ext cx="10515600" cy="484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04288" y="5103674"/>
            <a:ext cx="478342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Все модели в российском опыте включают также антимонопольное регулирование в виде обязательных антимонопольных требований к закупкам и процессуальных правил контроля их соблюдения!!!!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34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25364064"/>
              </p:ext>
            </p:extLst>
          </p:nvPr>
        </p:nvGraphicFramePr>
        <p:xfrm>
          <a:off x="838200" y="629587"/>
          <a:ext cx="10515600" cy="5547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79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198</TotalTime>
  <Words>1962</Words>
  <Application>Microsoft Office PowerPoint</Application>
  <PresentationFormat>Широкоэкранный</PresentationFormat>
  <Paragraphs>121</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20</vt:i4>
      </vt:variant>
    </vt:vector>
  </HeadingPairs>
  <TitlesOfParts>
    <vt:vector size="28" baseType="lpstr">
      <vt:lpstr>Arial</vt:lpstr>
      <vt:lpstr>Calibri</vt:lpstr>
      <vt:lpstr>Calibri Light</vt:lpstr>
      <vt:lpstr>Century Gothic</vt:lpstr>
      <vt:lpstr>Times New Roman</vt:lpstr>
      <vt:lpstr>Verdana</vt:lpstr>
      <vt:lpstr>Тема Office</vt:lpstr>
      <vt:lpstr>След самолета</vt:lpstr>
      <vt:lpstr>Законодательство Российской Федерации о контрактной системе в сфере закупок</vt:lpstr>
      <vt:lpstr>Законодательство Российской Федерации о контрактной системе в сфере закупок </vt:lpstr>
      <vt:lpstr>Действующая российская нормативная правовая база, регламентирующая вопросы закупок товаров, работ, услуг для обеспечения государственных и муниципальных нужд</vt:lpstr>
      <vt:lpstr>Нормативные правовые акты, принятые в развитие законодательства, регулирующего закупки товаров, работ, услуг для государственных и муниципальных нужд</vt:lpstr>
      <vt:lpstr>Презентация PowerPoint</vt:lpstr>
      <vt:lpstr>Презентация PowerPoint</vt:lpstr>
      <vt:lpstr>Презентация PowerPoint</vt:lpstr>
      <vt:lpstr>Правовые модели регулирования закупок</vt:lpstr>
      <vt:lpstr>Презентация PowerPoint</vt:lpstr>
      <vt:lpstr>Презентация PowerPoint</vt:lpstr>
      <vt:lpstr>АНТИМОНОПОЛЬНЫЕ ТРЕБОВАНИЯ К ТОРГАМ, ЗАПРОСУ КОТИРОВОК ЦЕН НА ТОВАРЫ, ЗАПРОСУ ПРЕДЛОЖЕНИЙ, ОСОБЕННОСТИ ЗАКЛЮЧЕНИЯ ДОГОВОРОВ С ФИНАНСОВЫМИ ОРГАНИЗАЦИЯМИ, ПОРЯДКА ЗАКЛЮЧЕНИЯ ДОГОВОРОВ В ОТНОШЕНИИ ГОСУДАРСТВЕННОГО И МУНИЦИПАЛЬНОГО ИМУЩЕСТВА, ПОРЯДКА РАССМОТРЕНИЯ АНТИМОНОПОЛЬНЫМ ОРГАНОМ ЖАЛОБ НА НАРУШЕНИЕ ПРОЦЕДУРЫ ТОРГОВ И ПОРЯДКА ЗАКЛЮЧЕНИЯ ДОГОВОРОВ, ПОРЯДКА ОСУЩЕСТВЛЕНИЯ ПРОЦЕДУР, ВКЛЮЧЕННЫХ В ИСЧЕРПЫВАЮЩИЕ ПЕРЕЧНИ ПРОЦЕДУР В СФЕРАХ СТРОИТЕЛЬСТВА  (глава 4 Федерального закона от 26.07.2006 N 135-ФЗ "О защите конкуренции"</vt:lpstr>
      <vt:lpstr>Антимонопольные требования к торгам, запросу котировок цен на товары, запросу предложений</vt:lpstr>
      <vt:lpstr>Основные изменения </vt:lpstr>
      <vt:lpstr>Основные изменения </vt:lpstr>
      <vt:lpstr>Основные изменения </vt:lpstr>
      <vt:lpstr>Основные изменения </vt:lpstr>
      <vt:lpstr>Основные изменения </vt:lpstr>
      <vt:lpstr>Основные изменения </vt:lpstr>
      <vt:lpstr>Как рассчитать цену госконтракта в рамках квотирования, если в ГИСП не хватает сведений ?</vt:lpstr>
      <vt:lpstr>Практические ситуации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Программа повышения квалификации</dc:title>
  <dc:creator>Елена Бобкова</dc:creator>
  <cp:lastModifiedBy>Бобкова Елена Юрьевна</cp:lastModifiedBy>
  <cp:revision>11</cp:revision>
  <dcterms:created xsi:type="dcterms:W3CDTF">2017-03-22T17:15:36Z</dcterms:created>
  <dcterms:modified xsi:type="dcterms:W3CDTF">2021-06-11T06:38:27Z</dcterms:modified>
</cp:coreProperties>
</file>