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</p:sldMasterIdLst>
  <p:sldIdLst>
    <p:sldId id="256" r:id="rId3"/>
    <p:sldId id="273" r:id="rId4"/>
    <p:sldId id="275" r:id="rId5"/>
    <p:sldId id="257" r:id="rId6"/>
    <p:sldId id="265" r:id="rId7"/>
    <p:sldId id="270" r:id="rId8"/>
    <p:sldId id="263" r:id="rId9"/>
    <p:sldId id="264" r:id="rId10"/>
    <p:sldId id="258" r:id="rId11"/>
    <p:sldId id="259" r:id="rId12"/>
    <p:sldId id="260" r:id="rId13"/>
    <p:sldId id="261" r:id="rId14"/>
    <p:sldId id="274" r:id="rId15"/>
    <p:sldId id="276" r:id="rId16"/>
    <p:sldId id="266" r:id="rId17"/>
    <p:sldId id="271" r:id="rId18"/>
    <p:sldId id="262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E3695-C9AE-44E5-B37D-8AFD129DB102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C0EF84-334E-4E6F-B07A-E902164E6911}">
      <dgm:prSet phldrT="[Текст]" custT="1"/>
      <dgm:spPr/>
      <dgm:t>
        <a:bodyPr/>
        <a:lstStyle/>
        <a:p>
          <a:r>
            <a:rPr lang="ru-RU" sz="2400" dirty="0">
              <a:latin typeface="+mj-lt"/>
            </a:rPr>
            <a:t>Консультирование (индивидуальное и групповое)</a:t>
          </a:r>
        </a:p>
      </dgm:t>
    </dgm:pt>
    <dgm:pt modelId="{AEA5DADD-2810-4533-ABFB-0AAE419ADBE0}" type="parTrans" cxnId="{3AD560CB-7DAF-48DE-9EF5-24594378358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2C4B91B-5CAB-4535-8198-5D7AF2CC0A9D}" type="sibTrans" cxnId="{3AD560CB-7DAF-48DE-9EF5-24594378358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309726A-0DA2-4CC8-88AC-B3151A272B1B}">
      <dgm:prSet custT="1"/>
      <dgm:spPr/>
      <dgm:t>
        <a:bodyPr/>
        <a:lstStyle/>
        <a:p>
          <a:r>
            <a:rPr lang="ru-RU" sz="2400" dirty="0">
              <a:latin typeface="+mj-lt"/>
            </a:rPr>
            <a:t>Развивающая работа (групповая)</a:t>
          </a:r>
        </a:p>
      </dgm:t>
    </dgm:pt>
    <dgm:pt modelId="{F8041831-3911-47C3-B855-435C14004450}" type="parTrans" cxnId="{1C939C50-1C06-4601-90FD-DD570EFD38B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BAD1BDA-C7F6-4062-84F7-2FD6489F0DAF}" type="sibTrans" cxnId="{1C939C50-1C06-4601-90FD-DD570EFD38B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37A9B6-7926-4725-94A1-5FAE870562D6}">
      <dgm:prSet phldrT="[Текст]" custT="1"/>
      <dgm:spPr/>
      <dgm:t>
        <a:bodyPr/>
        <a:lstStyle/>
        <a:p>
          <a:r>
            <a:rPr lang="ru-RU" sz="1800">
              <a:latin typeface="+mj-lt"/>
            </a:rPr>
            <a:t> </a:t>
          </a:r>
          <a:r>
            <a:rPr lang="ru-RU" sz="1800" dirty="0">
              <a:latin typeface="+mj-lt"/>
            </a:rPr>
            <a:t>оказание помощи и создание условий для развития самосознания личности, способности выбирать и действовать по собственному усмотрению, обучатся новому поведению.</a:t>
          </a:r>
        </a:p>
      </dgm:t>
    </dgm:pt>
    <dgm:pt modelId="{C646E421-879A-4D14-8667-5CDEEF3AE899}" type="parTrans" cxnId="{4DF006E0-F3BA-4D08-961E-9B222F8DA18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4A40195-CD96-436E-904C-D2EA79C1DF2D}" type="sibTrans" cxnId="{4DF006E0-F3BA-4D08-961E-9B222F8DA18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E9C0C41-5D2F-41D3-9E23-A2F317D78B7A}">
      <dgm:prSet custT="1"/>
      <dgm:spPr/>
      <dgm:t>
        <a:bodyPr/>
        <a:lstStyle/>
        <a:p>
          <a:r>
            <a:rPr lang="ru-RU" sz="1800">
              <a:latin typeface="+mj-lt"/>
            </a:rPr>
            <a:t> </a:t>
          </a:r>
          <a:r>
            <a:rPr lang="ru-RU" sz="1800" dirty="0">
              <a:latin typeface="+mj-lt"/>
            </a:rPr>
            <a:t>формирование потребности в самосовершенствовании в деятельности и общении через психологические программы по личностному самоопределению и эмоциональному развитию, сохранению психического и психологического здоровья</a:t>
          </a:r>
        </a:p>
      </dgm:t>
    </dgm:pt>
    <dgm:pt modelId="{73EE4ED6-FB4F-4F93-8036-29562CA3B47D}" type="parTrans" cxnId="{40BCC55F-F9BA-46E1-BC2C-ABA7AB13DAD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EF672F6-D1DA-41A5-A4AF-B787EE3D013A}" type="sibTrans" cxnId="{40BCC55F-F9BA-46E1-BC2C-ABA7AB13DAD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2975A71-8CFB-4AAA-B98F-7D550976E61B}" type="pres">
      <dgm:prSet presAssocID="{79AE3695-C9AE-44E5-B37D-8AFD129DB102}" presName="Name0" presStyleCnt="0">
        <dgm:presLayoutVars>
          <dgm:dir/>
          <dgm:animLvl val="lvl"/>
          <dgm:resizeHandles/>
        </dgm:presLayoutVars>
      </dgm:prSet>
      <dgm:spPr/>
    </dgm:pt>
    <dgm:pt modelId="{7A4E3E3B-F026-4628-9AAD-344DC2959175}" type="pres">
      <dgm:prSet presAssocID="{18C0EF84-334E-4E6F-B07A-E902164E6911}" presName="linNode" presStyleCnt="0"/>
      <dgm:spPr/>
    </dgm:pt>
    <dgm:pt modelId="{E5571A89-EF47-41EA-B4FF-393D5947CC7A}" type="pres">
      <dgm:prSet presAssocID="{18C0EF84-334E-4E6F-B07A-E902164E6911}" presName="parentShp" presStyleLbl="node1" presStyleIdx="0" presStyleCnt="2" custScaleX="105371" custScaleY="86243">
        <dgm:presLayoutVars>
          <dgm:bulletEnabled val="1"/>
        </dgm:presLayoutVars>
      </dgm:prSet>
      <dgm:spPr>
        <a:prstGeom prst="chevron">
          <a:avLst/>
        </a:prstGeom>
      </dgm:spPr>
    </dgm:pt>
    <dgm:pt modelId="{236399DF-A77E-477E-BC31-E52D90911394}" type="pres">
      <dgm:prSet presAssocID="{18C0EF84-334E-4E6F-B07A-E902164E6911}" presName="childShp" presStyleLbl="bgAccFollowNode1" presStyleIdx="0" presStyleCnt="2">
        <dgm:presLayoutVars>
          <dgm:bulletEnabled val="1"/>
        </dgm:presLayoutVars>
      </dgm:prSet>
      <dgm:spPr/>
    </dgm:pt>
    <dgm:pt modelId="{50F5703E-F7ED-4F53-ADFD-9ED13055521E}" type="pres">
      <dgm:prSet presAssocID="{32C4B91B-5CAB-4535-8198-5D7AF2CC0A9D}" presName="spacing" presStyleCnt="0"/>
      <dgm:spPr/>
    </dgm:pt>
    <dgm:pt modelId="{C74C9237-BDBF-4D18-845E-71D007BF2CBF}" type="pres">
      <dgm:prSet presAssocID="{6309726A-0DA2-4CC8-88AC-B3151A272B1B}" presName="linNode" presStyleCnt="0"/>
      <dgm:spPr/>
    </dgm:pt>
    <dgm:pt modelId="{9C128FD1-6EC8-46BC-A801-16BD0CE0EB29}" type="pres">
      <dgm:prSet presAssocID="{6309726A-0DA2-4CC8-88AC-B3151A272B1B}" presName="parentShp" presStyleLbl="node1" presStyleIdx="1" presStyleCnt="2" custScaleX="105371" custScaleY="87162">
        <dgm:presLayoutVars>
          <dgm:bulletEnabled val="1"/>
        </dgm:presLayoutVars>
      </dgm:prSet>
      <dgm:spPr>
        <a:prstGeom prst="chevron">
          <a:avLst/>
        </a:prstGeom>
      </dgm:spPr>
    </dgm:pt>
    <dgm:pt modelId="{600725C4-B5DC-4138-B5AB-1913A8A1A238}" type="pres">
      <dgm:prSet presAssocID="{6309726A-0DA2-4CC8-88AC-B3151A272B1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E84D307-A260-4A25-860A-97F00ADBC607}" type="presOf" srcId="{18C0EF84-334E-4E6F-B07A-E902164E6911}" destId="{E5571A89-EF47-41EA-B4FF-393D5947CC7A}" srcOrd="0" destOrd="0" presId="urn:microsoft.com/office/officeart/2005/8/layout/vList6"/>
    <dgm:cxn modelId="{A8D9ED1A-42E2-446D-8702-5EAB1D35F7EB}" type="presOf" srcId="{6309726A-0DA2-4CC8-88AC-B3151A272B1B}" destId="{9C128FD1-6EC8-46BC-A801-16BD0CE0EB29}" srcOrd="0" destOrd="0" presId="urn:microsoft.com/office/officeart/2005/8/layout/vList6"/>
    <dgm:cxn modelId="{40BCC55F-F9BA-46E1-BC2C-ABA7AB13DAD8}" srcId="{6309726A-0DA2-4CC8-88AC-B3151A272B1B}" destId="{4E9C0C41-5D2F-41D3-9E23-A2F317D78B7A}" srcOrd="0" destOrd="0" parTransId="{73EE4ED6-FB4F-4F93-8036-29562CA3B47D}" sibTransId="{EEF672F6-D1DA-41A5-A4AF-B787EE3D013A}"/>
    <dgm:cxn modelId="{1C939C50-1C06-4601-90FD-DD570EFD38BF}" srcId="{79AE3695-C9AE-44E5-B37D-8AFD129DB102}" destId="{6309726A-0DA2-4CC8-88AC-B3151A272B1B}" srcOrd="1" destOrd="0" parTransId="{F8041831-3911-47C3-B855-435C14004450}" sibTransId="{EBAD1BDA-C7F6-4062-84F7-2FD6489F0DAF}"/>
    <dgm:cxn modelId="{F421E051-026B-404D-8D2E-9509D6B4404E}" type="presOf" srcId="{79AE3695-C9AE-44E5-B37D-8AFD129DB102}" destId="{02975A71-8CFB-4AAA-B98F-7D550976E61B}" srcOrd="0" destOrd="0" presId="urn:microsoft.com/office/officeart/2005/8/layout/vList6"/>
    <dgm:cxn modelId="{97D162C4-F0E8-44C9-856D-82A538E14D00}" type="presOf" srcId="{4E9C0C41-5D2F-41D3-9E23-A2F317D78B7A}" destId="{600725C4-B5DC-4138-B5AB-1913A8A1A238}" srcOrd="0" destOrd="0" presId="urn:microsoft.com/office/officeart/2005/8/layout/vList6"/>
    <dgm:cxn modelId="{3AD560CB-7DAF-48DE-9EF5-245943783588}" srcId="{79AE3695-C9AE-44E5-B37D-8AFD129DB102}" destId="{18C0EF84-334E-4E6F-B07A-E902164E6911}" srcOrd="0" destOrd="0" parTransId="{AEA5DADD-2810-4533-ABFB-0AAE419ADBE0}" sibTransId="{32C4B91B-5CAB-4535-8198-5D7AF2CC0A9D}"/>
    <dgm:cxn modelId="{58A0E8CC-56C7-43DF-824D-9F4E695C472F}" type="presOf" srcId="{3137A9B6-7926-4725-94A1-5FAE870562D6}" destId="{236399DF-A77E-477E-BC31-E52D90911394}" srcOrd="0" destOrd="0" presId="urn:microsoft.com/office/officeart/2005/8/layout/vList6"/>
    <dgm:cxn modelId="{4DF006E0-F3BA-4D08-961E-9B222F8DA18E}" srcId="{18C0EF84-334E-4E6F-B07A-E902164E6911}" destId="{3137A9B6-7926-4725-94A1-5FAE870562D6}" srcOrd="0" destOrd="0" parTransId="{C646E421-879A-4D14-8667-5CDEEF3AE899}" sibTransId="{44A40195-CD96-436E-904C-D2EA79C1DF2D}"/>
    <dgm:cxn modelId="{7A99E87E-86E5-47CD-92E4-0F38288FFD16}" type="presParOf" srcId="{02975A71-8CFB-4AAA-B98F-7D550976E61B}" destId="{7A4E3E3B-F026-4628-9AAD-344DC2959175}" srcOrd="0" destOrd="0" presId="urn:microsoft.com/office/officeart/2005/8/layout/vList6"/>
    <dgm:cxn modelId="{2D6CF3F5-83EC-40B7-B860-31E5CC807490}" type="presParOf" srcId="{7A4E3E3B-F026-4628-9AAD-344DC2959175}" destId="{E5571A89-EF47-41EA-B4FF-393D5947CC7A}" srcOrd="0" destOrd="0" presId="urn:microsoft.com/office/officeart/2005/8/layout/vList6"/>
    <dgm:cxn modelId="{079B390F-0F39-4172-8E18-0FEC7315BFB5}" type="presParOf" srcId="{7A4E3E3B-F026-4628-9AAD-344DC2959175}" destId="{236399DF-A77E-477E-BC31-E52D90911394}" srcOrd="1" destOrd="0" presId="urn:microsoft.com/office/officeart/2005/8/layout/vList6"/>
    <dgm:cxn modelId="{846B23B0-5A45-4F51-8BD2-04821813CFA2}" type="presParOf" srcId="{02975A71-8CFB-4AAA-B98F-7D550976E61B}" destId="{50F5703E-F7ED-4F53-ADFD-9ED13055521E}" srcOrd="1" destOrd="0" presId="urn:microsoft.com/office/officeart/2005/8/layout/vList6"/>
    <dgm:cxn modelId="{83EC4B0F-E178-4997-98F4-6FDA1E014CBC}" type="presParOf" srcId="{02975A71-8CFB-4AAA-B98F-7D550976E61B}" destId="{C74C9237-BDBF-4D18-845E-71D007BF2CBF}" srcOrd="2" destOrd="0" presId="urn:microsoft.com/office/officeart/2005/8/layout/vList6"/>
    <dgm:cxn modelId="{C4609DD4-8929-4FF1-BDE0-EF12B5336C45}" type="presParOf" srcId="{C74C9237-BDBF-4D18-845E-71D007BF2CBF}" destId="{9C128FD1-6EC8-46BC-A801-16BD0CE0EB29}" srcOrd="0" destOrd="0" presId="urn:microsoft.com/office/officeart/2005/8/layout/vList6"/>
    <dgm:cxn modelId="{8EFF56C7-0770-4CE9-8D6C-0E8458B54746}" type="presParOf" srcId="{C74C9237-BDBF-4D18-845E-71D007BF2CBF}" destId="{600725C4-B5DC-4138-B5AB-1913A8A1A2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70165B-8101-45CC-91C9-EEECE45A8E63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A64C48B-4086-4DDF-AEC8-A42AFA84EC35}">
      <dgm:prSet phldrT="[Текст]" custT="1"/>
      <dgm:spPr/>
      <dgm:t>
        <a:bodyPr/>
        <a:lstStyle/>
        <a:p>
          <a:r>
            <a:rPr lang="ru-RU" sz="2400" dirty="0">
              <a:latin typeface="+mj-lt"/>
            </a:rPr>
            <a:t>Основные техники консультирования:</a:t>
          </a:r>
        </a:p>
      </dgm:t>
    </dgm:pt>
    <dgm:pt modelId="{AF0319FD-1D7A-4964-A446-D8840C338B6A}" type="parTrans" cxnId="{3759FC29-AE8E-4F2A-9204-939E0FB7355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67E015C-4938-47A8-B77A-C04A97D9800A}" type="sibTrans" cxnId="{3759FC29-AE8E-4F2A-9204-939E0FB7355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A59D520-D38C-4FA8-815F-3A1C4AD10803}">
      <dgm:prSet custT="1"/>
      <dgm:spPr/>
      <dgm:t>
        <a:bodyPr/>
        <a:lstStyle/>
        <a:p>
          <a:r>
            <a:rPr lang="ru-RU" sz="1400" dirty="0">
              <a:latin typeface="+mj-lt"/>
            </a:rPr>
            <a:t>1) рефлексивное и нерефлексивное слушание,</a:t>
          </a:r>
        </a:p>
      </dgm:t>
    </dgm:pt>
    <dgm:pt modelId="{6C7BF8A1-868A-4C73-B9FA-FDB97F8B8664}" type="parTrans" cxnId="{D433D89E-C327-40D3-87C9-C85A32F0CFF6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305F7A07-AD07-47F4-B491-BEE71395B418}" type="sibTrans" cxnId="{D433D89E-C327-40D3-87C9-C85A32F0CFF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2A4E91A-F749-45A7-8655-3A1DB09DBEE3}">
      <dgm:prSet custT="1"/>
      <dgm:spPr/>
      <dgm:t>
        <a:bodyPr/>
        <a:lstStyle/>
        <a:p>
          <a:r>
            <a:rPr lang="ru-RU" sz="1400" dirty="0">
              <a:latin typeface="+mj-lt"/>
            </a:rPr>
            <a:t>2) выяснение (прояснение), перефразирование, отражение и </a:t>
          </a:r>
          <a:r>
            <a:rPr lang="ru-RU" sz="1400" dirty="0" err="1">
              <a:latin typeface="+mj-lt"/>
            </a:rPr>
            <a:t>резюмирование</a:t>
          </a:r>
          <a:r>
            <a:rPr lang="ru-RU" sz="1400" dirty="0">
              <a:latin typeface="+mj-lt"/>
            </a:rPr>
            <a:t>,</a:t>
          </a:r>
        </a:p>
      </dgm:t>
    </dgm:pt>
    <dgm:pt modelId="{F551C2DE-C5DB-4BFA-9E79-98834E91126E}" type="parTrans" cxnId="{7D06CA44-4EFD-4EFE-928C-3BB0FE25C75F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1B005B6D-630A-4719-896C-4AC930CF80E9}" type="sibTrans" cxnId="{7D06CA44-4EFD-4EFE-928C-3BB0FE25C75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D33C485-A122-4EFA-8DA9-8E6E6B52D481}">
      <dgm:prSet custT="1"/>
      <dgm:spPr/>
      <dgm:t>
        <a:bodyPr/>
        <a:lstStyle/>
        <a:p>
          <a:r>
            <a:rPr lang="ru-RU" sz="1400" dirty="0">
              <a:latin typeface="+mj-lt"/>
            </a:rPr>
            <a:t>3) уточнение, пересказ, дальнейшее развитие мыслей клиента,</a:t>
          </a:r>
        </a:p>
      </dgm:t>
    </dgm:pt>
    <dgm:pt modelId="{0E136D7F-FB0A-4B31-93DE-A82091623B83}" type="parTrans" cxnId="{BF00313D-6806-488B-9F22-532FEE287BCE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CB1095B6-3CFB-4C49-ADF4-AE926D6A2788}" type="sibTrans" cxnId="{BF00313D-6806-488B-9F22-532FEE287BC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F3A4B27-01CD-4DCF-B141-99CF3BAD1E4D}">
      <dgm:prSet custT="1"/>
      <dgm:spPr/>
      <dgm:t>
        <a:bodyPr/>
        <a:lstStyle/>
        <a:p>
          <a:r>
            <a:rPr lang="ru-RU" sz="1400" dirty="0">
              <a:latin typeface="+mj-lt"/>
            </a:rPr>
            <a:t>4) сообщения о восприятии клиента и сообщение о восприятии себя,</a:t>
          </a:r>
        </a:p>
      </dgm:t>
    </dgm:pt>
    <dgm:pt modelId="{A6F5DDEB-7127-43A9-BEC2-284F7701033C}" type="parTrans" cxnId="{BEC53608-64EB-4452-B55B-FE39312B599C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95B531FA-425E-4D2E-928B-398DF2B6BAA3}" type="sibTrans" cxnId="{BEC53608-64EB-4452-B55B-FE39312B59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23DFA8B-66B1-42BC-956E-C30BEF9B0396}">
      <dgm:prSet custT="1"/>
      <dgm:spPr/>
      <dgm:t>
        <a:bodyPr/>
        <a:lstStyle/>
        <a:p>
          <a:r>
            <a:rPr lang="ru-RU" sz="1400" dirty="0">
              <a:latin typeface="+mj-lt"/>
            </a:rPr>
            <a:t>5) замечания о ходе работы и способствующие высказывания,</a:t>
          </a:r>
        </a:p>
      </dgm:t>
    </dgm:pt>
    <dgm:pt modelId="{909B5401-4961-49D6-A951-5434DF96CDC8}" type="parTrans" cxnId="{678B579F-1332-4893-A849-B06E175D6A1B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03D25E10-51A8-497B-BC36-D575C3B9E355}" type="sibTrans" cxnId="{678B579F-1332-4893-A849-B06E175D6A1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8972B59-41C9-473B-B318-E6B018693F0B}">
      <dgm:prSet custT="1"/>
      <dgm:spPr/>
      <dgm:t>
        <a:bodyPr/>
        <a:lstStyle/>
        <a:p>
          <a:r>
            <a:rPr lang="ru-RU" sz="1400" dirty="0">
              <a:latin typeface="+mj-lt"/>
            </a:rPr>
            <a:t>6) отражение содержания и отражение чувств,</a:t>
          </a:r>
        </a:p>
      </dgm:t>
    </dgm:pt>
    <dgm:pt modelId="{56A003B5-F594-448F-8D65-BD31CF038AE3}" type="parTrans" cxnId="{21937BD1-AB71-426C-8B0C-3EF11D8DA275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897448DA-F3E5-4506-B45F-A34458FA291C}" type="sibTrans" cxnId="{21937BD1-AB71-426C-8B0C-3EF11D8DA27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DBE1C03-081E-44F6-B18C-01D947310C50}">
      <dgm:prSet custT="1"/>
      <dgm:spPr/>
      <dgm:t>
        <a:bodyPr/>
        <a:lstStyle/>
        <a:p>
          <a:r>
            <a:rPr lang="ru-RU" sz="1400" dirty="0">
              <a:latin typeface="+mj-lt"/>
            </a:rPr>
            <a:t>7) уточнение содержания и уточнение чувств,</a:t>
          </a:r>
        </a:p>
      </dgm:t>
    </dgm:pt>
    <dgm:pt modelId="{EE9C2CD8-8305-488D-8132-B0C96EEB7E6E}" type="parTrans" cxnId="{595D231B-83DB-4BD3-A694-A1CC47F670FA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814D87B6-979C-4FBB-A5B3-70522447956D}" type="sibTrans" cxnId="{595D231B-83DB-4BD3-A694-A1CC47F670F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4C032D7-6D8A-489B-97B8-A45E6E23200A}">
      <dgm:prSet custT="1"/>
      <dgm:spPr/>
      <dgm:t>
        <a:bodyPr/>
        <a:lstStyle/>
        <a:p>
          <a:r>
            <a:rPr lang="ru-RU" sz="1400" dirty="0">
              <a:latin typeface="+mj-lt"/>
            </a:rPr>
            <a:t>8) подведение итогов содержания и подведение итогов чувствам,</a:t>
          </a:r>
        </a:p>
      </dgm:t>
    </dgm:pt>
    <dgm:pt modelId="{FB9D424B-4344-44E8-9E9C-95C2F922CBB2}" type="parTrans" cxnId="{E7333A56-18F2-4D68-875C-7077E019C17C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F78128C2-C37A-468E-B53B-4123BAF5AB0C}" type="sibTrans" cxnId="{E7333A56-18F2-4D68-875C-7077E019C17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18C2FE2-17FF-4A2B-B522-97D2AFFC4FEC}">
      <dgm:prSet custT="1"/>
      <dgm:spPr/>
      <dgm:t>
        <a:bodyPr/>
        <a:lstStyle/>
        <a:p>
          <a:r>
            <a:rPr lang="ru-RU" sz="1400" dirty="0">
              <a:latin typeface="+mj-lt"/>
            </a:rPr>
            <a:t>9) суждения, интерпретации,</a:t>
          </a:r>
        </a:p>
      </dgm:t>
    </dgm:pt>
    <dgm:pt modelId="{B3C24DC5-2BB7-409B-80F0-C32F387B490B}" type="parTrans" cxnId="{8CE0D07E-7609-4DA9-837F-E3298BFBFF46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33D2A704-949A-4005-9564-C57D82D32DBB}" type="sibTrans" cxnId="{8CE0D07E-7609-4DA9-837F-E3298BFBFF4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C732935-F696-4752-82EC-B8CDF2774542}">
      <dgm:prSet custT="1"/>
      <dgm:spPr/>
      <dgm:t>
        <a:bodyPr/>
        <a:lstStyle/>
        <a:p>
          <a:r>
            <a:rPr lang="ru-RU" sz="1400" dirty="0">
              <a:latin typeface="+mj-lt"/>
            </a:rPr>
            <a:t>10) столкновение с внутренней реальностью и столкновение с внешней реальностью.</a:t>
          </a:r>
        </a:p>
      </dgm:t>
    </dgm:pt>
    <dgm:pt modelId="{94E141C3-84FF-4860-876A-4C887E09FF8D}" type="parTrans" cxnId="{535DFBD2-2EA0-4C03-AF15-C73C02B292EB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72C0E275-CDFE-4A60-88FF-271FCE6A4B72}" type="sibTrans" cxnId="{535DFBD2-2EA0-4C03-AF15-C73C02B292E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515932A-14C3-40E7-8BDB-4FE8542E8362}" type="pres">
      <dgm:prSet presAssocID="{AA70165B-8101-45CC-91C9-EEECE45A8E6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B2F3AB-C979-4B6E-8635-465B6FB91551}" type="pres">
      <dgm:prSet presAssocID="{1A64C48B-4086-4DDF-AEC8-A42AFA84EC35}" presName="centerShape" presStyleLbl="node0" presStyleIdx="0" presStyleCnt="1" custScaleX="263834"/>
      <dgm:spPr/>
    </dgm:pt>
    <dgm:pt modelId="{AB32BED9-32B8-412C-85E3-BD28E43FB4F1}" type="pres">
      <dgm:prSet presAssocID="{6C7BF8A1-868A-4C73-B9FA-FDB97F8B8664}" presName="Name9" presStyleLbl="parChTrans1D2" presStyleIdx="0" presStyleCnt="10"/>
      <dgm:spPr/>
    </dgm:pt>
    <dgm:pt modelId="{5876C620-D062-4577-8501-811147BB78B4}" type="pres">
      <dgm:prSet presAssocID="{6C7BF8A1-868A-4C73-B9FA-FDB97F8B8664}" presName="connTx" presStyleLbl="parChTrans1D2" presStyleIdx="0" presStyleCnt="10"/>
      <dgm:spPr/>
    </dgm:pt>
    <dgm:pt modelId="{D124BE71-E4D1-4A69-80CC-1201C6CA9EC6}" type="pres">
      <dgm:prSet presAssocID="{4A59D520-D38C-4FA8-815F-3A1C4AD10803}" presName="node" presStyleLbl="node1" presStyleIdx="0" presStyleCnt="10" custScaleX="165102" custScaleY="82195">
        <dgm:presLayoutVars>
          <dgm:bulletEnabled val="1"/>
        </dgm:presLayoutVars>
      </dgm:prSet>
      <dgm:spPr/>
    </dgm:pt>
    <dgm:pt modelId="{60DA9025-1C21-4475-AF78-864502D303EE}" type="pres">
      <dgm:prSet presAssocID="{F551C2DE-C5DB-4BFA-9E79-98834E91126E}" presName="Name9" presStyleLbl="parChTrans1D2" presStyleIdx="1" presStyleCnt="10"/>
      <dgm:spPr/>
    </dgm:pt>
    <dgm:pt modelId="{CC72FE7A-316C-4A19-86A7-F752285CCD50}" type="pres">
      <dgm:prSet presAssocID="{F551C2DE-C5DB-4BFA-9E79-98834E91126E}" presName="connTx" presStyleLbl="parChTrans1D2" presStyleIdx="1" presStyleCnt="10"/>
      <dgm:spPr/>
    </dgm:pt>
    <dgm:pt modelId="{FEA1DD1D-12A5-4716-BD1B-863F85CD2920}" type="pres">
      <dgm:prSet presAssocID="{12A4E91A-F749-45A7-8655-3A1DB09DBEE3}" presName="node" presStyleLbl="node1" presStyleIdx="1" presStyleCnt="10" custScaleX="209570" custRadScaleRad="162323" custRadScaleInc="96304">
        <dgm:presLayoutVars>
          <dgm:bulletEnabled val="1"/>
        </dgm:presLayoutVars>
      </dgm:prSet>
      <dgm:spPr/>
    </dgm:pt>
    <dgm:pt modelId="{1EB7AC47-CFDD-4AED-872A-52BFD56187D3}" type="pres">
      <dgm:prSet presAssocID="{0E136D7F-FB0A-4B31-93DE-A82091623B83}" presName="Name9" presStyleLbl="parChTrans1D2" presStyleIdx="2" presStyleCnt="10"/>
      <dgm:spPr/>
    </dgm:pt>
    <dgm:pt modelId="{FE79F5FF-EF21-4764-99D7-9360D2F05D58}" type="pres">
      <dgm:prSet presAssocID="{0E136D7F-FB0A-4B31-93DE-A82091623B83}" presName="connTx" presStyleLbl="parChTrans1D2" presStyleIdx="2" presStyleCnt="10"/>
      <dgm:spPr/>
    </dgm:pt>
    <dgm:pt modelId="{04952027-862E-4E17-B115-5C02F535ACC9}" type="pres">
      <dgm:prSet presAssocID="{0D33C485-A122-4EFA-8DA9-8E6E6B52D481}" presName="node" presStyleLbl="node1" presStyleIdx="2" presStyleCnt="10" custScaleX="208748" custScaleY="78892" custRadScaleRad="144746" custRadScaleInc="28377">
        <dgm:presLayoutVars>
          <dgm:bulletEnabled val="1"/>
        </dgm:presLayoutVars>
      </dgm:prSet>
      <dgm:spPr/>
    </dgm:pt>
    <dgm:pt modelId="{A73D3DD9-7D26-4888-8246-E889DEE24906}" type="pres">
      <dgm:prSet presAssocID="{A6F5DDEB-7127-43A9-BEC2-284F7701033C}" presName="Name9" presStyleLbl="parChTrans1D2" presStyleIdx="3" presStyleCnt="10"/>
      <dgm:spPr/>
    </dgm:pt>
    <dgm:pt modelId="{94863BC9-C320-443A-9F42-456C931751A6}" type="pres">
      <dgm:prSet presAssocID="{A6F5DDEB-7127-43A9-BEC2-284F7701033C}" presName="connTx" presStyleLbl="parChTrans1D2" presStyleIdx="3" presStyleCnt="10"/>
      <dgm:spPr/>
    </dgm:pt>
    <dgm:pt modelId="{FA5A8ECA-CC52-4770-AD07-D2D9217C7D89}" type="pres">
      <dgm:prSet presAssocID="{8F3A4B27-01CD-4DCF-B141-99CF3BAD1E4D}" presName="node" presStyleLbl="node1" presStyleIdx="3" presStyleCnt="10" custScaleX="239640" custScaleY="81632" custRadScaleRad="134250" custRadScaleInc="-26068">
        <dgm:presLayoutVars>
          <dgm:bulletEnabled val="1"/>
        </dgm:presLayoutVars>
      </dgm:prSet>
      <dgm:spPr/>
    </dgm:pt>
    <dgm:pt modelId="{33D0C2AE-8788-4C9D-ACB5-F65E67323BF5}" type="pres">
      <dgm:prSet presAssocID="{909B5401-4961-49D6-A951-5434DF96CDC8}" presName="Name9" presStyleLbl="parChTrans1D2" presStyleIdx="4" presStyleCnt="10"/>
      <dgm:spPr/>
    </dgm:pt>
    <dgm:pt modelId="{5014D027-AB13-4093-BF62-E18BC61C826B}" type="pres">
      <dgm:prSet presAssocID="{909B5401-4961-49D6-A951-5434DF96CDC8}" presName="connTx" presStyleLbl="parChTrans1D2" presStyleIdx="4" presStyleCnt="10"/>
      <dgm:spPr/>
    </dgm:pt>
    <dgm:pt modelId="{A1095966-A6C8-4655-B3CD-4D95671B593C}" type="pres">
      <dgm:prSet presAssocID="{123DFA8B-66B1-42BC-956E-C30BEF9B0396}" presName="node" presStyleLbl="node1" presStyleIdx="4" presStyleCnt="10" custScaleX="183559" custScaleY="95580" custRadScaleRad="130386" custRadScaleInc="-72577">
        <dgm:presLayoutVars>
          <dgm:bulletEnabled val="1"/>
        </dgm:presLayoutVars>
      </dgm:prSet>
      <dgm:spPr/>
    </dgm:pt>
    <dgm:pt modelId="{A3393689-1AC4-4EEA-A054-1EFB8A594F46}" type="pres">
      <dgm:prSet presAssocID="{56A003B5-F594-448F-8D65-BD31CF038AE3}" presName="Name9" presStyleLbl="parChTrans1D2" presStyleIdx="5" presStyleCnt="10"/>
      <dgm:spPr/>
    </dgm:pt>
    <dgm:pt modelId="{C41394A0-2C25-417B-A8EC-D10A49A181C8}" type="pres">
      <dgm:prSet presAssocID="{56A003B5-F594-448F-8D65-BD31CF038AE3}" presName="connTx" presStyleLbl="parChTrans1D2" presStyleIdx="5" presStyleCnt="10"/>
      <dgm:spPr/>
    </dgm:pt>
    <dgm:pt modelId="{A925D8BB-78B4-462C-95CC-144105557616}" type="pres">
      <dgm:prSet presAssocID="{E8972B59-41C9-473B-B318-E6B018693F0B}" presName="node" presStyleLbl="node1" presStyleIdx="5" presStyleCnt="10" custScaleX="175779" custScaleY="83566">
        <dgm:presLayoutVars>
          <dgm:bulletEnabled val="1"/>
        </dgm:presLayoutVars>
      </dgm:prSet>
      <dgm:spPr/>
    </dgm:pt>
    <dgm:pt modelId="{EF04AA70-CAAD-49EF-BE82-1F76C90C6C6C}" type="pres">
      <dgm:prSet presAssocID="{EE9C2CD8-8305-488D-8132-B0C96EEB7E6E}" presName="Name9" presStyleLbl="parChTrans1D2" presStyleIdx="6" presStyleCnt="10"/>
      <dgm:spPr/>
    </dgm:pt>
    <dgm:pt modelId="{EE91E459-BF9E-4846-AE77-CDBE606E0DD7}" type="pres">
      <dgm:prSet presAssocID="{EE9C2CD8-8305-488D-8132-B0C96EEB7E6E}" presName="connTx" presStyleLbl="parChTrans1D2" presStyleIdx="6" presStyleCnt="10"/>
      <dgm:spPr/>
    </dgm:pt>
    <dgm:pt modelId="{7BD7A53C-7DE3-4F87-95D9-2ECC391EC5F9}" type="pres">
      <dgm:prSet presAssocID="{1DBE1C03-081E-44F6-B18C-01D947310C50}" presName="node" presStyleLbl="node1" presStyleIdx="6" presStyleCnt="10" custScaleX="168919" custScaleY="70631" custRadScaleRad="141232" custRadScaleInc="89249">
        <dgm:presLayoutVars>
          <dgm:bulletEnabled val="1"/>
        </dgm:presLayoutVars>
      </dgm:prSet>
      <dgm:spPr/>
    </dgm:pt>
    <dgm:pt modelId="{DCF72872-8242-4DC7-A813-E440E3C1633B}" type="pres">
      <dgm:prSet presAssocID="{FB9D424B-4344-44E8-9E9C-95C2F922CBB2}" presName="Name9" presStyleLbl="parChTrans1D2" presStyleIdx="7" presStyleCnt="10"/>
      <dgm:spPr/>
    </dgm:pt>
    <dgm:pt modelId="{09ADF949-BF7B-400C-8F86-43A6AD839631}" type="pres">
      <dgm:prSet presAssocID="{FB9D424B-4344-44E8-9E9C-95C2F922CBB2}" presName="connTx" presStyleLbl="parChTrans1D2" presStyleIdx="7" presStyleCnt="10"/>
      <dgm:spPr/>
    </dgm:pt>
    <dgm:pt modelId="{7BA17725-36D1-437E-9E7B-D37D75A6DCE1}" type="pres">
      <dgm:prSet presAssocID="{54C032D7-6D8A-489B-97B8-A45E6E23200A}" presName="node" presStyleLbl="node1" presStyleIdx="7" presStyleCnt="10" custScaleX="197740" custScaleY="77576" custRadScaleRad="130856" custRadScaleInc="35826">
        <dgm:presLayoutVars>
          <dgm:bulletEnabled val="1"/>
        </dgm:presLayoutVars>
      </dgm:prSet>
      <dgm:spPr/>
    </dgm:pt>
    <dgm:pt modelId="{17A3B6DB-6A34-4A49-B8BC-9224A3E5942E}" type="pres">
      <dgm:prSet presAssocID="{B3C24DC5-2BB7-409B-80F0-C32F387B490B}" presName="Name9" presStyleLbl="parChTrans1D2" presStyleIdx="8" presStyleCnt="10"/>
      <dgm:spPr/>
    </dgm:pt>
    <dgm:pt modelId="{F766205F-6BBC-46C6-AC58-C7D73656A84C}" type="pres">
      <dgm:prSet presAssocID="{B3C24DC5-2BB7-409B-80F0-C32F387B490B}" presName="connTx" presStyleLbl="parChTrans1D2" presStyleIdx="8" presStyleCnt="10"/>
      <dgm:spPr/>
    </dgm:pt>
    <dgm:pt modelId="{C5FE8055-F131-44F3-9204-B443E59FA8CF}" type="pres">
      <dgm:prSet presAssocID="{B18C2FE2-17FF-4A2B-B522-97D2AFFC4FEC}" presName="node" presStyleLbl="node1" presStyleIdx="8" presStyleCnt="10" custScaleX="162225" custScaleY="76671" custRadScaleRad="150754" custRadScaleInc="-29015">
        <dgm:presLayoutVars>
          <dgm:bulletEnabled val="1"/>
        </dgm:presLayoutVars>
      </dgm:prSet>
      <dgm:spPr/>
    </dgm:pt>
    <dgm:pt modelId="{3E9BB890-EF62-416A-AA04-504FE787F9BB}" type="pres">
      <dgm:prSet presAssocID="{94E141C3-84FF-4860-876A-4C887E09FF8D}" presName="Name9" presStyleLbl="parChTrans1D2" presStyleIdx="9" presStyleCnt="10"/>
      <dgm:spPr/>
    </dgm:pt>
    <dgm:pt modelId="{742DA60F-8A02-427C-851B-C6E563517012}" type="pres">
      <dgm:prSet presAssocID="{94E141C3-84FF-4860-876A-4C887E09FF8D}" presName="connTx" presStyleLbl="parChTrans1D2" presStyleIdx="9" presStyleCnt="10"/>
      <dgm:spPr/>
    </dgm:pt>
    <dgm:pt modelId="{9408E5F3-5E8E-4B97-8C6C-FFBC098C8F28}" type="pres">
      <dgm:prSet presAssocID="{8C732935-F696-4752-82EC-B8CDF2774542}" presName="node" presStyleLbl="node1" presStyleIdx="9" presStyleCnt="10" custScaleX="196948" custRadScaleRad="149994" custRadScaleInc="-81161">
        <dgm:presLayoutVars>
          <dgm:bulletEnabled val="1"/>
        </dgm:presLayoutVars>
      </dgm:prSet>
      <dgm:spPr/>
    </dgm:pt>
  </dgm:ptLst>
  <dgm:cxnLst>
    <dgm:cxn modelId="{BEC53608-64EB-4452-B55B-FE39312B599C}" srcId="{1A64C48B-4086-4DDF-AEC8-A42AFA84EC35}" destId="{8F3A4B27-01CD-4DCF-B141-99CF3BAD1E4D}" srcOrd="3" destOrd="0" parTransId="{A6F5DDEB-7127-43A9-BEC2-284F7701033C}" sibTransId="{95B531FA-425E-4D2E-928B-398DF2B6BAA3}"/>
    <dgm:cxn modelId="{CABA210F-AA6A-49A0-A109-59384EF57827}" type="presOf" srcId="{94E141C3-84FF-4860-876A-4C887E09FF8D}" destId="{3E9BB890-EF62-416A-AA04-504FE787F9BB}" srcOrd="0" destOrd="0" presId="urn:microsoft.com/office/officeart/2005/8/layout/radial1"/>
    <dgm:cxn modelId="{3EBDBC15-7808-4A08-86F1-B50B47863450}" type="presOf" srcId="{6C7BF8A1-868A-4C73-B9FA-FDB97F8B8664}" destId="{5876C620-D062-4577-8501-811147BB78B4}" srcOrd="1" destOrd="0" presId="urn:microsoft.com/office/officeart/2005/8/layout/radial1"/>
    <dgm:cxn modelId="{595D231B-83DB-4BD3-A694-A1CC47F670FA}" srcId="{1A64C48B-4086-4DDF-AEC8-A42AFA84EC35}" destId="{1DBE1C03-081E-44F6-B18C-01D947310C50}" srcOrd="6" destOrd="0" parTransId="{EE9C2CD8-8305-488D-8132-B0C96EEB7E6E}" sibTransId="{814D87B6-979C-4FBB-A5B3-70522447956D}"/>
    <dgm:cxn modelId="{B3595920-E943-477F-AF9F-91FF892D5D23}" type="presOf" srcId="{E8972B59-41C9-473B-B318-E6B018693F0B}" destId="{A925D8BB-78B4-462C-95CC-144105557616}" srcOrd="0" destOrd="0" presId="urn:microsoft.com/office/officeart/2005/8/layout/radial1"/>
    <dgm:cxn modelId="{C19B8222-C163-47CF-A1DC-D7B8C637BCC1}" type="presOf" srcId="{F551C2DE-C5DB-4BFA-9E79-98834E91126E}" destId="{60DA9025-1C21-4475-AF78-864502D303EE}" srcOrd="0" destOrd="0" presId="urn:microsoft.com/office/officeart/2005/8/layout/radial1"/>
    <dgm:cxn modelId="{2120C123-9AB1-4212-A507-CE263285CE97}" type="presOf" srcId="{4A59D520-D38C-4FA8-815F-3A1C4AD10803}" destId="{D124BE71-E4D1-4A69-80CC-1201C6CA9EC6}" srcOrd="0" destOrd="0" presId="urn:microsoft.com/office/officeart/2005/8/layout/radial1"/>
    <dgm:cxn modelId="{3759FC29-AE8E-4F2A-9204-939E0FB73552}" srcId="{AA70165B-8101-45CC-91C9-EEECE45A8E63}" destId="{1A64C48B-4086-4DDF-AEC8-A42AFA84EC35}" srcOrd="0" destOrd="0" parTransId="{AF0319FD-1D7A-4964-A446-D8840C338B6A}" sibTransId="{967E015C-4938-47A8-B77A-C04A97D9800A}"/>
    <dgm:cxn modelId="{BF00313D-6806-488B-9F22-532FEE287BCE}" srcId="{1A64C48B-4086-4DDF-AEC8-A42AFA84EC35}" destId="{0D33C485-A122-4EFA-8DA9-8E6E6B52D481}" srcOrd="2" destOrd="0" parTransId="{0E136D7F-FB0A-4B31-93DE-A82091623B83}" sibTransId="{CB1095B6-3CFB-4C49-ADF4-AE926D6A2788}"/>
    <dgm:cxn modelId="{D3DEF55F-FE45-4F29-B4A9-AA98C3F7D8AF}" type="presOf" srcId="{0E136D7F-FB0A-4B31-93DE-A82091623B83}" destId="{FE79F5FF-EF21-4764-99D7-9360D2F05D58}" srcOrd="1" destOrd="0" presId="urn:microsoft.com/office/officeart/2005/8/layout/radial1"/>
    <dgm:cxn modelId="{D02A0344-0F24-4B74-813F-949FE3CA05FB}" type="presOf" srcId="{8F3A4B27-01CD-4DCF-B141-99CF3BAD1E4D}" destId="{FA5A8ECA-CC52-4770-AD07-D2D9217C7D89}" srcOrd="0" destOrd="0" presId="urn:microsoft.com/office/officeart/2005/8/layout/radial1"/>
    <dgm:cxn modelId="{7D06CA44-4EFD-4EFE-928C-3BB0FE25C75F}" srcId="{1A64C48B-4086-4DDF-AEC8-A42AFA84EC35}" destId="{12A4E91A-F749-45A7-8655-3A1DB09DBEE3}" srcOrd="1" destOrd="0" parTransId="{F551C2DE-C5DB-4BFA-9E79-98834E91126E}" sibTransId="{1B005B6D-630A-4719-896C-4AC930CF80E9}"/>
    <dgm:cxn modelId="{9FFA264A-A07F-479D-9EC2-ECC2FEB9D71C}" type="presOf" srcId="{909B5401-4961-49D6-A951-5434DF96CDC8}" destId="{5014D027-AB13-4093-BF62-E18BC61C826B}" srcOrd="1" destOrd="0" presId="urn:microsoft.com/office/officeart/2005/8/layout/radial1"/>
    <dgm:cxn modelId="{3F2F466A-2C5E-4C28-9F72-C99A46E568F7}" type="presOf" srcId="{56A003B5-F594-448F-8D65-BD31CF038AE3}" destId="{A3393689-1AC4-4EEA-A054-1EFB8A594F46}" srcOrd="0" destOrd="0" presId="urn:microsoft.com/office/officeart/2005/8/layout/radial1"/>
    <dgm:cxn modelId="{8D8D994D-7734-47D3-A4A3-4AFA35EF2A07}" type="presOf" srcId="{AA70165B-8101-45CC-91C9-EEECE45A8E63}" destId="{3515932A-14C3-40E7-8BDB-4FE8542E8362}" srcOrd="0" destOrd="0" presId="urn:microsoft.com/office/officeart/2005/8/layout/radial1"/>
    <dgm:cxn modelId="{AB953E50-DDE4-4915-9558-2D9C63C35554}" type="presOf" srcId="{56A003B5-F594-448F-8D65-BD31CF038AE3}" destId="{C41394A0-2C25-417B-A8EC-D10A49A181C8}" srcOrd="1" destOrd="0" presId="urn:microsoft.com/office/officeart/2005/8/layout/radial1"/>
    <dgm:cxn modelId="{C2B03C54-E5C2-41EA-A706-FDA47528EF42}" type="presOf" srcId="{0D33C485-A122-4EFA-8DA9-8E6E6B52D481}" destId="{04952027-862E-4E17-B115-5C02F535ACC9}" srcOrd="0" destOrd="0" presId="urn:microsoft.com/office/officeart/2005/8/layout/radial1"/>
    <dgm:cxn modelId="{E7333A56-18F2-4D68-875C-7077E019C17C}" srcId="{1A64C48B-4086-4DDF-AEC8-A42AFA84EC35}" destId="{54C032D7-6D8A-489B-97B8-A45E6E23200A}" srcOrd="7" destOrd="0" parTransId="{FB9D424B-4344-44E8-9E9C-95C2F922CBB2}" sibTransId="{F78128C2-C37A-468E-B53B-4123BAF5AB0C}"/>
    <dgm:cxn modelId="{15CA6957-E181-41C7-9B1D-27950EBC9EF5}" type="presOf" srcId="{94E141C3-84FF-4860-876A-4C887E09FF8D}" destId="{742DA60F-8A02-427C-851B-C6E563517012}" srcOrd="1" destOrd="0" presId="urn:microsoft.com/office/officeart/2005/8/layout/radial1"/>
    <dgm:cxn modelId="{8CE0D07E-7609-4DA9-837F-E3298BFBFF46}" srcId="{1A64C48B-4086-4DDF-AEC8-A42AFA84EC35}" destId="{B18C2FE2-17FF-4A2B-B522-97D2AFFC4FEC}" srcOrd="8" destOrd="0" parTransId="{B3C24DC5-2BB7-409B-80F0-C32F387B490B}" sibTransId="{33D2A704-949A-4005-9564-C57D82D32DBB}"/>
    <dgm:cxn modelId="{A2A24182-493F-4A44-A923-D3E4667053DA}" type="presOf" srcId="{123DFA8B-66B1-42BC-956E-C30BEF9B0396}" destId="{A1095966-A6C8-4655-B3CD-4D95671B593C}" srcOrd="0" destOrd="0" presId="urn:microsoft.com/office/officeart/2005/8/layout/radial1"/>
    <dgm:cxn modelId="{85702A84-093D-4CE5-959B-29E66BED0D24}" type="presOf" srcId="{909B5401-4961-49D6-A951-5434DF96CDC8}" destId="{33D0C2AE-8788-4C9D-ACB5-F65E67323BF5}" srcOrd="0" destOrd="0" presId="urn:microsoft.com/office/officeart/2005/8/layout/radial1"/>
    <dgm:cxn modelId="{38C7CA8C-9D1B-481E-891D-66E803ED1FD5}" type="presOf" srcId="{1A64C48B-4086-4DDF-AEC8-A42AFA84EC35}" destId="{69B2F3AB-C979-4B6E-8635-465B6FB91551}" srcOrd="0" destOrd="0" presId="urn:microsoft.com/office/officeart/2005/8/layout/radial1"/>
    <dgm:cxn modelId="{E9A94195-F460-44D0-9A76-E39C58DCF3B7}" type="presOf" srcId="{B18C2FE2-17FF-4A2B-B522-97D2AFFC4FEC}" destId="{C5FE8055-F131-44F3-9204-B443E59FA8CF}" srcOrd="0" destOrd="0" presId="urn:microsoft.com/office/officeart/2005/8/layout/radial1"/>
    <dgm:cxn modelId="{9A99EB97-87A1-4701-A08C-9B5162644FE8}" type="presOf" srcId="{EE9C2CD8-8305-488D-8132-B0C96EEB7E6E}" destId="{EE91E459-BF9E-4846-AE77-CDBE606E0DD7}" srcOrd="1" destOrd="0" presId="urn:microsoft.com/office/officeart/2005/8/layout/radial1"/>
    <dgm:cxn modelId="{D433D89E-C327-40D3-87C9-C85A32F0CFF6}" srcId="{1A64C48B-4086-4DDF-AEC8-A42AFA84EC35}" destId="{4A59D520-D38C-4FA8-815F-3A1C4AD10803}" srcOrd="0" destOrd="0" parTransId="{6C7BF8A1-868A-4C73-B9FA-FDB97F8B8664}" sibTransId="{305F7A07-AD07-47F4-B491-BEE71395B418}"/>
    <dgm:cxn modelId="{678B579F-1332-4893-A849-B06E175D6A1B}" srcId="{1A64C48B-4086-4DDF-AEC8-A42AFA84EC35}" destId="{123DFA8B-66B1-42BC-956E-C30BEF9B0396}" srcOrd="4" destOrd="0" parTransId="{909B5401-4961-49D6-A951-5434DF96CDC8}" sibTransId="{03D25E10-51A8-497B-BC36-D575C3B9E355}"/>
    <dgm:cxn modelId="{827874A0-A0BD-4285-AC70-E7AC42D713EE}" type="presOf" srcId="{6C7BF8A1-868A-4C73-B9FA-FDB97F8B8664}" destId="{AB32BED9-32B8-412C-85E3-BD28E43FB4F1}" srcOrd="0" destOrd="0" presId="urn:microsoft.com/office/officeart/2005/8/layout/radial1"/>
    <dgm:cxn modelId="{4FD0EDA7-B537-4D9B-94A5-371BE0EC0EF3}" type="presOf" srcId="{A6F5DDEB-7127-43A9-BEC2-284F7701033C}" destId="{A73D3DD9-7D26-4888-8246-E889DEE24906}" srcOrd="0" destOrd="0" presId="urn:microsoft.com/office/officeart/2005/8/layout/radial1"/>
    <dgm:cxn modelId="{482142AE-98EC-491C-9EA0-8FF4A23B16E4}" type="presOf" srcId="{12A4E91A-F749-45A7-8655-3A1DB09DBEE3}" destId="{FEA1DD1D-12A5-4716-BD1B-863F85CD2920}" srcOrd="0" destOrd="0" presId="urn:microsoft.com/office/officeart/2005/8/layout/radial1"/>
    <dgm:cxn modelId="{84DCA1B2-860D-4FFE-9049-F386A359483B}" type="presOf" srcId="{FB9D424B-4344-44E8-9E9C-95C2F922CBB2}" destId="{DCF72872-8242-4DC7-A813-E440E3C1633B}" srcOrd="0" destOrd="0" presId="urn:microsoft.com/office/officeart/2005/8/layout/radial1"/>
    <dgm:cxn modelId="{920E49B3-E75A-4D1E-954B-CB7484887075}" type="presOf" srcId="{A6F5DDEB-7127-43A9-BEC2-284F7701033C}" destId="{94863BC9-C320-443A-9F42-456C931751A6}" srcOrd="1" destOrd="0" presId="urn:microsoft.com/office/officeart/2005/8/layout/radial1"/>
    <dgm:cxn modelId="{A0D256B3-A2B4-4BE3-8DAC-0DCA723EF02D}" type="presOf" srcId="{EE9C2CD8-8305-488D-8132-B0C96EEB7E6E}" destId="{EF04AA70-CAAD-49EF-BE82-1F76C90C6C6C}" srcOrd="0" destOrd="0" presId="urn:microsoft.com/office/officeart/2005/8/layout/radial1"/>
    <dgm:cxn modelId="{41682FB7-6411-4A83-BDE1-1EF69BE4411D}" type="presOf" srcId="{1DBE1C03-081E-44F6-B18C-01D947310C50}" destId="{7BD7A53C-7DE3-4F87-95D9-2ECC391EC5F9}" srcOrd="0" destOrd="0" presId="urn:microsoft.com/office/officeart/2005/8/layout/radial1"/>
    <dgm:cxn modelId="{21937BD1-AB71-426C-8B0C-3EF11D8DA275}" srcId="{1A64C48B-4086-4DDF-AEC8-A42AFA84EC35}" destId="{E8972B59-41C9-473B-B318-E6B018693F0B}" srcOrd="5" destOrd="0" parTransId="{56A003B5-F594-448F-8D65-BD31CF038AE3}" sibTransId="{897448DA-F3E5-4506-B45F-A34458FA291C}"/>
    <dgm:cxn modelId="{535DFBD2-2EA0-4C03-AF15-C73C02B292EB}" srcId="{1A64C48B-4086-4DDF-AEC8-A42AFA84EC35}" destId="{8C732935-F696-4752-82EC-B8CDF2774542}" srcOrd="9" destOrd="0" parTransId="{94E141C3-84FF-4860-876A-4C887E09FF8D}" sibTransId="{72C0E275-CDFE-4A60-88FF-271FCE6A4B72}"/>
    <dgm:cxn modelId="{6670F4D6-DE3C-4ADC-B315-B25899BE8E37}" type="presOf" srcId="{54C032D7-6D8A-489B-97B8-A45E6E23200A}" destId="{7BA17725-36D1-437E-9E7B-D37D75A6DCE1}" srcOrd="0" destOrd="0" presId="urn:microsoft.com/office/officeart/2005/8/layout/radial1"/>
    <dgm:cxn modelId="{E29384DF-9E6D-40FB-BE37-F9D6A7DA197A}" type="presOf" srcId="{B3C24DC5-2BB7-409B-80F0-C32F387B490B}" destId="{F766205F-6BBC-46C6-AC58-C7D73656A84C}" srcOrd="1" destOrd="0" presId="urn:microsoft.com/office/officeart/2005/8/layout/radial1"/>
    <dgm:cxn modelId="{708DA2E1-E8FC-420F-9B07-2359F1CE2D0B}" type="presOf" srcId="{B3C24DC5-2BB7-409B-80F0-C32F387B490B}" destId="{17A3B6DB-6A34-4A49-B8BC-9224A3E5942E}" srcOrd="0" destOrd="0" presId="urn:microsoft.com/office/officeart/2005/8/layout/radial1"/>
    <dgm:cxn modelId="{1606FEE2-E689-4C86-8705-334BA87F1F67}" type="presOf" srcId="{8C732935-F696-4752-82EC-B8CDF2774542}" destId="{9408E5F3-5E8E-4B97-8C6C-FFBC098C8F28}" srcOrd="0" destOrd="0" presId="urn:microsoft.com/office/officeart/2005/8/layout/radial1"/>
    <dgm:cxn modelId="{C85F06E8-D1AB-411B-913F-A1A51EEAC564}" type="presOf" srcId="{FB9D424B-4344-44E8-9E9C-95C2F922CBB2}" destId="{09ADF949-BF7B-400C-8F86-43A6AD839631}" srcOrd="1" destOrd="0" presId="urn:microsoft.com/office/officeart/2005/8/layout/radial1"/>
    <dgm:cxn modelId="{B072E6EE-BE40-4DF0-B84F-1F93D986EAB4}" type="presOf" srcId="{F551C2DE-C5DB-4BFA-9E79-98834E91126E}" destId="{CC72FE7A-316C-4A19-86A7-F752285CCD50}" srcOrd="1" destOrd="0" presId="urn:microsoft.com/office/officeart/2005/8/layout/radial1"/>
    <dgm:cxn modelId="{BD2177F4-ED5C-4198-90D0-AC49F65FC080}" type="presOf" srcId="{0E136D7F-FB0A-4B31-93DE-A82091623B83}" destId="{1EB7AC47-CFDD-4AED-872A-52BFD56187D3}" srcOrd="0" destOrd="0" presId="urn:microsoft.com/office/officeart/2005/8/layout/radial1"/>
    <dgm:cxn modelId="{4B7AF188-3005-490E-8DB8-A375FC674425}" type="presParOf" srcId="{3515932A-14C3-40E7-8BDB-4FE8542E8362}" destId="{69B2F3AB-C979-4B6E-8635-465B6FB91551}" srcOrd="0" destOrd="0" presId="urn:microsoft.com/office/officeart/2005/8/layout/radial1"/>
    <dgm:cxn modelId="{C7D47919-2D4A-4D4E-970B-0461E62BA07E}" type="presParOf" srcId="{3515932A-14C3-40E7-8BDB-4FE8542E8362}" destId="{AB32BED9-32B8-412C-85E3-BD28E43FB4F1}" srcOrd="1" destOrd="0" presId="urn:microsoft.com/office/officeart/2005/8/layout/radial1"/>
    <dgm:cxn modelId="{250240E6-D38E-49F9-9BD3-5A284557E297}" type="presParOf" srcId="{AB32BED9-32B8-412C-85E3-BD28E43FB4F1}" destId="{5876C620-D062-4577-8501-811147BB78B4}" srcOrd="0" destOrd="0" presId="urn:microsoft.com/office/officeart/2005/8/layout/radial1"/>
    <dgm:cxn modelId="{DE2F52A1-8FA9-4A92-8261-7ACC0989F349}" type="presParOf" srcId="{3515932A-14C3-40E7-8BDB-4FE8542E8362}" destId="{D124BE71-E4D1-4A69-80CC-1201C6CA9EC6}" srcOrd="2" destOrd="0" presId="urn:microsoft.com/office/officeart/2005/8/layout/radial1"/>
    <dgm:cxn modelId="{18D93D41-2B65-412A-BCE2-ED12AD94A513}" type="presParOf" srcId="{3515932A-14C3-40E7-8BDB-4FE8542E8362}" destId="{60DA9025-1C21-4475-AF78-864502D303EE}" srcOrd="3" destOrd="0" presId="urn:microsoft.com/office/officeart/2005/8/layout/radial1"/>
    <dgm:cxn modelId="{CBC80388-AF6D-43C9-9F8F-CA7E85FAE503}" type="presParOf" srcId="{60DA9025-1C21-4475-AF78-864502D303EE}" destId="{CC72FE7A-316C-4A19-86A7-F752285CCD50}" srcOrd="0" destOrd="0" presId="urn:microsoft.com/office/officeart/2005/8/layout/radial1"/>
    <dgm:cxn modelId="{664B767C-A487-4D28-8423-93E8AD63EDA7}" type="presParOf" srcId="{3515932A-14C3-40E7-8BDB-4FE8542E8362}" destId="{FEA1DD1D-12A5-4716-BD1B-863F85CD2920}" srcOrd="4" destOrd="0" presId="urn:microsoft.com/office/officeart/2005/8/layout/radial1"/>
    <dgm:cxn modelId="{1836F68A-78E0-4B19-9214-1BA26BC85AED}" type="presParOf" srcId="{3515932A-14C3-40E7-8BDB-4FE8542E8362}" destId="{1EB7AC47-CFDD-4AED-872A-52BFD56187D3}" srcOrd="5" destOrd="0" presId="urn:microsoft.com/office/officeart/2005/8/layout/radial1"/>
    <dgm:cxn modelId="{F56F3C8A-A199-429B-946B-EC5EEA651461}" type="presParOf" srcId="{1EB7AC47-CFDD-4AED-872A-52BFD56187D3}" destId="{FE79F5FF-EF21-4764-99D7-9360D2F05D58}" srcOrd="0" destOrd="0" presId="urn:microsoft.com/office/officeart/2005/8/layout/radial1"/>
    <dgm:cxn modelId="{1E717A3B-89B8-402F-B3E6-FB7D84E52FF7}" type="presParOf" srcId="{3515932A-14C3-40E7-8BDB-4FE8542E8362}" destId="{04952027-862E-4E17-B115-5C02F535ACC9}" srcOrd="6" destOrd="0" presId="urn:microsoft.com/office/officeart/2005/8/layout/radial1"/>
    <dgm:cxn modelId="{626294C4-FACB-44F0-9C57-C551AC3148ED}" type="presParOf" srcId="{3515932A-14C3-40E7-8BDB-4FE8542E8362}" destId="{A73D3DD9-7D26-4888-8246-E889DEE24906}" srcOrd="7" destOrd="0" presId="urn:microsoft.com/office/officeart/2005/8/layout/radial1"/>
    <dgm:cxn modelId="{2936A2EB-C7D3-4ED8-9CC5-DA65830489F9}" type="presParOf" srcId="{A73D3DD9-7D26-4888-8246-E889DEE24906}" destId="{94863BC9-C320-443A-9F42-456C931751A6}" srcOrd="0" destOrd="0" presId="urn:microsoft.com/office/officeart/2005/8/layout/radial1"/>
    <dgm:cxn modelId="{11BE305A-C823-417E-839D-C5FB188D9470}" type="presParOf" srcId="{3515932A-14C3-40E7-8BDB-4FE8542E8362}" destId="{FA5A8ECA-CC52-4770-AD07-D2D9217C7D89}" srcOrd="8" destOrd="0" presId="urn:microsoft.com/office/officeart/2005/8/layout/radial1"/>
    <dgm:cxn modelId="{A9CAB3D7-4DE8-47AA-872A-EA63E60881DA}" type="presParOf" srcId="{3515932A-14C3-40E7-8BDB-4FE8542E8362}" destId="{33D0C2AE-8788-4C9D-ACB5-F65E67323BF5}" srcOrd="9" destOrd="0" presId="urn:microsoft.com/office/officeart/2005/8/layout/radial1"/>
    <dgm:cxn modelId="{AEFFC54A-4195-4CB1-BFEC-4A055F3C8122}" type="presParOf" srcId="{33D0C2AE-8788-4C9D-ACB5-F65E67323BF5}" destId="{5014D027-AB13-4093-BF62-E18BC61C826B}" srcOrd="0" destOrd="0" presId="urn:microsoft.com/office/officeart/2005/8/layout/radial1"/>
    <dgm:cxn modelId="{55196A34-E937-4394-ABBA-717D08D73D3D}" type="presParOf" srcId="{3515932A-14C3-40E7-8BDB-4FE8542E8362}" destId="{A1095966-A6C8-4655-B3CD-4D95671B593C}" srcOrd="10" destOrd="0" presId="urn:microsoft.com/office/officeart/2005/8/layout/radial1"/>
    <dgm:cxn modelId="{FF87F146-F0D1-462A-9D85-42D6D9485189}" type="presParOf" srcId="{3515932A-14C3-40E7-8BDB-4FE8542E8362}" destId="{A3393689-1AC4-4EEA-A054-1EFB8A594F46}" srcOrd="11" destOrd="0" presId="urn:microsoft.com/office/officeart/2005/8/layout/radial1"/>
    <dgm:cxn modelId="{A59CC3EC-E34A-42B4-AC08-1351A91D19FB}" type="presParOf" srcId="{A3393689-1AC4-4EEA-A054-1EFB8A594F46}" destId="{C41394A0-2C25-417B-A8EC-D10A49A181C8}" srcOrd="0" destOrd="0" presId="urn:microsoft.com/office/officeart/2005/8/layout/radial1"/>
    <dgm:cxn modelId="{09C49942-3DB3-42AF-AF19-6B764891F749}" type="presParOf" srcId="{3515932A-14C3-40E7-8BDB-4FE8542E8362}" destId="{A925D8BB-78B4-462C-95CC-144105557616}" srcOrd="12" destOrd="0" presId="urn:microsoft.com/office/officeart/2005/8/layout/radial1"/>
    <dgm:cxn modelId="{07D768D9-DD9A-4333-B2FE-1647A7D66530}" type="presParOf" srcId="{3515932A-14C3-40E7-8BDB-4FE8542E8362}" destId="{EF04AA70-CAAD-49EF-BE82-1F76C90C6C6C}" srcOrd="13" destOrd="0" presId="urn:microsoft.com/office/officeart/2005/8/layout/radial1"/>
    <dgm:cxn modelId="{94B97DCE-C97F-4C80-B595-1FBC50BC2F84}" type="presParOf" srcId="{EF04AA70-CAAD-49EF-BE82-1F76C90C6C6C}" destId="{EE91E459-BF9E-4846-AE77-CDBE606E0DD7}" srcOrd="0" destOrd="0" presId="urn:microsoft.com/office/officeart/2005/8/layout/radial1"/>
    <dgm:cxn modelId="{F6F9FB31-8A34-460C-A384-4646CD7A5E84}" type="presParOf" srcId="{3515932A-14C3-40E7-8BDB-4FE8542E8362}" destId="{7BD7A53C-7DE3-4F87-95D9-2ECC391EC5F9}" srcOrd="14" destOrd="0" presId="urn:microsoft.com/office/officeart/2005/8/layout/radial1"/>
    <dgm:cxn modelId="{0C324593-1D2F-4687-8447-D7FF10A675B8}" type="presParOf" srcId="{3515932A-14C3-40E7-8BDB-4FE8542E8362}" destId="{DCF72872-8242-4DC7-A813-E440E3C1633B}" srcOrd="15" destOrd="0" presId="urn:microsoft.com/office/officeart/2005/8/layout/radial1"/>
    <dgm:cxn modelId="{F3A5B9E2-1B9C-46E6-AA82-5738A898FF51}" type="presParOf" srcId="{DCF72872-8242-4DC7-A813-E440E3C1633B}" destId="{09ADF949-BF7B-400C-8F86-43A6AD839631}" srcOrd="0" destOrd="0" presId="urn:microsoft.com/office/officeart/2005/8/layout/radial1"/>
    <dgm:cxn modelId="{FA533BEB-4779-48F0-B8C8-146FAA1A8AC7}" type="presParOf" srcId="{3515932A-14C3-40E7-8BDB-4FE8542E8362}" destId="{7BA17725-36D1-437E-9E7B-D37D75A6DCE1}" srcOrd="16" destOrd="0" presId="urn:microsoft.com/office/officeart/2005/8/layout/radial1"/>
    <dgm:cxn modelId="{C633E2C9-C0A6-433C-9C9B-91401D624D9F}" type="presParOf" srcId="{3515932A-14C3-40E7-8BDB-4FE8542E8362}" destId="{17A3B6DB-6A34-4A49-B8BC-9224A3E5942E}" srcOrd="17" destOrd="0" presId="urn:microsoft.com/office/officeart/2005/8/layout/radial1"/>
    <dgm:cxn modelId="{86F63AE8-2044-47EF-AD11-A1F5AE6F8E4C}" type="presParOf" srcId="{17A3B6DB-6A34-4A49-B8BC-9224A3E5942E}" destId="{F766205F-6BBC-46C6-AC58-C7D73656A84C}" srcOrd="0" destOrd="0" presId="urn:microsoft.com/office/officeart/2005/8/layout/radial1"/>
    <dgm:cxn modelId="{C1CA66F3-FBDC-4A31-8BB1-924556A27C95}" type="presParOf" srcId="{3515932A-14C3-40E7-8BDB-4FE8542E8362}" destId="{C5FE8055-F131-44F3-9204-B443E59FA8CF}" srcOrd="18" destOrd="0" presId="urn:microsoft.com/office/officeart/2005/8/layout/radial1"/>
    <dgm:cxn modelId="{406D0FE9-7C01-4D08-A469-D4211C891FE1}" type="presParOf" srcId="{3515932A-14C3-40E7-8BDB-4FE8542E8362}" destId="{3E9BB890-EF62-416A-AA04-504FE787F9BB}" srcOrd="19" destOrd="0" presId="urn:microsoft.com/office/officeart/2005/8/layout/radial1"/>
    <dgm:cxn modelId="{4B6BDD73-EEFC-435E-99C9-FB9682129DC3}" type="presParOf" srcId="{3E9BB890-EF62-416A-AA04-504FE787F9BB}" destId="{742DA60F-8A02-427C-851B-C6E563517012}" srcOrd="0" destOrd="0" presId="urn:microsoft.com/office/officeart/2005/8/layout/radial1"/>
    <dgm:cxn modelId="{9503D0AF-2679-4C02-A579-E7BE3A77ED04}" type="presParOf" srcId="{3515932A-14C3-40E7-8BDB-4FE8542E8362}" destId="{9408E5F3-5E8E-4B97-8C6C-FFBC098C8F28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AB9215-C8CA-415A-A640-62A9A4EFB30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C5A3F7-7B78-4E15-B5D7-4692886A5A79}">
      <dgm:prSet phldrT="[Текст]" custT="1"/>
      <dgm:spPr/>
      <dgm:t>
        <a:bodyPr/>
        <a:lstStyle/>
        <a:p>
          <a:pPr algn="ctr"/>
          <a:r>
            <a:rPr lang="ru-RU" sz="3200" dirty="0">
              <a:latin typeface="+mj-lt"/>
            </a:rPr>
            <a:t>Методы консультирования</a:t>
          </a:r>
        </a:p>
      </dgm:t>
    </dgm:pt>
    <dgm:pt modelId="{A42CB3D7-830F-454C-B250-AC7DAF2C87CD}" type="parTrans" cxnId="{B85A13F6-DA13-4506-961B-AFC6CF36324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40E4774-BEB0-4F1C-BD19-2FBB5836F4DC}" type="sibTrans" cxnId="{B85A13F6-DA13-4506-961B-AFC6CF36324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7B16663-89C9-4784-8F87-09A86CFAED1D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Информирование</a:t>
          </a:r>
        </a:p>
      </dgm:t>
    </dgm:pt>
    <dgm:pt modelId="{EDAB070B-1CFA-452F-B372-0E6AE3CFE9FC}" type="parTrans" cxnId="{066D26D9-0775-4601-A0D8-E869B34F1F2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15DEF45-C37D-47A9-A590-92DA28A5A59B}" type="sibTrans" cxnId="{066D26D9-0775-4601-A0D8-E869B34F1F2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B7BCF5F-109F-455B-863B-6FB91442278B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Метафора</a:t>
          </a:r>
        </a:p>
      </dgm:t>
    </dgm:pt>
    <dgm:pt modelId="{9744F441-B903-41A9-8077-E9DFF4DE4B14}" type="parTrans" cxnId="{F27614A7-A4BE-48AD-8EDE-5EC2D903B9AC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076399D-B889-4ABF-8C62-0BC422E26727}" type="sibTrans" cxnId="{F27614A7-A4BE-48AD-8EDE-5EC2D903B9AC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EF94763-4E38-4867-A581-B734F5A90ACF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Установлениелогическихвзаимосвязей,проведениелогическогообоснования</a:t>
          </a:r>
        </a:p>
      </dgm:t>
    </dgm:pt>
    <dgm:pt modelId="{5EC56823-B2F6-4582-8BD9-3AD517F9B8B3}" type="parTrans" cxnId="{7AD302DF-242D-45ED-AC68-E04DEDD192F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81B79B4-E02D-43CC-9598-5970087B2588}" type="sibTrans" cxnId="{7AD302DF-242D-45ED-AC68-E04DEDD192F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3F9CE42-F11C-43B7-A335-9CA1F68AF4B6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Самораскрытие</a:t>
          </a:r>
        </a:p>
      </dgm:t>
    </dgm:pt>
    <dgm:pt modelId="{2620F1D5-62C0-47E7-B066-E41A0A877A87}" type="parTrans" cxnId="{1609B00D-AFD5-4999-9315-60CB15A37FD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26F44FA-3605-4590-A754-EF438AE6D12D}" type="sibTrans" cxnId="{1609B00D-AFD5-4999-9315-60CB15A37FD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4F5B88D-F686-4A0D-B534-67BE6953255B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err="1">
              <a:latin typeface="+mj-lt"/>
            </a:rPr>
            <a:t>Конкретноепожелание</a:t>
          </a:r>
          <a:endParaRPr lang="ru-RU" sz="1800" dirty="0">
            <a:latin typeface="+mj-lt"/>
          </a:endParaRPr>
        </a:p>
      </dgm:t>
    </dgm:pt>
    <dgm:pt modelId="{655513A6-7F88-499C-9E77-D9079D60F484}" type="parTrans" cxnId="{F6C1069A-A61D-44D4-943A-2F7B7F22187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03E9AA3-AD41-4FBF-B1C7-EABA96461530}" type="sibTrans" cxnId="{F6C1069A-A61D-44D4-943A-2F7B7F22187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D618C01-BE4B-4E87-9522-54A1A26ED013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Убеждение</a:t>
          </a:r>
        </a:p>
      </dgm:t>
    </dgm:pt>
    <dgm:pt modelId="{73904AB0-3B74-450A-B2C4-FE17A17B5C7D}" type="parTrans" cxnId="{AD59DAE8-1D7D-4504-9556-C7D99E1E549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1935668-13C8-41D7-BFCA-B105E50E7CA5}" type="sibTrans" cxnId="{AD59DAE8-1D7D-4504-9556-C7D99E1E549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1C9ECFC1-845E-4294-A9D3-2CBD72B8F6B1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Эмоциональное заражение</a:t>
          </a:r>
        </a:p>
      </dgm:t>
    </dgm:pt>
    <dgm:pt modelId="{98279931-1B3D-4AFB-A843-597B2BD797DF}" type="parTrans" cxnId="{C086D1F2-3F12-431C-8747-C0C21B9DBEA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1AF2034-020C-4B42-B8ED-0B4F72651AAF}" type="sibTrans" cxnId="{C086D1F2-3F12-431C-8747-C0C21B9DBEA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7EA1D69-D40F-44D6-A48E-DECAA0200DAA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Помощь в </a:t>
          </a:r>
          <a:r>
            <a:rPr lang="ru-RU" sz="1800" dirty="0" err="1">
              <a:latin typeface="+mj-lt"/>
            </a:rPr>
            <a:t>отреагировании</a:t>
          </a:r>
          <a:r>
            <a:rPr lang="ru-RU" sz="1800" dirty="0">
              <a:latin typeface="+mj-lt"/>
            </a:rPr>
            <a:t> не конструктивных эмоций</a:t>
          </a:r>
        </a:p>
      </dgm:t>
    </dgm:pt>
    <dgm:pt modelId="{A9A52C20-7152-4788-A2D4-CFA18F5ECF22}" type="parTrans" cxnId="{EB47F61A-05B8-49AD-8A22-5C1E6CDCBBD1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6E2B57F-696B-483B-80F8-A7F56DAE1B5C}" type="sibTrans" cxnId="{EB47F61A-05B8-49AD-8A22-5C1E6CDCBBD1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AF7A295-CA14-4AFF-B5B5-109D36FDF301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Переоценка</a:t>
          </a:r>
        </a:p>
      </dgm:t>
    </dgm:pt>
    <dgm:pt modelId="{575983AA-8BBA-42FB-9307-0767EE3E220B}" type="parTrans" cxnId="{464EA561-57FD-4457-A14E-0597067486A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96142B8-3D83-4680-A205-9658332A4792}" type="sibTrans" cxnId="{464EA561-57FD-4457-A14E-0597067486A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43111FD-A4A7-4751-8201-68CF1AE247D9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Позитивный настрой</a:t>
          </a:r>
        </a:p>
      </dgm:t>
    </dgm:pt>
    <dgm:pt modelId="{3870808B-0C29-44D9-B3DB-1DD3D831E257}" type="parTrans" cxnId="{462A5652-11F8-4DB2-94D5-C261EE4083DC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9ED9073-A0EF-4BCF-87F7-D1456F0D0D4D}" type="sibTrans" cxnId="{462A5652-11F8-4DB2-94D5-C261EE4083DC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3EB9F54-520A-4713-9761-82276586D330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Ролевое проигрывание</a:t>
          </a:r>
        </a:p>
      </dgm:t>
    </dgm:pt>
    <dgm:pt modelId="{9990C73B-ECB3-4944-B7BE-CAFC087B5412}" type="parTrans" cxnId="{EF85AC44-A42C-4FC1-AE3C-2238094A577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192899ED-4800-4073-B6DD-7836F1AFCEC2}" type="sibTrans" cxnId="{EF85AC44-A42C-4FC1-AE3C-2238094A577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B8A9758-9C0F-45D0-84A7-7948568BEB11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Анализ ситуации</a:t>
          </a:r>
        </a:p>
      </dgm:t>
    </dgm:pt>
    <dgm:pt modelId="{2FEE9E1C-8093-4E2D-BD73-877DEF276CB3}" type="parTrans" cxnId="{4445ADE7-0D72-40D0-B7E8-AE060DB937B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3884962-0337-4B3D-80DD-E09ADF92B500}" type="sibTrans" cxnId="{4445ADE7-0D72-40D0-B7E8-AE060DB937B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DCF78FE-A61C-420E-9BF5-1B087FC20EC1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err="1">
              <a:latin typeface="+mj-lt"/>
            </a:rPr>
            <a:t>Целеустроение</a:t>
          </a:r>
          <a:endParaRPr lang="ru-RU" sz="1800" dirty="0">
            <a:latin typeface="+mj-lt"/>
          </a:endParaRPr>
        </a:p>
      </dgm:t>
    </dgm:pt>
    <dgm:pt modelId="{8A142913-53BE-4C73-8512-7D2BCDD3D467}" type="parTrans" cxnId="{F27969CC-E03A-4961-9853-B8EAE276B48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3E13F3C-A0AC-426D-882B-F650470AA1ED}" type="sibTrans" cxnId="{F27969CC-E03A-4961-9853-B8EAE276B48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C61C1DC-169F-4FA7-823D-FC9AFCB24D0F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Наполнение смыслом «обыденных» жизненных событий</a:t>
          </a:r>
        </a:p>
      </dgm:t>
    </dgm:pt>
    <dgm:pt modelId="{0282EA64-C4D3-4B30-B0A9-139D08A2094C}" type="parTrans" cxnId="{45858951-E50F-4E3B-BEE4-89CEDC3AB00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1B6CFE9-0998-48DA-A3BF-B3DD3C439166}" type="sibTrans" cxnId="{45858951-E50F-4E3B-BEE4-89CEDC3AB00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24BD32DA-7EC2-4A38-BBA4-2347E53883C5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+mj-lt"/>
            </a:rPr>
            <a:t>Обучение элементарным техникам аутогенной тренировки</a:t>
          </a:r>
        </a:p>
      </dgm:t>
    </dgm:pt>
    <dgm:pt modelId="{24AA7577-7E1F-4BC4-B0CF-E76981C27C3A}" type="parTrans" cxnId="{96009694-F16F-456C-B745-2CC983A8AE3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DA9C71E-EB0A-4035-A347-FF57B9FDF1EA}" type="sibTrans" cxnId="{96009694-F16F-456C-B745-2CC983A8AE3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F3F2E49-19C6-4284-8DFC-1ADF0AA442C1}" type="pres">
      <dgm:prSet presAssocID="{BBAB9215-C8CA-415A-A640-62A9A4EFB300}" presName="linear" presStyleCnt="0">
        <dgm:presLayoutVars>
          <dgm:dir/>
          <dgm:animLvl val="lvl"/>
          <dgm:resizeHandles val="exact"/>
        </dgm:presLayoutVars>
      </dgm:prSet>
      <dgm:spPr/>
    </dgm:pt>
    <dgm:pt modelId="{9E6BA970-DD4D-44EC-B204-66886BCFC1CD}" type="pres">
      <dgm:prSet presAssocID="{1FC5A3F7-7B78-4E15-B5D7-4692886A5A79}" presName="parentLin" presStyleCnt="0"/>
      <dgm:spPr/>
    </dgm:pt>
    <dgm:pt modelId="{F795D8EA-718A-48D9-A341-DD6BAAAAE5E4}" type="pres">
      <dgm:prSet presAssocID="{1FC5A3F7-7B78-4E15-B5D7-4692886A5A79}" presName="parentLeftMargin" presStyleLbl="node1" presStyleIdx="0" presStyleCnt="1"/>
      <dgm:spPr/>
    </dgm:pt>
    <dgm:pt modelId="{861DB351-D6BE-4E8B-920B-7C44A94F288F}" type="pres">
      <dgm:prSet presAssocID="{1FC5A3F7-7B78-4E15-B5D7-4692886A5A79}" presName="parentText" presStyleLbl="node1" presStyleIdx="0" presStyleCnt="1" custScaleX="126884" custLinFactNeighborX="36220" custLinFactNeighborY="-52377">
        <dgm:presLayoutVars>
          <dgm:chMax val="0"/>
          <dgm:bulletEnabled val="1"/>
        </dgm:presLayoutVars>
      </dgm:prSet>
      <dgm:spPr>
        <a:prstGeom prst="downArrowCallout">
          <a:avLst/>
        </a:prstGeom>
      </dgm:spPr>
    </dgm:pt>
    <dgm:pt modelId="{7D40C700-C6BD-4222-BB7D-EF30433E40D2}" type="pres">
      <dgm:prSet presAssocID="{1FC5A3F7-7B78-4E15-B5D7-4692886A5A79}" presName="negativeSpace" presStyleCnt="0"/>
      <dgm:spPr/>
    </dgm:pt>
    <dgm:pt modelId="{21DA84F5-74E4-4739-9192-B4849BE81A4F}" type="pres">
      <dgm:prSet presAssocID="{1FC5A3F7-7B78-4E15-B5D7-4692886A5A79}" presName="childText" presStyleLbl="conFgAcc1" presStyleIdx="0" presStyleCnt="1" custScaleY="82596" custLinFactNeighborX="1811" custLinFactNeighborY="1986">
        <dgm:presLayoutVars>
          <dgm:bulletEnabled val="1"/>
        </dgm:presLayoutVars>
      </dgm:prSet>
      <dgm:spPr/>
    </dgm:pt>
  </dgm:ptLst>
  <dgm:cxnLst>
    <dgm:cxn modelId="{1609B00D-AFD5-4999-9315-60CB15A37FDB}" srcId="{1FC5A3F7-7B78-4E15-B5D7-4692886A5A79}" destId="{D3F9CE42-F11C-43B7-A335-9CA1F68AF4B6}" srcOrd="3" destOrd="0" parTransId="{2620F1D5-62C0-47E7-B066-E41A0A877A87}" sibTransId="{A26F44FA-3605-4590-A754-EF438AE6D12D}"/>
    <dgm:cxn modelId="{EB47F61A-05B8-49AD-8A22-5C1E6CDCBBD1}" srcId="{1FC5A3F7-7B78-4E15-B5D7-4692886A5A79}" destId="{97EA1D69-D40F-44D6-A48E-DECAA0200DAA}" srcOrd="7" destOrd="0" parTransId="{A9A52C20-7152-4788-A2D4-CFA18F5ECF22}" sibTransId="{F6E2B57F-696B-483B-80F8-A7F56DAE1B5C}"/>
    <dgm:cxn modelId="{3909AC1E-884E-4C33-AFDD-70BCF82A7D8B}" type="presOf" srcId="{DEF94763-4E38-4867-A581-B734F5A90ACF}" destId="{21DA84F5-74E4-4739-9192-B4849BE81A4F}" srcOrd="0" destOrd="2" presId="urn:microsoft.com/office/officeart/2005/8/layout/list1"/>
    <dgm:cxn modelId="{E0F95533-641F-4D50-AE1A-957AE1138ED4}" type="presOf" srcId="{5B7BCF5F-109F-455B-863B-6FB91442278B}" destId="{21DA84F5-74E4-4739-9192-B4849BE81A4F}" srcOrd="0" destOrd="1" presId="urn:microsoft.com/office/officeart/2005/8/layout/list1"/>
    <dgm:cxn modelId="{D6B5C560-9AC8-48AA-B6A7-CF525B3C673E}" type="presOf" srcId="{D3F9CE42-F11C-43B7-A335-9CA1F68AF4B6}" destId="{21DA84F5-74E4-4739-9192-B4849BE81A4F}" srcOrd="0" destOrd="3" presId="urn:microsoft.com/office/officeart/2005/8/layout/list1"/>
    <dgm:cxn modelId="{464EA561-57FD-4457-A14E-0597067486A7}" srcId="{1FC5A3F7-7B78-4E15-B5D7-4692886A5A79}" destId="{3AF7A295-CA14-4AFF-B5B5-109D36FDF301}" srcOrd="8" destOrd="0" parTransId="{575983AA-8BBA-42FB-9307-0767EE3E220B}" sibTransId="{A96142B8-3D83-4680-A205-9658332A4792}"/>
    <dgm:cxn modelId="{EF85AC44-A42C-4FC1-AE3C-2238094A5774}" srcId="{1FC5A3F7-7B78-4E15-B5D7-4692886A5A79}" destId="{E3EB9F54-520A-4713-9761-82276586D330}" srcOrd="10" destOrd="0" parTransId="{9990C73B-ECB3-4944-B7BE-CAFC087B5412}" sibTransId="{192899ED-4800-4073-B6DD-7836F1AFCEC2}"/>
    <dgm:cxn modelId="{79D2A86B-FDEE-4BA7-8DC6-1158F7918652}" type="presOf" srcId="{BBAB9215-C8CA-415A-A640-62A9A4EFB300}" destId="{0F3F2E49-19C6-4284-8DFC-1ADF0AA442C1}" srcOrd="0" destOrd="0" presId="urn:microsoft.com/office/officeart/2005/8/layout/list1"/>
    <dgm:cxn modelId="{502AEC6E-7794-4D38-A54C-92A4538E2113}" type="presOf" srcId="{24BD32DA-7EC2-4A38-BBA4-2347E53883C5}" destId="{21DA84F5-74E4-4739-9192-B4849BE81A4F}" srcOrd="0" destOrd="14" presId="urn:microsoft.com/office/officeart/2005/8/layout/list1"/>
    <dgm:cxn modelId="{B6A71271-7C2A-47D5-97BE-522B0F37CFDD}" type="presOf" srcId="{3B8A9758-9C0F-45D0-84A7-7948568BEB11}" destId="{21DA84F5-74E4-4739-9192-B4849BE81A4F}" srcOrd="0" destOrd="11" presId="urn:microsoft.com/office/officeart/2005/8/layout/list1"/>
    <dgm:cxn modelId="{45858951-E50F-4E3B-BEE4-89CEDC3AB00B}" srcId="{1FC5A3F7-7B78-4E15-B5D7-4692886A5A79}" destId="{CC61C1DC-169F-4FA7-823D-FC9AFCB24D0F}" srcOrd="13" destOrd="0" parTransId="{0282EA64-C4D3-4B30-B0A9-139D08A2094C}" sibTransId="{51B6CFE9-0998-48DA-A3BF-B3DD3C439166}"/>
    <dgm:cxn modelId="{462A5652-11F8-4DB2-94D5-C261EE4083DC}" srcId="{1FC5A3F7-7B78-4E15-B5D7-4692886A5A79}" destId="{943111FD-A4A7-4751-8201-68CF1AE247D9}" srcOrd="9" destOrd="0" parTransId="{3870808B-0C29-44D9-B3DB-1DD3D831E257}" sibTransId="{A9ED9073-A0EF-4BCF-87F7-D1456F0D0D4D}"/>
    <dgm:cxn modelId="{FB69AE75-057D-454E-9D02-8F1D40CFEF85}" type="presOf" srcId="{3AF7A295-CA14-4AFF-B5B5-109D36FDF301}" destId="{21DA84F5-74E4-4739-9192-B4849BE81A4F}" srcOrd="0" destOrd="8" presId="urn:microsoft.com/office/officeart/2005/8/layout/list1"/>
    <dgm:cxn modelId="{BFC6D759-A8BF-43C8-B3FF-A5B3F6E17F70}" type="presOf" srcId="{1FC5A3F7-7B78-4E15-B5D7-4692886A5A79}" destId="{F795D8EA-718A-48D9-A341-DD6BAAAAE5E4}" srcOrd="0" destOrd="0" presId="urn:microsoft.com/office/officeart/2005/8/layout/list1"/>
    <dgm:cxn modelId="{63816F81-5883-4084-BB9C-2480BDC001E7}" type="presOf" srcId="{943111FD-A4A7-4751-8201-68CF1AE247D9}" destId="{21DA84F5-74E4-4739-9192-B4849BE81A4F}" srcOrd="0" destOrd="9" presId="urn:microsoft.com/office/officeart/2005/8/layout/list1"/>
    <dgm:cxn modelId="{96009694-F16F-456C-B745-2CC983A8AE30}" srcId="{1FC5A3F7-7B78-4E15-B5D7-4692886A5A79}" destId="{24BD32DA-7EC2-4A38-BBA4-2347E53883C5}" srcOrd="14" destOrd="0" parTransId="{24AA7577-7E1F-4BC4-B0CF-E76981C27C3A}" sibTransId="{FDA9C71E-EB0A-4035-A347-FF57B9FDF1EA}"/>
    <dgm:cxn modelId="{F6C1069A-A61D-44D4-943A-2F7B7F22187E}" srcId="{1FC5A3F7-7B78-4E15-B5D7-4692886A5A79}" destId="{F4F5B88D-F686-4A0D-B534-67BE6953255B}" srcOrd="4" destOrd="0" parTransId="{655513A6-7F88-499C-9E77-D9079D60F484}" sibTransId="{F03E9AA3-AD41-4FBF-B1C7-EABA96461530}"/>
    <dgm:cxn modelId="{526A089A-3C0E-4589-877E-2219441482DC}" type="presOf" srcId="{D7B16663-89C9-4784-8F87-09A86CFAED1D}" destId="{21DA84F5-74E4-4739-9192-B4849BE81A4F}" srcOrd="0" destOrd="0" presId="urn:microsoft.com/office/officeart/2005/8/layout/list1"/>
    <dgm:cxn modelId="{A9CA9C9B-1E1B-4E7D-B7FE-4545D9BA264B}" type="presOf" srcId="{CC61C1DC-169F-4FA7-823D-FC9AFCB24D0F}" destId="{21DA84F5-74E4-4739-9192-B4849BE81A4F}" srcOrd="0" destOrd="13" presId="urn:microsoft.com/office/officeart/2005/8/layout/list1"/>
    <dgm:cxn modelId="{4B925EA1-6A57-4592-8686-6B15B9564BEB}" type="presOf" srcId="{E3EB9F54-520A-4713-9761-82276586D330}" destId="{21DA84F5-74E4-4739-9192-B4849BE81A4F}" srcOrd="0" destOrd="10" presId="urn:microsoft.com/office/officeart/2005/8/layout/list1"/>
    <dgm:cxn modelId="{F27614A7-A4BE-48AD-8EDE-5EC2D903B9AC}" srcId="{1FC5A3F7-7B78-4E15-B5D7-4692886A5A79}" destId="{5B7BCF5F-109F-455B-863B-6FB91442278B}" srcOrd="1" destOrd="0" parTransId="{9744F441-B903-41A9-8077-E9DFF4DE4B14}" sibTransId="{0076399D-B889-4ABF-8C62-0BC422E26727}"/>
    <dgm:cxn modelId="{2BD3D6B2-7889-4C2C-86B5-1128E6B9B2E0}" type="presOf" srcId="{1FC5A3F7-7B78-4E15-B5D7-4692886A5A79}" destId="{861DB351-D6BE-4E8B-920B-7C44A94F288F}" srcOrd="1" destOrd="0" presId="urn:microsoft.com/office/officeart/2005/8/layout/list1"/>
    <dgm:cxn modelId="{B3A742C0-BEDC-452B-BD90-FD3C1BE531CB}" type="presOf" srcId="{FD618C01-BE4B-4E87-9522-54A1A26ED013}" destId="{21DA84F5-74E4-4739-9192-B4849BE81A4F}" srcOrd="0" destOrd="5" presId="urn:microsoft.com/office/officeart/2005/8/layout/list1"/>
    <dgm:cxn modelId="{F27969CC-E03A-4961-9853-B8EAE276B48D}" srcId="{1FC5A3F7-7B78-4E15-B5D7-4692886A5A79}" destId="{5DCF78FE-A61C-420E-9BF5-1B087FC20EC1}" srcOrd="12" destOrd="0" parTransId="{8A142913-53BE-4C73-8512-7D2BCDD3D467}" sibTransId="{73E13F3C-A0AC-426D-882B-F650470AA1ED}"/>
    <dgm:cxn modelId="{066D26D9-0775-4601-A0D8-E869B34F1F27}" srcId="{1FC5A3F7-7B78-4E15-B5D7-4692886A5A79}" destId="{D7B16663-89C9-4784-8F87-09A86CFAED1D}" srcOrd="0" destOrd="0" parTransId="{EDAB070B-1CFA-452F-B372-0E6AE3CFE9FC}" sibTransId="{815DEF45-C37D-47A9-A590-92DA28A5A59B}"/>
    <dgm:cxn modelId="{7AD302DF-242D-45ED-AC68-E04DEDD192FA}" srcId="{1FC5A3F7-7B78-4E15-B5D7-4692886A5A79}" destId="{DEF94763-4E38-4867-A581-B734F5A90ACF}" srcOrd="2" destOrd="0" parTransId="{5EC56823-B2F6-4582-8BD9-3AD517F9B8B3}" sibTransId="{C81B79B4-E02D-43CC-9598-5970087B2588}"/>
    <dgm:cxn modelId="{4445ADE7-0D72-40D0-B7E8-AE060DB937B3}" srcId="{1FC5A3F7-7B78-4E15-B5D7-4692886A5A79}" destId="{3B8A9758-9C0F-45D0-84A7-7948568BEB11}" srcOrd="11" destOrd="0" parTransId="{2FEE9E1C-8093-4E2D-BD73-877DEF276CB3}" sibTransId="{C3884962-0337-4B3D-80DD-E09ADF92B500}"/>
    <dgm:cxn modelId="{AD59DAE8-1D7D-4504-9556-C7D99E1E5490}" srcId="{1FC5A3F7-7B78-4E15-B5D7-4692886A5A79}" destId="{FD618C01-BE4B-4E87-9522-54A1A26ED013}" srcOrd="5" destOrd="0" parTransId="{73904AB0-3B74-450A-B2C4-FE17A17B5C7D}" sibTransId="{C1935668-13C8-41D7-BFCA-B105E50E7CA5}"/>
    <dgm:cxn modelId="{B4731CEF-7B01-461A-A0DF-76F4630B8289}" type="presOf" srcId="{5DCF78FE-A61C-420E-9BF5-1B087FC20EC1}" destId="{21DA84F5-74E4-4739-9192-B4849BE81A4F}" srcOrd="0" destOrd="12" presId="urn:microsoft.com/office/officeart/2005/8/layout/list1"/>
    <dgm:cxn modelId="{4B3467EF-C352-4122-8DD0-2960814B916C}" type="presOf" srcId="{97EA1D69-D40F-44D6-A48E-DECAA0200DAA}" destId="{21DA84F5-74E4-4739-9192-B4849BE81A4F}" srcOrd="0" destOrd="7" presId="urn:microsoft.com/office/officeart/2005/8/layout/list1"/>
    <dgm:cxn modelId="{C086D1F2-3F12-431C-8747-C0C21B9DBEA5}" srcId="{1FC5A3F7-7B78-4E15-B5D7-4692886A5A79}" destId="{1C9ECFC1-845E-4294-A9D3-2CBD72B8F6B1}" srcOrd="6" destOrd="0" parTransId="{98279931-1B3D-4AFB-A843-597B2BD797DF}" sibTransId="{41AF2034-020C-4B42-B8ED-0B4F72651AAF}"/>
    <dgm:cxn modelId="{BB02F5F4-20F8-442A-BBE9-712CDA8C457B}" type="presOf" srcId="{F4F5B88D-F686-4A0D-B534-67BE6953255B}" destId="{21DA84F5-74E4-4739-9192-B4849BE81A4F}" srcOrd="0" destOrd="4" presId="urn:microsoft.com/office/officeart/2005/8/layout/list1"/>
    <dgm:cxn modelId="{B85A13F6-DA13-4506-961B-AFC6CF36324F}" srcId="{BBAB9215-C8CA-415A-A640-62A9A4EFB300}" destId="{1FC5A3F7-7B78-4E15-B5D7-4692886A5A79}" srcOrd="0" destOrd="0" parTransId="{A42CB3D7-830F-454C-B250-AC7DAF2C87CD}" sibTransId="{640E4774-BEB0-4F1C-BD19-2FBB5836F4DC}"/>
    <dgm:cxn modelId="{46A31BFC-6ED4-487F-898C-075339199552}" type="presOf" srcId="{1C9ECFC1-845E-4294-A9D3-2CBD72B8F6B1}" destId="{21DA84F5-74E4-4739-9192-B4849BE81A4F}" srcOrd="0" destOrd="6" presId="urn:microsoft.com/office/officeart/2005/8/layout/list1"/>
    <dgm:cxn modelId="{172533A9-FA8B-4044-A812-D38B9B5B14C0}" type="presParOf" srcId="{0F3F2E49-19C6-4284-8DFC-1ADF0AA442C1}" destId="{9E6BA970-DD4D-44EC-B204-66886BCFC1CD}" srcOrd="0" destOrd="0" presId="urn:microsoft.com/office/officeart/2005/8/layout/list1"/>
    <dgm:cxn modelId="{6B55543D-FB54-4E28-BBC0-81F5BEEC9C04}" type="presParOf" srcId="{9E6BA970-DD4D-44EC-B204-66886BCFC1CD}" destId="{F795D8EA-718A-48D9-A341-DD6BAAAAE5E4}" srcOrd="0" destOrd="0" presId="urn:microsoft.com/office/officeart/2005/8/layout/list1"/>
    <dgm:cxn modelId="{E9BFE4F5-890B-444C-B2AF-D1C4CAFAD1A4}" type="presParOf" srcId="{9E6BA970-DD4D-44EC-B204-66886BCFC1CD}" destId="{861DB351-D6BE-4E8B-920B-7C44A94F288F}" srcOrd="1" destOrd="0" presId="urn:microsoft.com/office/officeart/2005/8/layout/list1"/>
    <dgm:cxn modelId="{D0F2DAE0-B402-43F9-B294-4AFB00C45312}" type="presParOf" srcId="{0F3F2E49-19C6-4284-8DFC-1ADF0AA442C1}" destId="{7D40C700-C6BD-4222-BB7D-EF30433E40D2}" srcOrd="1" destOrd="0" presId="urn:microsoft.com/office/officeart/2005/8/layout/list1"/>
    <dgm:cxn modelId="{8F70185F-7772-433C-A9B2-0DF5EA3E94F4}" type="presParOf" srcId="{0F3F2E49-19C6-4284-8DFC-1ADF0AA442C1}" destId="{21DA84F5-74E4-4739-9192-B4849BE81A4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CF9D9-5AC1-45A8-9E0F-9131D75D48A7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78450A-0640-4D40-9737-820F880F3090}">
      <dgm:prSet phldrT="[Текст]" custT="1"/>
      <dgm:spPr/>
      <dgm:t>
        <a:bodyPr/>
        <a:lstStyle/>
        <a:p>
          <a:r>
            <a:rPr lang="ru-RU" sz="2800" dirty="0">
              <a:latin typeface="+mj-lt"/>
            </a:rPr>
            <a:t>Цели консультирования</a:t>
          </a:r>
        </a:p>
      </dgm:t>
    </dgm:pt>
    <dgm:pt modelId="{95348DA9-CCDA-4285-BD9B-6F747268EC4F}" type="parTrans" cxnId="{3D48575B-6E5F-442C-BA04-BE5937752D7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8A33712-8865-4B2D-9846-16173107C3FC}" type="sibTrans" cxnId="{3D48575B-6E5F-442C-BA04-BE5937752D7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79732CA-9A81-4D3B-AA55-510404964C94}">
      <dgm:prSet custT="1"/>
      <dgm:spPr/>
      <dgm:t>
        <a:bodyPr/>
        <a:lstStyle/>
        <a:p>
          <a:r>
            <a:rPr lang="ru-RU" sz="1600" dirty="0">
              <a:latin typeface="+mj-lt"/>
            </a:rPr>
            <a:t>Способствовать изменению поведения клиента, чтобы он мог жить продуктивно и испытывать удовлетворенность</a:t>
          </a:r>
        </a:p>
      </dgm:t>
    </dgm:pt>
    <dgm:pt modelId="{E3B817D0-D55D-4285-9DF2-F56E2B1EB037}" type="parTrans" cxnId="{CB17284C-3517-457F-8CEB-7E6ECC55D68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95DA0D3-D237-4B31-A9B3-8657747FF64C}" type="sibTrans" cxnId="{CB17284C-3517-457F-8CEB-7E6ECC55D68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B4A2EA89-BDB3-4964-ADCD-42BC0DEA1D46}">
      <dgm:prSet custT="1"/>
      <dgm:spPr/>
      <dgm:t>
        <a:bodyPr/>
        <a:lstStyle/>
        <a:p>
          <a:r>
            <a:rPr lang="ru-RU" sz="1600" dirty="0">
              <a:latin typeface="+mj-lt"/>
            </a:rPr>
            <a:t>Развивать навыки преодоления трудностей</a:t>
          </a:r>
        </a:p>
      </dgm:t>
    </dgm:pt>
    <dgm:pt modelId="{61B12528-2024-4F74-A921-D376EA4498D5}" type="parTrans" cxnId="{7B840B7C-0E6F-42EF-8BC1-35DD78BEA17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00FD214-ECA1-4919-8023-3D39933ECEF2}" type="sibTrans" cxnId="{7B840B7C-0E6F-42EF-8BC1-35DD78BEA17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BF7BC02-9DF3-495B-9C35-8A1A905B8D10}">
      <dgm:prSet custT="1"/>
      <dgm:spPr/>
      <dgm:t>
        <a:bodyPr/>
        <a:lstStyle/>
        <a:p>
          <a:r>
            <a:rPr lang="ru-RU" sz="1600" dirty="0">
              <a:latin typeface="+mj-lt"/>
            </a:rPr>
            <a:t>Обеспечивать эффективное принятие жизненно-важных решений в контексте поступков. </a:t>
          </a:r>
        </a:p>
      </dgm:t>
    </dgm:pt>
    <dgm:pt modelId="{CCA345EA-F70B-46C4-A497-655C48EFF0A1}" type="parTrans" cxnId="{C7D80F26-B0D2-4217-B2F0-2CD53ABFED3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C515049-AE7A-4950-8039-C48B66237813}" type="sibTrans" cxnId="{C7D80F26-B0D2-4217-B2F0-2CD53ABFED3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B25BBB62-1293-4DBA-803D-0F7BC3CFF95A}">
      <dgm:prSet custT="1"/>
      <dgm:spPr/>
      <dgm:t>
        <a:bodyPr/>
        <a:lstStyle/>
        <a:p>
          <a:r>
            <a:rPr lang="ru-RU" sz="1600" dirty="0">
              <a:latin typeface="+mj-lt"/>
            </a:rPr>
            <a:t>Развивать умение завязывать и поддерживать межличностные отношения</a:t>
          </a:r>
        </a:p>
      </dgm:t>
    </dgm:pt>
    <dgm:pt modelId="{A90CDA9C-90A7-4AF4-9101-F318634C9CC2}" type="parTrans" cxnId="{D4EDEFDD-F14C-492A-9EB5-BAAF61DF1C6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2310106-CF26-403F-9A6D-F678EEE8CDB0}" type="sibTrans" cxnId="{D4EDEFDD-F14C-492A-9EB5-BAAF61DF1C6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FC49D19-7F76-48BD-AF15-26646FB7EFA0}">
      <dgm:prSet custT="1"/>
      <dgm:spPr/>
      <dgm:t>
        <a:bodyPr/>
        <a:lstStyle/>
        <a:p>
          <a:r>
            <a:rPr lang="ru-RU" sz="1600" dirty="0">
              <a:latin typeface="+mj-lt"/>
            </a:rPr>
            <a:t>Способствовать реализации и повышению потенциала личности через содействие осознанию человеком понятия свобода, а также развитие способности собственного контроля.</a:t>
          </a:r>
        </a:p>
      </dgm:t>
    </dgm:pt>
    <dgm:pt modelId="{07D4798C-D76B-4507-BEAE-387C157F110C}" type="parTrans" cxnId="{CBE6D742-C16B-4B9A-9162-0A099B6A88E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D36774F-8F24-4440-924D-215D7B2A64D4}" type="sibTrans" cxnId="{CBE6D742-C16B-4B9A-9162-0A099B6A88E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C0CE365-58DF-4386-9987-111BC20BCF55}">
      <dgm:prSet custT="1"/>
      <dgm:spPr/>
      <dgm:t>
        <a:bodyPr/>
        <a:lstStyle/>
        <a:p>
          <a:r>
            <a:rPr lang="ru-RU" sz="1600" dirty="0">
              <a:latin typeface="+mj-lt"/>
            </a:rPr>
            <a:t>Контролировать себя и свои действия.</a:t>
          </a:r>
        </a:p>
      </dgm:t>
    </dgm:pt>
    <dgm:pt modelId="{E5AB95A8-7105-4871-AF18-4B3237383783}" type="parTrans" cxnId="{D8CF333F-7381-469D-8E73-353201E00B4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27E10E9-E4B2-4F9E-B963-F377CFEBAADF}" type="sibTrans" cxnId="{D8CF333F-7381-469D-8E73-353201E00B4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D5A18C6-9EE7-48AE-82A7-52D9AD7C7973}">
      <dgm:prSet custT="1"/>
      <dgm:spPr/>
      <dgm:t>
        <a:bodyPr/>
        <a:lstStyle/>
        <a:p>
          <a:r>
            <a:rPr lang="ru-RU" sz="1600" dirty="0">
              <a:latin typeface="+mj-lt"/>
            </a:rPr>
            <a:t>Помочь клиенту сформулировать проблемы, цели и задачи. Цели могут быть долгосрочными и локальными. </a:t>
          </a:r>
        </a:p>
      </dgm:t>
    </dgm:pt>
    <dgm:pt modelId="{EAD6C5A7-E614-4297-84A7-1B215E600C87}" type="parTrans" cxnId="{5B14443B-B733-4D4A-8B56-05551AD8F73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382B0B0-2574-452E-B710-93768586DFF9}" type="sibTrans" cxnId="{5B14443B-B733-4D4A-8B56-05551AD8F73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EFEB284-143D-4CFF-8FE1-1EEAD26AB405}">
      <dgm:prSet custT="1"/>
      <dgm:spPr/>
      <dgm:t>
        <a:bodyPr/>
        <a:lstStyle/>
        <a:p>
          <a:r>
            <a:rPr lang="ru-RU" sz="1600">
              <a:latin typeface="+mj-lt"/>
            </a:rPr>
            <a:t>Поступок </a:t>
          </a:r>
          <a:r>
            <a:rPr lang="ru-RU" sz="1600" dirty="0">
              <a:latin typeface="+mj-lt"/>
            </a:rPr>
            <a:t>это деяние за которое человек может и должен нести ответственность.</a:t>
          </a:r>
        </a:p>
      </dgm:t>
    </dgm:pt>
    <dgm:pt modelId="{3EE614DE-FA15-4281-959D-3A2AC1F19B2F}" type="parTrans" cxnId="{73324234-0999-4FD6-AAA2-7FE2DCD72D4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86662EF-40C7-4830-92EB-D6CD809DCDC0}" type="sibTrans" cxnId="{73324234-0999-4FD6-AAA2-7FE2DCD72D4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A38340D-BD9F-4B33-AE63-D4D29EECCD16}">
      <dgm:prSet custT="1"/>
      <dgm:spPr/>
      <dgm:t>
        <a:bodyPr/>
        <a:lstStyle/>
        <a:p>
          <a:r>
            <a:rPr lang="ru-RU" sz="1600">
              <a:latin typeface="+mj-lt"/>
            </a:rPr>
            <a:t>Важно </a:t>
          </a:r>
          <a:r>
            <a:rPr lang="ru-RU" sz="1600" dirty="0">
              <a:latin typeface="+mj-lt"/>
            </a:rPr>
            <a:t>помочь клиенту разобраться в том. что для него действительно актуально, в какой конкретной проблеме ему необходимо разобраться</a:t>
          </a:r>
        </a:p>
      </dgm:t>
    </dgm:pt>
    <dgm:pt modelId="{17C87C23-F31F-401C-9BA0-1A16650BE607}" type="parTrans" cxnId="{4D3E403C-23AF-447E-B843-08961F437B1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C262B27-A776-4FA4-BDDD-051F1FD8829C}" type="sibTrans" cxnId="{4D3E403C-23AF-447E-B843-08961F437B1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0FC7375-71B1-4BE1-AE3D-43894DAE4E80}" type="pres">
      <dgm:prSet presAssocID="{FF1CF9D9-5AC1-45A8-9E0F-9131D75D48A7}" presName="Name0" presStyleCnt="0">
        <dgm:presLayoutVars>
          <dgm:dir/>
          <dgm:animLvl val="lvl"/>
          <dgm:resizeHandles val="exact"/>
        </dgm:presLayoutVars>
      </dgm:prSet>
      <dgm:spPr/>
    </dgm:pt>
    <dgm:pt modelId="{4ED8C3D2-7EFA-4C86-8ED7-F3959A69F6A7}" type="pres">
      <dgm:prSet presAssocID="{E378450A-0640-4D40-9737-820F880F3090}" presName="vertFlow" presStyleCnt="0"/>
      <dgm:spPr/>
    </dgm:pt>
    <dgm:pt modelId="{E0584C12-D87E-492C-8CB0-0F9CFAD7A2C6}" type="pres">
      <dgm:prSet presAssocID="{E378450A-0640-4D40-9737-820F880F3090}" presName="header" presStyleLbl="node1" presStyleIdx="0" presStyleCnt="1" custScaleX="259742"/>
      <dgm:spPr/>
    </dgm:pt>
    <dgm:pt modelId="{276925C0-65E9-40F5-A517-2E174536B366}" type="pres">
      <dgm:prSet presAssocID="{E3B817D0-D55D-4285-9DF2-F56E2B1EB037}" presName="parTrans" presStyleLbl="sibTrans2D1" presStyleIdx="0" presStyleCnt="7"/>
      <dgm:spPr/>
    </dgm:pt>
    <dgm:pt modelId="{26ABF766-E46E-4C29-8498-9142956586CC}" type="pres">
      <dgm:prSet presAssocID="{379732CA-9A81-4D3B-AA55-510404964C94}" presName="child" presStyleLbl="alignAccFollowNode1" presStyleIdx="0" presStyleCnt="7" custScaleX="398149" custLinFactNeighborX="1272" custLinFactNeighborY="12455">
        <dgm:presLayoutVars>
          <dgm:chMax val="0"/>
          <dgm:bulletEnabled val="1"/>
        </dgm:presLayoutVars>
      </dgm:prSet>
      <dgm:spPr/>
    </dgm:pt>
    <dgm:pt modelId="{1A827239-EF2E-46A0-8608-7B1680D79140}" type="pres">
      <dgm:prSet presAssocID="{D95DA0D3-D237-4B31-A9B3-8657747FF64C}" presName="sibTrans" presStyleLbl="sibTrans2D1" presStyleIdx="1" presStyleCnt="7"/>
      <dgm:spPr/>
    </dgm:pt>
    <dgm:pt modelId="{6B12C2F6-D823-4EE4-B99F-DE52E75C2EDE}" type="pres">
      <dgm:prSet presAssocID="{B4A2EA89-BDB3-4964-ADCD-42BC0DEA1D46}" presName="child" presStyleLbl="alignAccFollowNode1" presStyleIdx="1" presStyleCnt="7" custScaleX="398149" custLinFactNeighborX="1272" custLinFactNeighborY="12455">
        <dgm:presLayoutVars>
          <dgm:chMax val="0"/>
          <dgm:bulletEnabled val="1"/>
        </dgm:presLayoutVars>
      </dgm:prSet>
      <dgm:spPr/>
    </dgm:pt>
    <dgm:pt modelId="{F562B5E9-785B-49EF-9A46-70B5B76FCAE8}" type="pres">
      <dgm:prSet presAssocID="{F00FD214-ECA1-4919-8023-3D39933ECEF2}" presName="sibTrans" presStyleLbl="sibTrans2D1" presStyleIdx="2" presStyleCnt="7"/>
      <dgm:spPr/>
    </dgm:pt>
    <dgm:pt modelId="{05AFD921-887C-47E1-B3E5-85F3D3C57CC2}" type="pres">
      <dgm:prSet presAssocID="{1BF7BC02-9DF3-495B-9C35-8A1A905B8D10}" presName="child" presStyleLbl="alignAccFollowNode1" presStyleIdx="2" presStyleCnt="7" custScaleX="398149" custLinFactNeighborX="1272" custLinFactNeighborY="12455">
        <dgm:presLayoutVars>
          <dgm:chMax val="0"/>
          <dgm:bulletEnabled val="1"/>
        </dgm:presLayoutVars>
      </dgm:prSet>
      <dgm:spPr/>
    </dgm:pt>
    <dgm:pt modelId="{66626BFA-07CA-499B-94BA-2D8A86E7DFE4}" type="pres">
      <dgm:prSet presAssocID="{4C515049-AE7A-4950-8039-C48B66237813}" presName="sibTrans" presStyleLbl="sibTrans2D1" presStyleIdx="3" presStyleCnt="7"/>
      <dgm:spPr/>
    </dgm:pt>
    <dgm:pt modelId="{E48C4E9C-D1EA-4A4C-BFAA-771004D74736}" type="pres">
      <dgm:prSet presAssocID="{B25BBB62-1293-4DBA-803D-0F7BC3CFF95A}" presName="child" presStyleLbl="alignAccFollowNode1" presStyleIdx="3" presStyleCnt="7" custScaleX="398149" custLinFactNeighborX="1272" custLinFactNeighborY="12455">
        <dgm:presLayoutVars>
          <dgm:chMax val="0"/>
          <dgm:bulletEnabled val="1"/>
        </dgm:presLayoutVars>
      </dgm:prSet>
      <dgm:spPr/>
    </dgm:pt>
    <dgm:pt modelId="{9B561613-8C98-446C-B7D2-A4D6295F3D2B}" type="pres">
      <dgm:prSet presAssocID="{72310106-CF26-403F-9A6D-F678EEE8CDB0}" presName="sibTrans" presStyleLbl="sibTrans2D1" presStyleIdx="4" presStyleCnt="7"/>
      <dgm:spPr/>
    </dgm:pt>
    <dgm:pt modelId="{DD029521-3BA9-4C1F-95B3-142C39457B4E}" type="pres">
      <dgm:prSet presAssocID="{4FC49D19-7F76-48BD-AF15-26646FB7EFA0}" presName="child" presStyleLbl="alignAccFollowNode1" presStyleIdx="4" presStyleCnt="7" custScaleX="398149" custLinFactNeighborX="1272" custLinFactNeighborY="12455">
        <dgm:presLayoutVars>
          <dgm:chMax val="0"/>
          <dgm:bulletEnabled val="1"/>
        </dgm:presLayoutVars>
      </dgm:prSet>
      <dgm:spPr/>
    </dgm:pt>
    <dgm:pt modelId="{15498936-C74E-4073-B875-8485E1A2E38C}" type="pres">
      <dgm:prSet presAssocID="{FD36774F-8F24-4440-924D-215D7B2A64D4}" presName="sibTrans" presStyleLbl="sibTrans2D1" presStyleIdx="5" presStyleCnt="7"/>
      <dgm:spPr/>
    </dgm:pt>
    <dgm:pt modelId="{B039F86F-A14F-46C1-8256-A79D883D32D4}" type="pres">
      <dgm:prSet presAssocID="{DC0CE365-58DF-4386-9987-111BC20BCF55}" presName="child" presStyleLbl="alignAccFollowNode1" presStyleIdx="5" presStyleCnt="7" custScaleX="398149" custLinFactNeighborX="1272" custLinFactNeighborY="12455">
        <dgm:presLayoutVars>
          <dgm:chMax val="0"/>
          <dgm:bulletEnabled val="1"/>
        </dgm:presLayoutVars>
      </dgm:prSet>
      <dgm:spPr/>
    </dgm:pt>
    <dgm:pt modelId="{54BC530A-CC78-49A5-B54F-6F3AEAEF231E}" type="pres">
      <dgm:prSet presAssocID="{227E10E9-E4B2-4F9E-B963-F377CFEBAADF}" presName="sibTrans" presStyleLbl="sibTrans2D1" presStyleIdx="6" presStyleCnt="7"/>
      <dgm:spPr/>
    </dgm:pt>
    <dgm:pt modelId="{197E57F3-E2E0-49E7-92CB-8B00975BE5C6}" type="pres">
      <dgm:prSet presAssocID="{6D5A18C6-9EE7-48AE-82A7-52D9AD7C7973}" presName="child" presStyleLbl="alignAccFollowNode1" presStyleIdx="6" presStyleCnt="7" custScaleX="398149" custScaleY="115448">
        <dgm:presLayoutVars>
          <dgm:chMax val="0"/>
          <dgm:bulletEnabled val="1"/>
        </dgm:presLayoutVars>
      </dgm:prSet>
      <dgm:spPr/>
    </dgm:pt>
  </dgm:ptLst>
  <dgm:cxnLst>
    <dgm:cxn modelId="{EE9B4E0E-F6EA-4B19-9D94-98C8E572AF86}" type="presOf" srcId="{1BF7BC02-9DF3-495B-9C35-8A1A905B8D10}" destId="{05AFD921-887C-47E1-B3E5-85F3D3C57CC2}" srcOrd="0" destOrd="0" presId="urn:microsoft.com/office/officeart/2005/8/layout/lProcess1"/>
    <dgm:cxn modelId="{7F4A1618-4D13-4B4E-A842-8E886DCF1AF5}" type="presOf" srcId="{DC0CE365-58DF-4386-9987-111BC20BCF55}" destId="{B039F86F-A14F-46C1-8256-A79D883D32D4}" srcOrd="0" destOrd="0" presId="urn:microsoft.com/office/officeart/2005/8/layout/lProcess1"/>
    <dgm:cxn modelId="{C7D80F26-B0D2-4217-B2F0-2CD53ABFED37}" srcId="{E378450A-0640-4D40-9737-820F880F3090}" destId="{1BF7BC02-9DF3-495B-9C35-8A1A905B8D10}" srcOrd="2" destOrd="0" parTransId="{CCA345EA-F70B-46C4-A497-655C48EFF0A1}" sibTransId="{4C515049-AE7A-4950-8039-C48B66237813}"/>
    <dgm:cxn modelId="{9B977026-5F25-446F-A4CE-ABEF15A5DE23}" type="presOf" srcId="{F00FD214-ECA1-4919-8023-3D39933ECEF2}" destId="{F562B5E9-785B-49EF-9A46-70B5B76FCAE8}" srcOrd="0" destOrd="0" presId="urn:microsoft.com/office/officeart/2005/8/layout/lProcess1"/>
    <dgm:cxn modelId="{8B3ACC26-A12E-4858-B70F-DE5F7EAD9ADE}" type="presOf" srcId="{FD36774F-8F24-4440-924D-215D7B2A64D4}" destId="{15498936-C74E-4073-B875-8485E1A2E38C}" srcOrd="0" destOrd="0" presId="urn:microsoft.com/office/officeart/2005/8/layout/lProcess1"/>
    <dgm:cxn modelId="{A6AF252E-4DB7-4864-B435-CFEEA020971E}" type="presOf" srcId="{4C515049-AE7A-4950-8039-C48B66237813}" destId="{66626BFA-07CA-499B-94BA-2D8A86E7DFE4}" srcOrd="0" destOrd="0" presId="urn:microsoft.com/office/officeart/2005/8/layout/lProcess1"/>
    <dgm:cxn modelId="{73324234-0999-4FD6-AAA2-7FE2DCD72D45}" srcId="{1BF7BC02-9DF3-495B-9C35-8A1A905B8D10}" destId="{DEFEB284-143D-4CFF-8FE1-1EEAD26AB405}" srcOrd="0" destOrd="0" parTransId="{3EE614DE-FA15-4281-959D-3A2AC1F19B2F}" sibTransId="{286662EF-40C7-4830-92EB-D6CD809DCDC0}"/>
    <dgm:cxn modelId="{BBD52837-038B-447C-B792-D36744A4CE2B}" type="presOf" srcId="{4FC49D19-7F76-48BD-AF15-26646FB7EFA0}" destId="{DD029521-3BA9-4C1F-95B3-142C39457B4E}" srcOrd="0" destOrd="0" presId="urn:microsoft.com/office/officeart/2005/8/layout/lProcess1"/>
    <dgm:cxn modelId="{5B14443B-B733-4D4A-8B56-05551AD8F731}" srcId="{E378450A-0640-4D40-9737-820F880F3090}" destId="{6D5A18C6-9EE7-48AE-82A7-52D9AD7C7973}" srcOrd="6" destOrd="0" parTransId="{EAD6C5A7-E614-4297-84A7-1B215E600C87}" sibTransId="{F382B0B0-2574-452E-B710-93768586DFF9}"/>
    <dgm:cxn modelId="{4D3E403C-23AF-447E-B843-08961F437B1F}" srcId="{6D5A18C6-9EE7-48AE-82A7-52D9AD7C7973}" destId="{DA38340D-BD9F-4B33-AE63-D4D29EECCD16}" srcOrd="0" destOrd="0" parTransId="{17C87C23-F31F-401C-9BA0-1A16650BE607}" sibTransId="{2C262B27-A776-4FA4-BDDD-051F1FD8829C}"/>
    <dgm:cxn modelId="{D8CF333F-7381-469D-8E73-353201E00B45}" srcId="{E378450A-0640-4D40-9737-820F880F3090}" destId="{DC0CE365-58DF-4386-9987-111BC20BCF55}" srcOrd="5" destOrd="0" parTransId="{E5AB95A8-7105-4871-AF18-4B3237383783}" sibTransId="{227E10E9-E4B2-4F9E-B963-F377CFEBAADF}"/>
    <dgm:cxn modelId="{3D48575B-6E5F-442C-BA04-BE5937752D73}" srcId="{FF1CF9D9-5AC1-45A8-9E0F-9131D75D48A7}" destId="{E378450A-0640-4D40-9737-820F880F3090}" srcOrd="0" destOrd="0" parTransId="{95348DA9-CCDA-4285-BD9B-6F747268EC4F}" sibTransId="{A8A33712-8865-4B2D-9846-16173107C3FC}"/>
    <dgm:cxn modelId="{CBE6D742-C16B-4B9A-9162-0A099B6A88E8}" srcId="{E378450A-0640-4D40-9737-820F880F3090}" destId="{4FC49D19-7F76-48BD-AF15-26646FB7EFA0}" srcOrd="4" destOrd="0" parTransId="{07D4798C-D76B-4507-BEAE-387C157F110C}" sibTransId="{FD36774F-8F24-4440-924D-215D7B2A64D4}"/>
    <dgm:cxn modelId="{CB17284C-3517-457F-8CEB-7E6ECC55D683}" srcId="{E378450A-0640-4D40-9737-820F880F3090}" destId="{379732CA-9A81-4D3B-AA55-510404964C94}" srcOrd="0" destOrd="0" parTransId="{E3B817D0-D55D-4285-9DF2-F56E2B1EB037}" sibTransId="{D95DA0D3-D237-4B31-A9B3-8657747FF64C}"/>
    <dgm:cxn modelId="{49FA4F74-E538-4506-9B16-CFE057242B0B}" type="presOf" srcId="{379732CA-9A81-4D3B-AA55-510404964C94}" destId="{26ABF766-E46E-4C29-8498-9142956586CC}" srcOrd="0" destOrd="0" presId="urn:microsoft.com/office/officeart/2005/8/layout/lProcess1"/>
    <dgm:cxn modelId="{D45A4F56-1075-4101-8C1E-A89859D52869}" type="presOf" srcId="{DEFEB284-143D-4CFF-8FE1-1EEAD26AB405}" destId="{05AFD921-887C-47E1-B3E5-85F3D3C57CC2}" srcOrd="0" destOrd="1" presId="urn:microsoft.com/office/officeart/2005/8/layout/lProcess1"/>
    <dgm:cxn modelId="{7B840B7C-0E6F-42EF-8BC1-35DD78BEA173}" srcId="{E378450A-0640-4D40-9737-820F880F3090}" destId="{B4A2EA89-BDB3-4964-ADCD-42BC0DEA1D46}" srcOrd="1" destOrd="0" parTransId="{61B12528-2024-4F74-A921-D376EA4498D5}" sibTransId="{F00FD214-ECA1-4919-8023-3D39933ECEF2}"/>
    <dgm:cxn modelId="{3914367C-45F8-4D8C-B4DF-C9CD78616309}" type="presOf" srcId="{FF1CF9D9-5AC1-45A8-9E0F-9131D75D48A7}" destId="{E0FC7375-71B1-4BE1-AE3D-43894DAE4E80}" srcOrd="0" destOrd="0" presId="urn:microsoft.com/office/officeart/2005/8/layout/lProcess1"/>
    <dgm:cxn modelId="{D2CD847C-7D53-4863-B9A1-068F539066C1}" type="presOf" srcId="{E378450A-0640-4D40-9737-820F880F3090}" destId="{E0584C12-D87E-492C-8CB0-0F9CFAD7A2C6}" srcOrd="0" destOrd="0" presId="urn:microsoft.com/office/officeart/2005/8/layout/lProcess1"/>
    <dgm:cxn modelId="{422FCA7F-4126-4928-B389-F66E003D2CD6}" type="presOf" srcId="{72310106-CF26-403F-9A6D-F678EEE8CDB0}" destId="{9B561613-8C98-446C-B7D2-A4D6295F3D2B}" srcOrd="0" destOrd="0" presId="urn:microsoft.com/office/officeart/2005/8/layout/lProcess1"/>
    <dgm:cxn modelId="{FC0ADC7F-6622-4880-A88C-AB1BBFC91E9B}" type="presOf" srcId="{B25BBB62-1293-4DBA-803D-0F7BC3CFF95A}" destId="{E48C4E9C-D1EA-4A4C-BFAA-771004D74736}" srcOrd="0" destOrd="0" presId="urn:microsoft.com/office/officeart/2005/8/layout/lProcess1"/>
    <dgm:cxn modelId="{C80EB784-625D-44E2-A267-B4A764DC656B}" type="presOf" srcId="{B4A2EA89-BDB3-4964-ADCD-42BC0DEA1D46}" destId="{6B12C2F6-D823-4EE4-B99F-DE52E75C2EDE}" srcOrd="0" destOrd="0" presId="urn:microsoft.com/office/officeart/2005/8/layout/lProcess1"/>
    <dgm:cxn modelId="{A0FE9985-F9BF-404F-B45A-6AD24EE17761}" type="presOf" srcId="{D95DA0D3-D237-4B31-A9B3-8657747FF64C}" destId="{1A827239-EF2E-46A0-8608-7B1680D79140}" srcOrd="0" destOrd="0" presId="urn:microsoft.com/office/officeart/2005/8/layout/lProcess1"/>
    <dgm:cxn modelId="{D75136B0-92A9-4D1E-A79E-E8D5101F5F29}" type="presOf" srcId="{E3B817D0-D55D-4285-9DF2-F56E2B1EB037}" destId="{276925C0-65E9-40F5-A517-2E174536B366}" srcOrd="0" destOrd="0" presId="urn:microsoft.com/office/officeart/2005/8/layout/lProcess1"/>
    <dgm:cxn modelId="{7B8E62C5-02A8-45FB-B653-18EA465FCFD8}" type="presOf" srcId="{227E10E9-E4B2-4F9E-B963-F377CFEBAADF}" destId="{54BC530A-CC78-49A5-B54F-6F3AEAEF231E}" srcOrd="0" destOrd="0" presId="urn:microsoft.com/office/officeart/2005/8/layout/lProcess1"/>
    <dgm:cxn modelId="{5F7682CC-0FEF-4387-8C53-2C4F9089CDD3}" type="presOf" srcId="{DA38340D-BD9F-4B33-AE63-D4D29EECCD16}" destId="{197E57F3-E2E0-49E7-92CB-8B00975BE5C6}" srcOrd="0" destOrd="1" presId="urn:microsoft.com/office/officeart/2005/8/layout/lProcess1"/>
    <dgm:cxn modelId="{705DBADD-00F3-4E5D-82BD-B70604452A7E}" type="presOf" srcId="{6D5A18C6-9EE7-48AE-82A7-52D9AD7C7973}" destId="{197E57F3-E2E0-49E7-92CB-8B00975BE5C6}" srcOrd="0" destOrd="0" presId="urn:microsoft.com/office/officeart/2005/8/layout/lProcess1"/>
    <dgm:cxn modelId="{D4EDEFDD-F14C-492A-9EB5-BAAF61DF1C6B}" srcId="{E378450A-0640-4D40-9737-820F880F3090}" destId="{B25BBB62-1293-4DBA-803D-0F7BC3CFF95A}" srcOrd="3" destOrd="0" parTransId="{A90CDA9C-90A7-4AF4-9101-F318634C9CC2}" sibTransId="{72310106-CF26-403F-9A6D-F678EEE8CDB0}"/>
    <dgm:cxn modelId="{677DCBD7-CA7E-498F-9476-F6263B0432A1}" type="presParOf" srcId="{E0FC7375-71B1-4BE1-AE3D-43894DAE4E80}" destId="{4ED8C3D2-7EFA-4C86-8ED7-F3959A69F6A7}" srcOrd="0" destOrd="0" presId="urn:microsoft.com/office/officeart/2005/8/layout/lProcess1"/>
    <dgm:cxn modelId="{05538D37-9975-4293-8C19-E3CC20F1B91B}" type="presParOf" srcId="{4ED8C3D2-7EFA-4C86-8ED7-F3959A69F6A7}" destId="{E0584C12-D87E-492C-8CB0-0F9CFAD7A2C6}" srcOrd="0" destOrd="0" presId="urn:microsoft.com/office/officeart/2005/8/layout/lProcess1"/>
    <dgm:cxn modelId="{6A51D8DD-8764-431D-9BF9-C9D9919BC272}" type="presParOf" srcId="{4ED8C3D2-7EFA-4C86-8ED7-F3959A69F6A7}" destId="{276925C0-65E9-40F5-A517-2E174536B366}" srcOrd="1" destOrd="0" presId="urn:microsoft.com/office/officeart/2005/8/layout/lProcess1"/>
    <dgm:cxn modelId="{C5D02750-7730-4486-A327-71A730C75589}" type="presParOf" srcId="{4ED8C3D2-7EFA-4C86-8ED7-F3959A69F6A7}" destId="{26ABF766-E46E-4C29-8498-9142956586CC}" srcOrd="2" destOrd="0" presId="urn:microsoft.com/office/officeart/2005/8/layout/lProcess1"/>
    <dgm:cxn modelId="{6B153F57-6912-4342-9740-F983091B8805}" type="presParOf" srcId="{4ED8C3D2-7EFA-4C86-8ED7-F3959A69F6A7}" destId="{1A827239-EF2E-46A0-8608-7B1680D79140}" srcOrd="3" destOrd="0" presId="urn:microsoft.com/office/officeart/2005/8/layout/lProcess1"/>
    <dgm:cxn modelId="{2CAAE3EC-1428-4AC9-BBC1-B720CB7027E0}" type="presParOf" srcId="{4ED8C3D2-7EFA-4C86-8ED7-F3959A69F6A7}" destId="{6B12C2F6-D823-4EE4-B99F-DE52E75C2EDE}" srcOrd="4" destOrd="0" presId="urn:microsoft.com/office/officeart/2005/8/layout/lProcess1"/>
    <dgm:cxn modelId="{509CCF3D-9E60-4EDC-B219-7D9535373578}" type="presParOf" srcId="{4ED8C3D2-7EFA-4C86-8ED7-F3959A69F6A7}" destId="{F562B5E9-785B-49EF-9A46-70B5B76FCAE8}" srcOrd="5" destOrd="0" presId="urn:microsoft.com/office/officeart/2005/8/layout/lProcess1"/>
    <dgm:cxn modelId="{97D2052C-BF57-44F0-9CF3-C9916EB6FEB4}" type="presParOf" srcId="{4ED8C3D2-7EFA-4C86-8ED7-F3959A69F6A7}" destId="{05AFD921-887C-47E1-B3E5-85F3D3C57CC2}" srcOrd="6" destOrd="0" presId="urn:microsoft.com/office/officeart/2005/8/layout/lProcess1"/>
    <dgm:cxn modelId="{411629FA-E637-4A34-8D89-1E5D3A1CB92E}" type="presParOf" srcId="{4ED8C3D2-7EFA-4C86-8ED7-F3959A69F6A7}" destId="{66626BFA-07CA-499B-94BA-2D8A86E7DFE4}" srcOrd="7" destOrd="0" presId="urn:microsoft.com/office/officeart/2005/8/layout/lProcess1"/>
    <dgm:cxn modelId="{78BF736B-FA10-41CF-9431-FC37A04D1CBD}" type="presParOf" srcId="{4ED8C3D2-7EFA-4C86-8ED7-F3959A69F6A7}" destId="{E48C4E9C-D1EA-4A4C-BFAA-771004D74736}" srcOrd="8" destOrd="0" presId="urn:microsoft.com/office/officeart/2005/8/layout/lProcess1"/>
    <dgm:cxn modelId="{F6498173-D423-43BC-B57C-1144C27984D7}" type="presParOf" srcId="{4ED8C3D2-7EFA-4C86-8ED7-F3959A69F6A7}" destId="{9B561613-8C98-446C-B7D2-A4D6295F3D2B}" srcOrd="9" destOrd="0" presId="urn:microsoft.com/office/officeart/2005/8/layout/lProcess1"/>
    <dgm:cxn modelId="{C339A8EE-1F69-440A-9FD0-A06E59310FF5}" type="presParOf" srcId="{4ED8C3D2-7EFA-4C86-8ED7-F3959A69F6A7}" destId="{DD029521-3BA9-4C1F-95B3-142C39457B4E}" srcOrd="10" destOrd="0" presId="urn:microsoft.com/office/officeart/2005/8/layout/lProcess1"/>
    <dgm:cxn modelId="{1D8BE8E4-F22D-4680-9F98-A56152028D1E}" type="presParOf" srcId="{4ED8C3D2-7EFA-4C86-8ED7-F3959A69F6A7}" destId="{15498936-C74E-4073-B875-8485E1A2E38C}" srcOrd="11" destOrd="0" presId="urn:microsoft.com/office/officeart/2005/8/layout/lProcess1"/>
    <dgm:cxn modelId="{5D15DBF1-24E0-42E9-9830-C3354E651C99}" type="presParOf" srcId="{4ED8C3D2-7EFA-4C86-8ED7-F3959A69F6A7}" destId="{B039F86F-A14F-46C1-8256-A79D883D32D4}" srcOrd="12" destOrd="0" presId="urn:microsoft.com/office/officeart/2005/8/layout/lProcess1"/>
    <dgm:cxn modelId="{CAD90C67-B64F-4E9E-B7C3-B8D7EF3778E0}" type="presParOf" srcId="{4ED8C3D2-7EFA-4C86-8ED7-F3959A69F6A7}" destId="{54BC530A-CC78-49A5-B54F-6F3AEAEF231E}" srcOrd="13" destOrd="0" presId="urn:microsoft.com/office/officeart/2005/8/layout/lProcess1"/>
    <dgm:cxn modelId="{CE509D31-EF2F-4FD3-A0C4-34C994EB0471}" type="presParOf" srcId="{4ED8C3D2-7EFA-4C86-8ED7-F3959A69F6A7}" destId="{197E57F3-E2E0-49E7-92CB-8B00975BE5C6}" srcOrd="1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98F3B-8F37-4D2D-97AB-C8F24F0C6A0E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9BB8AF0-0DE7-4945-B713-9511C20EEC38}">
      <dgm:prSet phldrT="[Текст]" custT="1"/>
      <dgm:spPr/>
      <dgm:t>
        <a:bodyPr/>
        <a:lstStyle/>
        <a:p>
          <a:r>
            <a:rPr lang="ru-RU" sz="1800" dirty="0">
              <a:latin typeface="+mj-lt"/>
            </a:rPr>
            <a:t>Индивидуальные и групповые </a:t>
          </a:r>
          <a:r>
            <a:rPr lang="ru-RU" sz="1800" dirty="0" err="1">
              <a:latin typeface="+mj-lt"/>
            </a:rPr>
            <a:t>тьюторские</a:t>
          </a:r>
          <a:r>
            <a:rPr lang="ru-RU" sz="1800" dirty="0">
              <a:latin typeface="+mj-lt"/>
            </a:rPr>
            <a:t> консультации.</a:t>
          </a:r>
        </a:p>
      </dgm:t>
    </dgm:pt>
    <dgm:pt modelId="{FAE92FFF-3488-4918-A374-6D22FEEFBBBB}" type="parTrans" cxnId="{4A3BA8E0-050C-4D36-842A-94352EF7328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069FCD1-22BF-40A5-BEB3-75E8783BFF90}" type="sibTrans" cxnId="{4A3BA8E0-050C-4D36-842A-94352EF73286}">
      <dgm:prSet custT="1"/>
      <dgm:spPr/>
      <dgm:t>
        <a:bodyPr/>
        <a:lstStyle/>
        <a:p>
          <a:endParaRPr lang="ru-RU" sz="1800">
            <a:latin typeface="+mj-lt"/>
          </a:endParaRPr>
        </a:p>
      </dgm:t>
    </dgm:pt>
    <dgm:pt modelId="{F3E87461-CFF6-4775-AC75-E803FBBD581F}">
      <dgm:prSet custT="1"/>
      <dgm:spPr/>
      <dgm:t>
        <a:bodyPr/>
        <a:lstStyle/>
        <a:p>
          <a:r>
            <a:rPr lang="ru-RU" sz="1800" dirty="0">
              <a:latin typeface="+mj-lt"/>
            </a:rPr>
            <a:t>Основными формами </a:t>
          </a:r>
          <a:r>
            <a:rPr lang="ru-RU" sz="1800" dirty="0" err="1">
              <a:latin typeface="+mj-lt"/>
            </a:rPr>
            <a:t>тьюторского</a:t>
          </a:r>
          <a:r>
            <a:rPr lang="ru-RU" sz="1800" dirty="0">
              <a:latin typeface="+mj-lt"/>
            </a:rPr>
            <a:t> сопровождения исторически являются различного вида индивидуальные и групповые </a:t>
          </a:r>
          <a:r>
            <a:rPr lang="ru-RU" sz="1800" dirty="0" err="1">
              <a:latin typeface="+mj-lt"/>
            </a:rPr>
            <a:t>тьюторские</a:t>
          </a:r>
          <a:r>
            <a:rPr lang="ru-RU" sz="1800" dirty="0">
              <a:latin typeface="+mj-lt"/>
            </a:rPr>
            <a:t> консультации.</a:t>
          </a:r>
        </a:p>
      </dgm:t>
    </dgm:pt>
    <dgm:pt modelId="{D4CB825B-7192-463D-8145-7892BC4D6A78}" type="parTrans" cxnId="{FCBCC873-A5A2-44A9-BF2E-CB0765F88E7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1AD14C4D-219C-47B5-9AC7-A567F00407F8}" type="sibTrans" cxnId="{FCBCC873-A5A2-44A9-BF2E-CB0765F88E7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81F11F7-127C-4340-BCA0-49FB3EFC9225}">
      <dgm:prSet custT="1"/>
      <dgm:spPr/>
      <dgm:t>
        <a:bodyPr/>
        <a:lstStyle/>
        <a:p>
          <a:r>
            <a:rPr lang="ru-RU" sz="1800">
              <a:latin typeface="+mj-lt"/>
            </a:rPr>
            <a:t>Тьюторское сопровождение (при реализации его в любой организационной форме) всегда носит индивидуальный адресный характер, поэтому при его осуществлении и выборе соответствующей формы, адекватной взаимодействию с конкретным тьюторантом, должны обязательно соблюдаться гибкость и вариативность</a:t>
          </a:r>
        </a:p>
      </dgm:t>
    </dgm:pt>
    <dgm:pt modelId="{F30CB42D-52F8-4171-B8A4-3A23B3033D3B}" type="parTrans" cxnId="{9B389B3D-E052-4E67-9791-0E3368663B29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7209568-65B0-4F17-ADAB-84A7A57A871B}" type="sibTrans" cxnId="{9B389B3D-E052-4E67-9791-0E3368663B29}">
      <dgm:prSet custT="1"/>
      <dgm:spPr/>
      <dgm:t>
        <a:bodyPr/>
        <a:lstStyle/>
        <a:p>
          <a:endParaRPr lang="ru-RU" sz="1800">
            <a:latin typeface="+mj-lt"/>
          </a:endParaRPr>
        </a:p>
      </dgm:t>
    </dgm:pt>
    <dgm:pt modelId="{32BC0531-50D3-42AB-8303-6D6B0C4CC8BD}">
      <dgm:prSet custT="1"/>
      <dgm:spPr/>
      <dgm:t>
        <a:bodyPr/>
        <a:lstStyle/>
        <a:p>
          <a:r>
            <a:rPr lang="ru-RU" sz="1800">
              <a:latin typeface="+mj-lt"/>
            </a:rPr>
            <a:t>Индивидуальная тьюторская консультация (беседа) является индивидуальной организационной формой тьюторского сопровождения и представляет собой обсуждение с тьютором значимых вопросов, связанных с личным развитием и образованием каждого тьюторанта</a:t>
          </a:r>
        </a:p>
      </dgm:t>
    </dgm:pt>
    <dgm:pt modelId="{A8CA05DF-DADE-4A75-A03B-2CC8847C76C1}" type="parTrans" cxnId="{34C0E149-99E0-49F1-95F7-468905217E4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27FF061F-7AA5-4BD9-A953-0D30371F641C}" type="sibTrans" cxnId="{34C0E149-99E0-49F1-95F7-468905217E4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B539C168-A20D-47CE-8959-B0D8AE690977}">
      <dgm:prSet custT="1"/>
      <dgm:spPr/>
      <dgm:t>
        <a:bodyPr/>
        <a:lstStyle/>
        <a:p>
          <a:r>
            <a:rPr lang="ru-RU" sz="1800" dirty="0">
              <a:latin typeface="+mj-lt"/>
            </a:rPr>
            <a:t>Индивидуальные </a:t>
          </a:r>
          <a:r>
            <a:rPr lang="ru-RU" sz="1800" dirty="0" err="1">
              <a:latin typeface="+mj-lt"/>
            </a:rPr>
            <a:t>тьюторские</a:t>
          </a:r>
          <a:r>
            <a:rPr lang="ru-RU" sz="1800" dirty="0">
              <a:latin typeface="+mj-lt"/>
            </a:rPr>
            <a:t> беседы позволяют организовать процесс сопровождения более целенаправленно, эффективно, повысить активность каждого </a:t>
          </a:r>
          <a:r>
            <a:rPr lang="ru-RU" sz="1800" dirty="0" err="1">
              <a:latin typeface="+mj-lt"/>
            </a:rPr>
            <a:t>тьюторанта</a:t>
          </a:r>
          <a:endParaRPr lang="ru-RU" sz="1800" dirty="0">
            <a:latin typeface="+mj-lt"/>
          </a:endParaRPr>
        </a:p>
      </dgm:t>
    </dgm:pt>
    <dgm:pt modelId="{74608660-1331-4133-B699-245DE99A3610}" type="parTrans" cxnId="{533F9A30-5BA7-4A51-BE99-FC139630884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C094874-47A3-4433-AD99-ADC1A3CE9F37}" type="sibTrans" cxnId="{533F9A30-5BA7-4A51-BE99-FC139630884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61107E-0223-4BFA-967D-E1F3FD1D92DC}" type="pres">
      <dgm:prSet presAssocID="{82F98F3B-8F37-4D2D-97AB-C8F24F0C6A0E}" presName="outerComposite" presStyleCnt="0">
        <dgm:presLayoutVars>
          <dgm:chMax val="5"/>
          <dgm:dir/>
          <dgm:resizeHandles val="exact"/>
        </dgm:presLayoutVars>
      </dgm:prSet>
      <dgm:spPr/>
    </dgm:pt>
    <dgm:pt modelId="{04853C58-EA2A-449E-87DE-6A432D2911CA}" type="pres">
      <dgm:prSet presAssocID="{82F98F3B-8F37-4D2D-97AB-C8F24F0C6A0E}" presName="dummyMaxCanvas" presStyleCnt="0">
        <dgm:presLayoutVars/>
      </dgm:prSet>
      <dgm:spPr/>
    </dgm:pt>
    <dgm:pt modelId="{6AAB92FE-F4C0-4411-8846-4B319153126F}" type="pres">
      <dgm:prSet presAssocID="{82F98F3B-8F37-4D2D-97AB-C8F24F0C6A0E}" presName="ThreeNodes_1" presStyleLbl="node1" presStyleIdx="0" presStyleCnt="3">
        <dgm:presLayoutVars>
          <dgm:bulletEnabled val="1"/>
        </dgm:presLayoutVars>
      </dgm:prSet>
      <dgm:spPr/>
    </dgm:pt>
    <dgm:pt modelId="{7BB1F6F1-9AA6-4F39-9D40-FCAB6A19DC08}" type="pres">
      <dgm:prSet presAssocID="{82F98F3B-8F37-4D2D-97AB-C8F24F0C6A0E}" presName="ThreeNodes_2" presStyleLbl="node1" presStyleIdx="1" presStyleCnt="3">
        <dgm:presLayoutVars>
          <dgm:bulletEnabled val="1"/>
        </dgm:presLayoutVars>
      </dgm:prSet>
      <dgm:spPr/>
    </dgm:pt>
    <dgm:pt modelId="{4C770B08-10F5-412E-9F2F-E2FA900FABC5}" type="pres">
      <dgm:prSet presAssocID="{82F98F3B-8F37-4D2D-97AB-C8F24F0C6A0E}" presName="ThreeNodes_3" presStyleLbl="node1" presStyleIdx="2" presStyleCnt="3">
        <dgm:presLayoutVars>
          <dgm:bulletEnabled val="1"/>
        </dgm:presLayoutVars>
      </dgm:prSet>
      <dgm:spPr/>
    </dgm:pt>
    <dgm:pt modelId="{5F9A0C3E-C302-42F7-A043-A9619A061C1E}" type="pres">
      <dgm:prSet presAssocID="{82F98F3B-8F37-4D2D-97AB-C8F24F0C6A0E}" presName="ThreeConn_1-2" presStyleLbl="fgAccFollowNode1" presStyleIdx="0" presStyleCnt="2">
        <dgm:presLayoutVars>
          <dgm:bulletEnabled val="1"/>
        </dgm:presLayoutVars>
      </dgm:prSet>
      <dgm:spPr/>
    </dgm:pt>
    <dgm:pt modelId="{182C8B62-839A-4295-A7DB-76FEBD310E2F}" type="pres">
      <dgm:prSet presAssocID="{82F98F3B-8F37-4D2D-97AB-C8F24F0C6A0E}" presName="ThreeConn_2-3" presStyleLbl="fgAccFollowNode1" presStyleIdx="1" presStyleCnt="2">
        <dgm:presLayoutVars>
          <dgm:bulletEnabled val="1"/>
        </dgm:presLayoutVars>
      </dgm:prSet>
      <dgm:spPr/>
    </dgm:pt>
    <dgm:pt modelId="{E83D6724-2806-4FF1-B68A-793DE480E3ED}" type="pres">
      <dgm:prSet presAssocID="{82F98F3B-8F37-4D2D-97AB-C8F24F0C6A0E}" presName="ThreeNodes_1_text" presStyleLbl="node1" presStyleIdx="2" presStyleCnt="3">
        <dgm:presLayoutVars>
          <dgm:bulletEnabled val="1"/>
        </dgm:presLayoutVars>
      </dgm:prSet>
      <dgm:spPr/>
    </dgm:pt>
    <dgm:pt modelId="{DC655EFE-A8B9-451E-B79C-1E12A403E637}" type="pres">
      <dgm:prSet presAssocID="{82F98F3B-8F37-4D2D-97AB-C8F24F0C6A0E}" presName="ThreeNodes_2_text" presStyleLbl="node1" presStyleIdx="2" presStyleCnt="3">
        <dgm:presLayoutVars>
          <dgm:bulletEnabled val="1"/>
        </dgm:presLayoutVars>
      </dgm:prSet>
      <dgm:spPr/>
    </dgm:pt>
    <dgm:pt modelId="{02C4FD32-DD42-4098-969B-36CE3711BDB6}" type="pres">
      <dgm:prSet presAssocID="{82F98F3B-8F37-4D2D-97AB-C8F24F0C6A0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46EC013-F81F-4B62-BFCD-92770ED9EEC3}" type="presOf" srcId="{F3E87461-CFF6-4775-AC75-E803FBBD581F}" destId="{6AAB92FE-F4C0-4411-8846-4B319153126F}" srcOrd="0" destOrd="1" presId="urn:microsoft.com/office/officeart/2005/8/layout/vProcess5"/>
    <dgm:cxn modelId="{E0DB802D-5F5E-4A57-871E-628EDA7EE6B9}" type="presOf" srcId="{B9BB8AF0-0DE7-4945-B713-9511C20EEC38}" destId="{E83D6724-2806-4FF1-B68A-793DE480E3ED}" srcOrd="1" destOrd="0" presId="urn:microsoft.com/office/officeart/2005/8/layout/vProcess5"/>
    <dgm:cxn modelId="{533F9A30-5BA7-4A51-BE99-FC139630884B}" srcId="{32BC0531-50D3-42AB-8303-6D6B0C4CC8BD}" destId="{B539C168-A20D-47CE-8959-B0D8AE690977}" srcOrd="0" destOrd="0" parTransId="{74608660-1331-4133-B699-245DE99A3610}" sibTransId="{FC094874-47A3-4433-AD99-ADC1A3CE9F37}"/>
    <dgm:cxn modelId="{110E1B32-FBCB-4F07-B3D9-CA8707AC07B7}" type="presOf" srcId="{581F11F7-127C-4340-BCA0-49FB3EFC9225}" destId="{DC655EFE-A8B9-451E-B79C-1E12A403E637}" srcOrd="1" destOrd="0" presId="urn:microsoft.com/office/officeart/2005/8/layout/vProcess5"/>
    <dgm:cxn modelId="{9B389B3D-E052-4E67-9791-0E3368663B29}" srcId="{82F98F3B-8F37-4D2D-97AB-C8F24F0C6A0E}" destId="{581F11F7-127C-4340-BCA0-49FB3EFC9225}" srcOrd="1" destOrd="0" parTransId="{F30CB42D-52F8-4171-B8A4-3A23B3033D3B}" sibTransId="{E7209568-65B0-4F17-ADAB-84A7A57A871B}"/>
    <dgm:cxn modelId="{A9EF9244-C3EC-40A2-840B-0AD8FD642A89}" type="presOf" srcId="{32BC0531-50D3-42AB-8303-6D6B0C4CC8BD}" destId="{4C770B08-10F5-412E-9F2F-E2FA900FABC5}" srcOrd="0" destOrd="0" presId="urn:microsoft.com/office/officeart/2005/8/layout/vProcess5"/>
    <dgm:cxn modelId="{34C0E149-99E0-49F1-95F7-468905217E4D}" srcId="{82F98F3B-8F37-4D2D-97AB-C8F24F0C6A0E}" destId="{32BC0531-50D3-42AB-8303-6D6B0C4CC8BD}" srcOrd="2" destOrd="0" parTransId="{A8CA05DF-DADE-4A75-A03B-2CC8847C76C1}" sibTransId="{27FF061F-7AA5-4BD9-A953-0D30371F641C}"/>
    <dgm:cxn modelId="{B7FD3272-6D69-4B0B-9B30-F578B88B89DC}" type="presOf" srcId="{D069FCD1-22BF-40A5-BEB3-75E8783BFF90}" destId="{5F9A0C3E-C302-42F7-A043-A9619A061C1E}" srcOrd="0" destOrd="0" presId="urn:microsoft.com/office/officeart/2005/8/layout/vProcess5"/>
    <dgm:cxn modelId="{A6216153-F23C-43EA-9772-03335A08C2B7}" type="presOf" srcId="{32BC0531-50D3-42AB-8303-6D6B0C4CC8BD}" destId="{02C4FD32-DD42-4098-969B-36CE3711BDB6}" srcOrd="1" destOrd="0" presId="urn:microsoft.com/office/officeart/2005/8/layout/vProcess5"/>
    <dgm:cxn modelId="{FCBCC873-A5A2-44A9-BF2E-CB0765F88E7F}" srcId="{B9BB8AF0-0DE7-4945-B713-9511C20EEC38}" destId="{F3E87461-CFF6-4775-AC75-E803FBBD581F}" srcOrd="0" destOrd="0" parTransId="{D4CB825B-7192-463D-8145-7892BC4D6A78}" sibTransId="{1AD14C4D-219C-47B5-9AC7-A567F00407F8}"/>
    <dgm:cxn modelId="{1D90E786-7AAA-46FA-BDA2-44F9E547F9C3}" type="presOf" srcId="{82F98F3B-8F37-4D2D-97AB-C8F24F0C6A0E}" destId="{4361107E-0223-4BFA-967D-E1F3FD1D92DC}" srcOrd="0" destOrd="0" presId="urn:microsoft.com/office/officeart/2005/8/layout/vProcess5"/>
    <dgm:cxn modelId="{B8D73294-3A88-4E72-952F-D0B807E70236}" type="presOf" srcId="{581F11F7-127C-4340-BCA0-49FB3EFC9225}" destId="{7BB1F6F1-9AA6-4F39-9D40-FCAB6A19DC08}" srcOrd="0" destOrd="0" presId="urn:microsoft.com/office/officeart/2005/8/layout/vProcess5"/>
    <dgm:cxn modelId="{3BAAD79C-4276-428E-BDB1-6DAEB92A2E41}" type="presOf" srcId="{E7209568-65B0-4F17-ADAB-84A7A57A871B}" destId="{182C8B62-839A-4295-A7DB-76FEBD310E2F}" srcOrd="0" destOrd="0" presId="urn:microsoft.com/office/officeart/2005/8/layout/vProcess5"/>
    <dgm:cxn modelId="{7CB773B7-9FA3-4944-BD4C-3041673B256B}" type="presOf" srcId="{B539C168-A20D-47CE-8959-B0D8AE690977}" destId="{02C4FD32-DD42-4098-969B-36CE3711BDB6}" srcOrd="1" destOrd="1" presId="urn:microsoft.com/office/officeart/2005/8/layout/vProcess5"/>
    <dgm:cxn modelId="{4A3BA8E0-050C-4D36-842A-94352EF73286}" srcId="{82F98F3B-8F37-4D2D-97AB-C8F24F0C6A0E}" destId="{B9BB8AF0-0DE7-4945-B713-9511C20EEC38}" srcOrd="0" destOrd="0" parTransId="{FAE92FFF-3488-4918-A374-6D22FEEFBBBB}" sibTransId="{D069FCD1-22BF-40A5-BEB3-75E8783BFF90}"/>
    <dgm:cxn modelId="{0DDB79E3-1040-4643-8942-63E1D1F1A7BF}" type="presOf" srcId="{B9BB8AF0-0DE7-4945-B713-9511C20EEC38}" destId="{6AAB92FE-F4C0-4411-8846-4B319153126F}" srcOrd="0" destOrd="0" presId="urn:microsoft.com/office/officeart/2005/8/layout/vProcess5"/>
    <dgm:cxn modelId="{9CD7C8E3-9D45-4D84-B22E-542005D4B233}" type="presOf" srcId="{F3E87461-CFF6-4775-AC75-E803FBBD581F}" destId="{E83D6724-2806-4FF1-B68A-793DE480E3ED}" srcOrd="1" destOrd="1" presId="urn:microsoft.com/office/officeart/2005/8/layout/vProcess5"/>
    <dgm:cxn modelId="{00CB3CEE-AB28-47C0-90A2-41330D190F7F}" type="presOf" srcId="{B539C168-A20D-47CE-8959-B0D8AE690977}" destId="{4C770B08-10F5-412E-9F2F-E2FA900FABC5}" srcOrd="0" destOrd="1" presId="urn:microsoft.com/office/officeart/2005/8/layout/vProcess5"/>
    <dgm:cxn modelId="{B46484D6-8C5E-435E-BDF9-A466AADF4369}" type="presParOf" srcId="{4361107E-0223-4BFA-967D-E1F3FD1D92DC}" destId="{04853C58-EA2A-449E-87DE-6A432D2911CA}" srcOrd="0" destOrd="0" presId="urn:microsoft.com/office/officeart/2005/8/layout/vProcess5"/>
    <dgm:cxn modelId="{063FC7CA-EE0E-423D-AD18-66A7B009C9BE}" type="presParOf" srcId="{4361107E-0223-4BFA-967D-E1F3FD1D92DC}" destId="{6AAB92FE-F4C0-4411-8846-4B319153126F}" srcOrd="1" destOrd="0" presId="urn:microsoft.com/office/officeart/2005/8/layout/vProcess5"/>
    <dgm:cxn modelId="{25B3D892-6C34-47CE-8859-40D26FD0753C}" type="presParOf" srcId="{4361107E-0223-4BFA-967D-E1F3FD1D92DC}" destId="{7BB1F6F1-9AA6-4F39-9D40-FCAB6A19DC08}" srcOrd="2" destOrd="0" presId="urn:microsoft.com/office/officeart/2005/8/layout/vProcess5"/>
    <dgm:cxn modelId="{EBEFEF70-2FAB-4D3E-A891-A7CF12379BC4}" type="presParOf" srcId="{4361107E-0223-4BFA-967D-E1F3FD1D92DC}" destId="{4C770B08-10F5-412E-9F2F-E2FA900FABC5}" srcOrd="3" destOrd="0" presId="urn:microsoft.com/office/officeart/2005/8/layout/vProcess5"/>
    <dgm:cxn modelId="{DBAAC990-FC80-41C1-803E-97E5561232FE}" type="presParOf" srcId="{4361107E-0223-4BFA-967D-E1F3FD1D92DC}" destId="{5F9A0C3E-C302-42F7-A043-A9619A061C1E}" srcOrd="4" destOrd="0" presId="urn:microsoft.com/office/officeart/2005/8/layout/vProcess5"/>
    <dgm:cxn modelId="{907FE190-D11A-4D61-B089-600A0B830392}" type="presParOf" srcId="{4361107E-0223-4BFA-967D-E1F3FD1D92DC}" destId="{182C8B62-839A-4295-A7DB-76FEBD310E2F}" srcOrd="5" destOrd="0" presId="urn:microsoft.com/office/officeart/2005/8/layout/vProcess5"/>
    <dgm:cxn modelId="{E70B7AE7-495C-44D1-90EF-2175742A8521}" type="presParOf" srcId="{4361107E-0223-4BFA-967D-E1F3FD1D92DC}" destId="{E83D6724-2806-4FF1-B68A-793DE480E3ED}" srcOrd="6" destOrd="0" presId="urn:microsoft.com/office/officeart/2005/8/layout/vProcess5"/>
    <dgm:cxn modelId="{B15E7871-A673-498A-B55A-3071573FBCDD}" type="presParOf" srcId="{4361107E-0223-4BFA-967D-E1F3FD1D92DC}" destId="{DC655EFE-A8B9-451E-B79C-1E12A403E637}" srcOrd="7" destOrd="0" presId="urn:microsoft.com/office/officeart/2005/8/layout/vProcess5"/>
    <dgm:cxn modelId="{8FC5BC53-BB23-4713-BE96-355888906BB7}" type="presParOf" srcId="{4361107E-0223-4BFA-967D-E1F3FD1D92DC}" destId="{02C4FD32-DD42-4098-969B-36CE3711BDB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975F04-8C1B-44A3-B6CC-CF5B405F3974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9AAEBB-BECF-4067-A93C-490AC8D67172}">
      <dgm:prSet phldrT="[Текст]" custT="1"/>
      <dgm:spPr/>
      <dgm:t>
        <a:bodyPr/>
        <a:lstStyle/>
        <a:p>
          <a:r>
            <a:rPr lang="ru-RU" sz="2800" dirty="0">
              <a:latin typeface="+mj-lt"/>
            </a:rPr>
            <a:t>Формы и методы работы:</a:t>
          </a:r>
        </a:p>
      </dgm:t>
    </dgm:pt>
    <dgm:pt modelId="{965D996F-5452-4B94-AF16-60E9D7C7C045}" type="parTrans" cxnId="{D0C15468-96E1-4587-B5A3-262D3E1442B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972066C-37B7-4BDD-B4E8-79AF596044C4}" type="sibTrans" cxnId="{D0C15468-96E1-4587-B5A3-262D3E1442B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0F1F904-D3EC-4343-8905-B2522F4C991A}">
      <dgm:prSet custT="1"/>
      <dgm:spPr/>
      <dgm:t>
        <a:bodyPr/>
        <a:lstStyle/>
        <a:p>
          <a:r>
            <a:rPr lang="ru-RU" sz="1400" dirty="0">
              <a:latin typeface="+mj-lt"/>
            </a:rPr>
            <a:t>• Проблемно-игровые и учебно-профессиональные ситуации.</a:t>
          </a:r>
        </a:p>
      </dgm:t>
    </dgm:pt>
    <dgm:pt modelId="{A7DEAE66-1E3C-49B8-B407-11C3B8A5C1F2}" type="parTrans" cxnId="{1116616D-6F10-47B3-9932-74433E80BCC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BD4F986-BD25-40CB-AC2A-1AEC23CB8656}" type="sibTrans" cxnId="{1116616D-6F10-47B3-9932-74433E80BCC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D47292B-44DE-43E9-B399-D561C819CA17}">
      <dgm:prSet custT="1"/>
      <dgm:spPr/>
      <dgm:t>
        <a:bodyPr/>
        <a:lstStyle/>
        <a:p>
          <a:r>
            <a:rPr lang="ru-RU" sz="1400" dirty="0">
              <a:latin typeface="+mj-lt"/>
            </a:rPr>
            <a:t>• Метод взаимной групповой оценки.</a:t>
          </a:r>
        </a:p>
      </dgm:t>
    </dgm:pt>
    <dgm:pt modelId="{C9BD9EC0-A3ED-4F59-AF1B-64919A8C194A}" type="parTrans" cxnId="{CA8A303B-15FC-4CC9-990F-B4934923F26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ACEB9AB-B093-4370-B007-BB61C0450C50}" type="sibTrans" cxnId="{CA8A303B-15FC-4CC9-990F-B4934923F26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0588921-21D8-4204-A68A-8EE633789306}">
      <dgm:prSet custT="1"/>
      <dgm:spPr/>
      <dgm:t>
        <a:bodyPr/>
        <a:lstStyle/>
        <a:p>
          <a:r>
            <a:rPr lang="ru-RU" sz="1400" dirty="0">
              <a:latin typeface="+mj-lt"/>
            </a:rPr>
            <a:t>• Методы тестирования и анкетирования.</a:t>
          </a:r>
        </a:p>
      </dgm:t>
    </dgm:pt>
    <dgm:pt modelId="{39E8F20B-B31F-46A4-AB6E-DA050F12AB0C}" type="parTrans" cxnId="{950B1B35-9831-40E4-835E-7EA6E9914D5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7AD6621-49A5-4985-A269-5201E04B6136}" type="sibTrans" cxnId="{950B1B35-9831-40E4-835E-7EA6E9914D5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931D542-BFC1-4E62-A56C-9831A8DA4C69}">
      <dgm:prSet custT="1"/>
      <dgm:spPr/>
      <dgm:t>
        <a:bodyPr/>
        <a:lstStyle/>
        <a:p>
          <a:r>
            <a:rPr lang="ru-RU" sz="1400" dirty="0">
              <a:latin typeface="+mj-lt"/>
            </a:rPr>
            <a:t>• Индивидуальные и групповые консультации психолога.</a:t>
          </a:r>
        </a:p>
      </dgm:t>
    </dgm:pt>
    <dgm:pt modelId="{CEAEDEAF-A6B4-4272-B89A-A7FA4BBDFDB0}" type="parTrans" cxnId="{0F6964E2-3034-47F2-91DF-661C884F7D0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855F2A-47E2-4418-B16C-22146383C388}" type="sibTrans" cxnId="{0F6964E2-3034-47F2-91DF-661C884F7D0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BBE94AD-9822-4316-9EE7-17793BD11CDD}">
      <dgm:prSet custT="1"/>
      <dgm:spPr/>
      <dgm:t>
        <a:bodyPr/>
        <a:lstStyle/>
        <a:p>
          <a:r>
            <a:rPr lang="ru-RU" sz="1400" dirty="0">
              <a:latin typeface="+mj-lt"/>
            </a:rPr>
            <a:t>• Дискуссии, беседы, групповая работа, интерактивные лекции:</a:t>
          </a:r>
        </a:p>
      </dgm:t>
    </dgm:pt>
    <dgm:pt modelId="{0D045E1A-333B-46E6-BAEA-4F69B53E743B}" type="parTrans" cxnId="{229D1EFC-2480-44B4-AD48-D36EE06BA2F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74488CA-49D6-41C1-A1AC-877E4D9600DB}" type="sibTrans" cxnId="{229D1EFC-2480-44B4-AD48-D36EE06BA2F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341439D-CF0A-40D7-BB11-D7B852FABDB5}">
      <dgm:prSet custT="1"/>
      <dgm:spPr/>
      <dgm:t>
        <a:bodyPr/>
        <a:lstStyle/>
        <a:p>
          <a:r>
            <a:rPr lang="ru-RU" sz="1400" dirty="0">
              <a:latin typeface="+mj-lt"/>
            </a:rPr>
            <a:t>• Профориентационные игры;</a:t>
          </a:r>
        </a:p>
      </dgm:t>
    </dgm:pt>
    <dgm:pt modelId="{5987728C-4CB9-4488-A4ED-F84496A1FCED}" type="parTrans" cxnId="{9D51F820-8E63-4184-9B08-BD02742A7EB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5F64906-963B-483C-B97C-FDF29B9A7CD5}" type="sibTrans" cxnId="{9D51F820-8E63-4184-9B08-BD02742A7EB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30221C3-5188-4BCD-B11B-CBC4306ED513}">
      <dgm:prSet custT="1"/>
      <dgm:spPr/>
      <dgm:t>
        <a:bodyPr/>
        <a:lstStyle/>
        <a:p>
          <a:r>
            <a:rPr lang="ru-RU" sz="1400" dirty="0">
              <a:latin typeface="+mj-lt"/>
            </a:rPr>
            <a:t>• Проведение диагностических методик с последующим обсуждением результатов</a:t>
          </a:r>
        </a:p>
      </dgm:t>
    </dgm:pt>
    <dgm:pt modelId="{CFDFD03F-B4C1-4692-9B42-AFDA2CF61F5F}" type="parTrans" cxnId="{4281B32E-B977-472F-8EDA-D47229AB427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9CFF40D-4C69-4F6E-A83B-33EC591F80DA}" type="sibTrans" cxnId="{4281B32E-B977-472F-8EDA-D47229AB427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10E6851-B660-482B-93B0-9194147C3A94}" type="pres">
      <dgm:prSet presAssocID="{D8975F04-8C1B-44A3-B6CC-CF5B405F39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DBAC19-6FC7-440A-BBF0-3871B36A01E0}" type="pres">
      <dgm:prSet presAssocID="{529AAEBB-BECF-4067-A93C-490AC8D67172}" presName="centerShape" presStyleLbl="node0" presStyleIdx="0" presStyleCnt="1" custScaleX="117826" custScaleY="50376"/>
      <dgm:spPr/>
    </dgm:pt>
    <dgm:pt modelId="{9D26EAC1-BC8F-4914-8FBA-F56A28DD4051}" type="pres">
      <dgm:prSet presAssocID="{A7DEAE66-1E3C-49B8-B407-11C3B8A5C1F2}" presName="parTrans" presStyleLbl="bgSibTrans2D1" presStyleIdx="0" presStyleCnt="7" custLinFactNeighborX="6419"/>
      <dgm:spPr/>
    </dgm:pt>
    <dgm:pt modelId="{2F967A7E-A377-4468-AC97-A821443B8DEC}" type="pres">
      <dgm:prSet presAssocID="{80F1F904-D3EC-4343-8905-B2522F4C991A}" presName="node" presStyleLbl="node1" presStyleIdx="0" presStyleCnt="7" custScaleX="133623" custScaleY="76675" custRadScaleRad="100147" custRadScaleInc="8793">
        <dgm:presLayoutVars>
          <dgm:bulletEnabled val="1"/>
        </dgm:presLayoutVars>
      </dgm:prSet>
      <dgm:spPr/>
    </dgm:pt>
    <dgm:pt modelId="{46747E65-AEC7-4D9C-9397-21094F426BA1}" type="pres">
      <dgm:prSet presAssocID="{C9BD9EC0-A3ED-4F59-AF1B-64919A8C194A}" presName="parTrans" presStyleLbl="bgSibTrans2D1" presStyleIdx="1" presStyleCnt="7"/>
      <dgm:spPr/>
    </dgm:pt>
    <dgm:pt modelId="{448D1E25-E6E0-456E-BFDB-46F436498BE9}" type="pres">
      <dgm:prSet presAssocID="{5D47292B-44DE-43E9-B399-D561C819CA17}" presName="node" presStyleLbl="node1" presStyleIdx="1" presStyleCnt="7" custScaleX="151466" custScaleY="70677" custRadScaleRad="84849" custRadScaleInc="-8262">
        <dgm:presLayoutVars>
          <dgm:bulletEnabled val="1"/>
        </dgm:presLayoutVars>
      </dgm:prSet>
      <dgm:spPr/>
    </dgm:pt>
    <dgm:pt modelId="{C517DAD5-B5CE-4DEE-BA12-88C4C85389E8}" type="pres">
      <dgm:prSet presAssocID="{39E8F20B-B31F-46A4-AB6E-DA050F12AB0C}" presName="parTrans" presStyleLbl="bgSibTrans2D1" presStyleIdx="2" presStyleCnt="7" custLinFactNeighborX="-5159" custLinFactNeighborY="-3635"/>
      <dgm:spPr/>
    </dgm:pt>
    <dgm:pt modelId="{7AB91D49-B095-477B-B703-3791C13D0946}" type="pres">
      <dgm:prSet presAssocID="{C0588921-21D8-4204-A68A-8EE633789306}" presName="node" presStyleLbl="node1" presStyleIdx="2" presStyleCnt="7" custScaleX="132344" custScaleY="63184" custRadScaleRad="100457" custRadScaleInc="166413">
        <dgm:presLayoutVars>
          <dgm:bulletEnabled val="1"/>
        </dgm:presLayoutVars>
      </dgm:prSet>
      <dgm:spPr/>
    </dgm:pt>
    <dgm:pt modelId="{82275C05-29D5-4089-AA90-1414471ED618}" type="pres">
      <dgm:prSet presAssocID="{CEAEDEAF-A6B4-4272-B89A-A7FA4BBDFDB0}" presName="parTrans" presStyleLbl="bgSibTrans2D1" presStyleIdx="3" presStyleCnt="7" custLinFactNeighborX="-4785" custLinFactNeighborY="-96"/>
      <dgm:spPr/>
    </dgm:pt>
    <dgm:pt modelId="{59D72636-705B-4133-B658-A885873301E7}" type="pres">
      <dgm:prSet presAssocID="{4931D542-BFC1-4E62-A56C-9831A8DA4C69}" presName="node" presStyleLbl="node1" presStyleIdx="3" presStyleCnt="7" custScaleX="154536" custScaleY="50277" custRadScaleRad="124558" custRadScaleInc="169716">
        <dgm:presLayoutVars>
          <dgm:bulletEnabled val="1"/>
        </dgm:presLayoutVars>
      </dgm:prSet>
      <dgm:spPr/>
    </dgm:pt>
    <dgm:pt modelId="{54743838-ECCE-4C44-81E6-4F86E0A0DDCD}" type="pres">
      <dgm:prSet presAssocID="{0D045E1A-333B-46E6-BAEA-4F69B53E743B}" presName="parTrans" presStyleLbl="bgSibTrans2D1" presStyleIdx="4" presStyleCnt="7"/>
      <dgm:spPr/>
    </dgm:pt>
    <dgm:pt modelId="{FF9E25FB-F88F-413A-9AE2-1033E8C88805}" type="pres">
      <dgm:prSet presAssocID="{ABBE94AD-9822-4316-9EE7-17793BD11CDD}" presName="node" presStyleLbl="node1" presStyleIdx="4" presStyleCnt="7" custScaleX="147150" custScaleY="64946" custRadScaleRad="113926" custRadScaleInc="123556">
        <dgm:presLayoutVars>
          <dgm:bulletEnabled val="1"/>
        </dgm:presLayoutVars>
      </dgm:prSet>
      <dgm:spPr/>
    </dgm:pt>
    <dgm:pt modelId="{4908811C-C3DA-4FB9-B3C3-C235F20A5B3A}" type="pres">
      <dgm:prSet presAssocID="{5987728C-4CB9-4488-A4ED-F84496A1FCED}" presName="parTrans" presStyleLbl="bgSibTrans2D1" presStyleIdx="5" presStyleCnt="7"/>
      <dgm:spPr/>
    </dgm:pt>
    <dgm:pt modelId="{05736222-5EEC-49B6-9285-28D2A3246F28}" type="pres">
      <dgm:prSet presAssocID="{F341439D-CF0A-40D7-BB11-D7B852FABDB5}" presName="node" presStyleLbl="node1" presStyleIdx="5" presStyleCnt="7" custScaleX="132110" custScaleY="68446" custRadScaleRad="103515" custRadScaleInc="73840">
        <dgm:presLayoutVars>
          <dgm:bulletEnabled val="1"/>
        </dgm:presLayoutVars>
      </dgm:prSet>
      <dgm:spPr/>
    </dgm:pt>
    <dgm:pt modelId="{B0BA2F40-D009-4613-8433-8C7A9FE6AE6A}" type="pres">
      <dgm:prSet presAssocID="{CFDFD03F-B4C1-4692-9B42-AFDA2CF61F5F}" presName="parTrans" presStyleLbl="bgSibTrans2D1" presStyleIdx="6" presStyleCnt="7"/>
      <dgm:spPr/>
    </dgm:pt>
    <dgm:pt modelId="{C6F537F5-AF18-46EC-B5DC-92DDB0195549}" type="pres">
      <dgm:prSet presAssocID="{830221C3-5188-4BCD-B11B-CBC4306ED513}" presName="node" presStyleLbl="node1" presStyleIdx="6" presStyleCnt="7" custScaleX="138749" custScaleY="58555" custRadScaleRad="103696" custRadScaleInc="32823">
        <dgm:presLayoutVars>
          <dgm:bulletEnabled val="1"/>
        </dgm:presLayoutVars>
      </dgm:prSet>
      <dgm:spPr/>
    </dgm:pt>
  </dgm:ptLst>
  <dgm:cxnLst>
    <dgm:cxn modelId="{9FCC8B02-94CD-424B-9DC0-28B65132679B}" type="presOf" srcId="{D8975F04-8C1B-44A3-B6CC-CF5B405F3974}" destId="{410E6851-B660-482B-93B0-9194147C3A94}" srcOrd="0" destOrd="0" presId="urn:microsoft.com/office/officeart/2005/8/layout/radial4"/>
    <dgm:cxn modelId="{5EF1F504-3881-4A94-A22D-D2E882874050}" type="presOf" srcId="{0D045E1A-333B-46E6-BAEA-4F69B53E743B}" destId="{54743838-ECCE-4C44-81E6-4F86E0A0DDCD}" srcOrd="0" destOrd="0" presId="urn:microsoft.com/office/officeart/2005/8/layout/radial4"/>
    <dgm:cxn modelId="{9D51F820-8E63-4184-9B08-BD02742A7EBA}" srcId="{529AAEBB-BECF-4067-A93C-490AC8D67172}" destId="{F341439D-CF0A-40D7-BB11-D7B852FABDB5}" srcOrd="5" destOrd="0" parTransId="{5987728C-4CB9-4488-A4ED-F84496A1FCED}" sibTransId="{D5F64906-963B-483C-B97C-FDF29B9A7CD5}"/>
    <dgm:cxn modelId="{4281B32E-B977-472F-8EDA-D47229AB4272}" srcId="{529AAEBB-BECF-4067-A93C-490AC8D67172}" destId="{830221C3-5188-4BCD-B11B-CBC4306ED513}" srcOrd="6" destOrd="0" parTransId="{CFDFD03F-B4C1-4692-9B42-AFDA2CF61F5F}" sibTransId="{E9CFF40D-4C69-4F6E-A83B-33EC591F80DA}"/>
    <dgm:cxn modelId="{950B1B35-9831-40E4-835E-7EA6E9914D5C}" srcId="{529AAEBB-BECF-4067-A93C-490AC8D67172}" destId="{C0588921-21D8-4204-A68A-8EE633789306}" srcOrd="2" destOrd="0" parTransId="{39E8F20B-B31F-46A4-AB6E-DA050F12AB0C}" sibTransId="{17AD6621-49A5-4985-A269-5201E04B6136}"/>
    <dgm:cxn modelId="{CA8A303B-15FC-4CC9-990F-B4934923F263}" srcId="{529AAEBB-BECF-4067-A93C-490AC8D67172}" destId="{5D47292B-44DE-43E9-B399-D561C819CA17}" srcOrd="1" destOrd="0" parTransId="{C9BD9EC0-A3ED-4F59-AF1B-64919A8C194A}" sibTransId="{5ACEB9AB-B093-4370-B007-BB61C0450C50}"/>
    <dgm:cxn modelId="{5CD3235D-C2BD-4370-A293-ACDEFA405AD7}" type="presOf" srcId="{5D47292B-44DE-43E9-B399-D561C819CA17}" destId="{448D1E25-E6E0-456E-BFDB-46F436498BE9}" srcOrd="0" destOrd="0" presId="urn:microsoft.com/office/officeart/2005/8/layout/radial4"/>
    <dgm:cxn modelId="{F9D4D944-744C-4F8C-B884-16AE3F090807}" type="presOf" srcId="{CFDFD03F-B4C1-4692-9B42-AFDA2CF61F5F}" destId="{B0BA2F40-D009-4613-8433-8C7A9FE6AE6A}" srcOrd="0" destOrd="0" presId="urn:microsoft.com/office/officeart/2005/8/layout/radial4"/>
    <dgm:cxn modelId="{D0C15468-96E1-4587-B5A3-262D3E1442B8}" srcId="{D8975F04-8C1B-44A3-B6CC-CF5B405F3974}" destId="{529AAEBB-BECF-4067-A93C-490AC8D67172}" srcOrd="0" destOrd="0" parTransId="{965D996F-5452-4B94-AF16-60E9D7C7C045}" sibTransId="{9972066C-37B7-4BDD-B4E8-79AF596044C4}"/>
    <dgm:cxn modelId="{1116616D-6F10-47B3-9932-74433E80BCC9}" srcId="{529AAEBB-BECF-4067-A93C-490AC8D67172}" destId="{80F1F904-D3EC-4343-8905-B2522F4C991A}" srcOrd="0" destOrd="0" parTransId="{A7DEAE66-1E3C-49B8-B407-11C3B8A5C1F2}" sibTransId="{EBD4F986-BD25-40CB-AC2A-1AEC23CB8656}"/>
    <dgm:cxn modelId="{30E4BA76-214A-4221-AC7A-68D05392D7D4}" type="presOf" srcId="{C0588921-21D8-4204-A68A-8EE633789306}" destId="{7AB91D49-B095-477B-B703-3791C13D0946}" srcOrd="0" destOrd="0" presId="urn:microsoft.com/office/officeart/2005/8/layout/radial4"/>
    <dgm:cxn modelId="{1BA8D783-FC45-4D1E-9425-1D4990A5AC32}" type="presOf" srcId="{5987728C-4CB9-4488-A4ED-F84496A1FCED}" destId="{4908811C-C3DA-4FB9-B3C3-C235F20A5B3A}" srcOrd="0" destOrd="0" presId="urn:microsoft.com/office/officeart/2005/8/layout/radial4"/>
    <dgm:cxn modelId="{65A09E85-8AE0-4AB0-94B6-F2800A338277}" type="presOf" srcId="{529AAEBB-BECF-4067-A93C-490AC8D67172}" destId="{6ADBAC19-6FC7-440A-BBF0-3871B36A01E0}" srcOrd="0" destOrd="0" presId="urn:microsoft.com/office/officeart/2005/8/layout/radial4"/>
    <dgm:cxn modelId="{C6081AAA-86CB-4089-91AD-7A4BA685FD45}" type="presOf" srcId="{80F1F904-D3EC-4343-8905-B2522F4C991A}" destId="{2F967A7E-A377-4468-AC97-A821443B8DEC}" srcOrd="0" destOrd="0" presId="urn:microsoft.com/office/officeart/2005/8/layout/radial4"/>
    <dgm:cxn modelId="{C27C2AAF-69F2-49CF-B3B6-F80B81E45F5C}" type="presOf" srcId="{39E8F20B-B31F-46A4-AB6E-DA050F12AB0C}" destId="{C517DAD5-B5CE-4DEE-BA12-88C4C85389E8}" srcOrd="0" destOrd="0" presId="urn:microsoft.com/office/officeart/2005/8/layout/radial4"/>
    <dgm:cxn modelId="{B196C2D3-4271-4E25-B219-C290DE46978D}" type="presOf" srcId="{4931D542-BFC1-4E62-A56C-9831A8DA4C69}" destId="{59D72636-705B-4133-B658-A885873301E7}" srcOrd="0" destOrd="0" presId="urn:microsoft.com/office/officeart/2005/8/layout/radial4"/>
    <dgm:cxn modelId="{136545DA-8982-452B-86AE-7B16810BEACC}" type="presOf" srcId="{ABBE94AD-9822-4316-9EE7-17793BD11CDD}" destId="{FF9E25FB-F88F-413A-9AE2-1033E8C88805}" srcOrd="0" destOrd="0" presId="urn:microsoft.com/office/officeart/2005/8/layout/radial4"/>
    <dgm:cxn modelId="{A36915E0-1727-4020-BEA1-A7F20EAF90BE}" type="presOf" srcId="{830221C3-5188-4BCD-B11B-CBC4306ED513}" destId="{C6F537F5-AF18-46EC-B5DC-92DDB0195549}" srcOrd="0" destOrd="0" presId="urn:microsoft.com/office/officeart/2005/8/layout/radial4"/>
    <dgm:cxn modelId="{0F6964E2-3034-47F2-91DF-661C884F7D05}" srcId="{529AAEBB-BECF-4067-A93C-490AC8D67172}" destId="{4931D542-BFC1-4E62-A56C-9831A8DA4C69}" srcOrd="3" destOrd="0" parTransId="{CEAEDEAF-A6B4-4272-B89A-A7FA4BBDFDB0}" sibTransId="{CD855F2A-47E2-4418-B16C-22146383C388}"/>
    <dgm:cxn modelId="{3ACC89E6-A0C7-4464-9965-A62AF3ED924D}" type="presOf" srcId="{CEAEDEAF-A6B4-4272-B89A-A7FA4BBDFDB0}" destId="{82275C05-29D5-4089-AA90-1414471ED618}" srcOrd="0" destOrd="0" presId="urn:microsoft.com/office/officeart/2005/8/layout/radial4"/>
    <dgm:cxn modelId="{81C741F0-B999-42E5-B348-A8BF7747C18F}" type="presOf" srcId="{A7DEAE66-1E3C-49B8-B407-11C3B8A5C1F2}" destId="{9D26EAC1-BC8F-4914-8FBA-F56A28DD4051}" srcOrd="0" destOrd="0" presId="urn:microsoft.com/office/officeart/2005/8/layout/radial4"/>
    <dgm:cxn modelId="{DC7D9CF2-1221-4E67-A8D5-F60E3B76FBFF}" type="presOf" srcId="{C9BD9EC0-A3ED-4F59-AF1B-64919A8C194A}" destId="{46747E65-AEC7-4D9C-9397-21094F426BA1}" srcOrd="0" destOrd="0" presId="urn:microsoft.com/office/officeart/2005/8/layout/radial4"/>
    <dgm:cxn modelId="{229D1EFC-2480-44B4-AD48-D36EE06BA2FC}" srcId="{529AAEBB-BECF-4067-A93C-490AC8D67172}" destId="{ABBE94AD-9822-4316-9EE7-17793BD11CDD}" srcOrd="4" destOrd="0" parTransId="{0D045E1A-333B-46E6-BAEA-4F69B53E743B}" sibTransId="{174488CA-49D6-41C1-A1AC-877E4D9600DB}"/>
    <dgm:cxn modelId="{06A138FE-093D-4193-94C2-ECF0D50F6D1C}" type="presOf" srcId="{F341439D-CF0A-40D7-BB11-D7B852FABDB5}" destId="{05736222-5EEC-49B6-9285-28D2A3246F28}" srcOrd="0" destOrd="0" presId="urn:microsoft.com/office/officeart/2005/8/layout/radial4"/>
    <dgm:cxn modelId="{F6208FEA-519B-4C3E-883E-4B76F2A54A7F}" type="presParOf" srcId="{410E6851-B660-482B-93B0-9194147C3A94}" destId="{6ADBAC19-6FC7-440A-BBF0-3871B36A01E0}" srcOrd="0" destOrd="0" presId="urn:microsoft.com/office/officeart/2005/8/layout/radial4"/>
    <dgm:cxn modelId="{B672BE85-01D5-4B4E-9B55-341E14C30249}" type="presParOf" srcId="{410E6851-B660-482B-93B0-9194147C3A94}" destId="{9D26EAC1-BC8F-4914-8FBA-F56A28DD4051}" srcOrd="1" destOrd="0" presId="urn:microsoft.com/office/officeart/2005/8/layout/radial4"/>
    <dgm:cxn modelId="{26433F8E-F56F-43FC-B19B-4F46C29E9A62}" type="presParOf" srcId="{410E6851-B660-482B-93B0-9194147C3A94}" destId="{2F967A7E-A377-4468-AC97-A821443B8DEC}" srcOrd="2" destOrd="0" presId="urn:microsoft.com/office/officeart/2005/8/layout/radial4"/>
    <dgm:cxn modelId="{F5FE5EB6-8CA6-423C-AD51-CA302296E7F6}" type="presParOf" srcId="{410E6851-B660-482B-93B0-9194147C3A94}" destId="{46747E65-AEC7-4D9C-9397-21094F426BA1}" srcOrd="3" destOrd="0" presId="urn:microsoft.com/office/officeart/2005/8/layout/radial4"/>
    <dgm:cxn modelId="{40E6DC76-1F84-46A4-B564-00525C129CFE}" type="presParOf" srcId="{410E6851-B660-482B-93B0-9194147C3A94}" destId="{448D1E25-E6E0-456E-BFDB-46F436498BE9}" srcOrd="4" destOrd="0" presId="urn:microsoft.com/office/officeart/2005/8/layout/radial4"/>
    <dgm:cxn modelId="{853543DB-3F0B-44EA-BFAD-59B71D6BD823}" type="presParOf" srcId="{410E6851-B660-482B-93B0-9194147C3A94}" destId="{C517DAD5-B5CE-4DEE-BA12-88C4C85389E8}" srcOrd="5" destOrd="0" presId="urn:microsoft.com/office/officeart/2005/8/layout/radial4"/>
    <dgm:cxn modelId="{8322FCA4-FEEF-4647-989A-F3E696C9F4F8}" type="presParOf" srcId="{410E6851-B660-482B-93B0-9194147C3A94}" destId="{7AB91D49-B095-477B-B703-3791C13D0946}" srcOrd="6" destOrd="0" presId="urn:microsoft.com/office/officeart/2005/8/layout/radial4"/>
    <dgm:cxn modelId="{A434A806-B33F-471B-8BA5-76EF5C69B1E5}" type="presParOf" srcId="{410E6851-B660-482B-93B0-9194147C3A94}" destId="{82275C05-29D5-4089-AA90-1414471ED618}" srcOrd="7" destOrd="0" presId="urn:microsoft.com/office/officeart/2005/8/layout/radial4"/>
    <dgm:cxn modelId="{FEEFFD68-976C-4C46-81D0-70F5DC9A4832}" type="presParOf" srcId="{410E6851-B660-482B-93B0-9194147C3A94}" destId="{59D72636-705B-4133-B658-A885873301E7}" srcOrd="8" destOrd="0" presId="urn:microsoft.com/office/officeart/2005/8/layout/radial4"/>
    <dgm:cxn modelId="{9981E4FF-82A4-41D6-9729-D8DAEAA6F6E7}" type="presParOf" srcId="{410E6851-B660-482B-93B0-9194147C3A94}" destId="{54743838-ECCE-4C44-81E6-4F86E0A0DDCD}" srcOrd="9" destOrd="0" presId="urn:microsoft.com/office/officeart/2005/8/layout/radial4"/>
    <dgm:cxn modelId="{6BE143E7-847E-482D-B865-019AADB6E15B}" type="presParOf" srcId="{410E6851-B660-482B-93B0-9194147C3A94}" destId="{FF9E25FB-F88F-413A-9AE2-1033E8C88805}" srcOrd="10" destOrd="0" presId="urn:microsoft.com/office/officeart/2005/8/layout/radial4"/>
    <dgm:cxn modelId="{D33362CE-7C84-47B1-90EC-9CF78C80D02D}" type="presParOf" srcId="{410E6851-B660-482B-93B0-9194147C3A94}" destId="{4908811C-C3DA-4FB9-B3C3-C235F20A5B3A}" srcOrd="11" destOrd="0" presId="urn:microsoft.com/office/officeart/2005/8/layout/radial4"/>
    <dgm:cxn modelId="{E5FADDC0-B287-48F2-ABB7-2BCF86758D78}" type="presParOf" srcId="{410E6851-B660-482B-93B0-9194147C3A94}" destId="{05736222-5EEC-49B6-9285-28D2A3246F28}" srcOrd="12" destOrd="0" presId="urn:microsoft.com/office/officeart/2005/8/layout/radial4"/>
    <dgm:cxn modelId="{372AD605-06F3-4B7A-A3E2-AAF8DEB2DD49}" type="presParOf" srcId="{410E6851-B660-482B-93B0-9194147C3A94}" destId="{B0BA2F40-D009-4613-8433-8C7A9FE6AE6A}" srcOrd="13" destOrd="0" presId="urn:microsoft.com/office/officeart/2005/8/layout/radial4"/>
    <dgm:cxn modelId="{4BC32979-F065-44DA-B0A2-5B455C6BD579}" type="presParOf" srcId="{410E6851-B660-482B-93B0-9194147C3A94}" destId="{C6F537F5-AF18-46EC-B5DC-92DDB0195549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C20C4-840C-4218-A23D-889B58E823D0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EAB257-9F8C-4697-825B-C1FC8C00DD45}">
      <dgm:prSet phldrT="[Текст]" custT="1"/>
      <dgm:spPr/>
      <dgm:t>
        <a:bodyPr/>
        <a:lstStyle/>
        <a:p>
          <a:pPr algn="ctr"/>
          <a:r>
            <a:rPr lang="ru-RU" sz="2000" dirty="0">
              <a:latin typeface="+mj-lt"/>
            </a:rPr>
            <a:t>Основные формы </a:t>
          </a:r>
          <a:r>
            <a:rPr lang="ru-RU" sz="2000" dirty="0" err="1">
              <a:latin typeface="+mj-lt"/>
            </a:rPr>
            <a:t>тьюторского</a:t>
          </a:r>
          <a:r>
            <a:rPr lang="ru-RU" sz="2000" dirty="0">
              <a:latin typeface="+mj-lt"/>
            </a:rPr>
            <a:t> сопровождения, применяемые сегодня в практике </a:t>
          </a:r>
          <a:r>
            <a:rPr lang="ru-RU" sz="2000" dirty="0" err="1">
              <a:latin typeface="+mj-lt"/>
            </a:rPr>
            <a:t>тьюторской</a:t>
          </a:r>
          <a:r>
            <a:rPr lang="ru-RU" sz="2000" dirty="0">
              <a:latin typeface="+mj-lt"/>
            </a:rPr>
            <a:t> деятельности по отношению к студентам, школьникам, родителям</a:t>
          </a:r>
        </a:p>
      </dgm:t>
    </dgm:pt>
    <dgm:pt modelId="{B63512A0-054E-4503-AC0D-74076F60BBF8}" type="parTrans" cxnId="{CEC1650B-E1AD-49DE-B4FA-69276011227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7B8F859-B250-4FC7-BD47-7A9065D9C22D}" type="sibTrans" cxnId="{CEC1650B-E1AD-49DE-B4FA-69276011227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2FD1781-69DC-49BF-B93D-048954919237}">
      <dgm:prSet custT="1"/>
      <dgm:spPr/>
      <dgm:t>
        <a:bodyPr/>
        <a:lstStyle/>
        <a:p>
          <a:r>
            <a:rPr lang="ru-RU" sz="1800" b="1" dirty="0">
              <a:latin typeface="+mj-lt"/>
            </a:rPr>
            <a:t>Индивидуальная </a:t>
          </a:r>
          <a:r>
            <a:rPr lang="ru-RU" sz="1800" b="1" dirty="0" err="1">
              <a:latin typeface="+mj-lt"/>
            </a:rPr>
            <a:t>тьюторская</a:t>
          </a:r>
          <a:r>
            <a:rPr lang="ru-RU" sz="1800" b="1" dirty="0">
              <a:latin typeface="+mj-lt"/>
            </a:rPr>
            <a:t> консультация </a:t>
          </a:r>
          <a:r>
            <a:rPr lang="ru-RU" sz="1400" dirty="0">
              <a:latin typeface="+mj-lt"/>
            </a:rPr>
            <a:t>(беседа) является индивидуальной организационной формой </a:t>
          </a:r>
          <a:r>
            <a:rPr lang="ru-RU" sz="1400" dirty="0" err="1">
              <a:latin typeface="+mj-lt"/>
            </a:rPr>
            <a:t>тьюторского</a:t>
          </a:r>
          <a:r>
            <a:rPr lang="ru-RU" sz="1400" dirty="0">
              <a:latin typeface="+mj-lt"/>
            </a:rPr>
            <a:t> сопровождения и представляет собой обсуждение с тьютором значимых вопросов, связанных с личным развитием и образованием каждого школьника.</a:t>
          </a:r>
        </a:p>
      </dgm:t>
    </dgm:pt>
    <dgm:pt modelId="{B5518C6D-4724-4D66-A47D-562E8F5E8F3D}" type="parTrans" cxnId="{201DED3B-9EAA-45D2-B19C-33C02B0D6BD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0BEF2E8-3DC1-40B9-886A-3B782258F6FB}" type="sibTrans" cxnId="{201DED3B-9EAA-45D2-B19C-33C02B0D6BD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70AB23C-9883-497F-909C-AD38BFE63E88}">
      <dgm:prSet custT="1"/>
      <dgm:spPr/>
      <dgm:t>
        <a:bodyPr/>
        <a:lstStyle/>
        <a:p>
          <a:r>
            <a:rPr lang="ru-RU" sz="1400" dirty="0">
              <a:latin typeface="+mj-lt"/>
            </a:rPr>
            <a:t>Индивидуальные </a:t>
          </a:r>
          <a:r>
            <a:rPr lang="ru-RU" sz="1400" dirty="0" err="1">
              <a:latin typeface="+mj-lt"/>
            </a:rPr>
            <a:t>тьюторские</a:t>
          </a:r>
          <a:r>
            <a:rPr lang="ru-RU" sz="1400" dirty="0">
              <a:latin typeface="+mj-lt"/>
            </a:rPr>
            <a:t> беседы позволяют организовать процесс сопровождения более целенаправленно, эффективно, повысить активность каждого </a:t>
          </a:r>
          <a:r>
            <a:rPr lang="ru-RU" sz="1400" dirty="0" err="1">
              <a:latin typeface="+mj-lt"/>
            </a:rPr>
            <a:t>тьюторанта</a:t>
          </a:r>
          <a:r>
            <a:rPr lang="ru-RU" sz="1400" dirty="0">
              <a:latin typeface="+mj-lt"/>
            </a:rPr>
            <a:t>. Целью </a:t>
          </a:r>
          <a:r>
            <a:rPr lang="ru-RU" sz="1400" dirty="0" err="1">
              <a:latin typeface="+mj-lt"/>
            </a:rPr>
            <a:t>тьюторской</a:t>
          </a:r>
          <a:r>
            <a:rPr lang="ru-RU" sz="1400" dirty="0">
              <a:latin typeface="+mj-lt"/>
            </a:rPr>
            <a:t> беседы является, прежде всего, активизация каждого </a:t>
          </a:r>
          <a:r>
            <a:rPr lang="ru-RU" sz="1400" dirty="0" err="1">
              <a:latin typeface="+mj-lt"/>
            </a:rPr>
            <a:t>тьюторанта</a:t>
          </a:r>
          <a:r>
            <a:rPr lang="ru-RU" sz="1400" dirty="0">
              <a:latin typeface="+mj-lt"/>
            </a:rPr>
            <a:t>, с учетом, именно его способностей, особенностей его характера, навыков общения и т.д. на дальнейшую самостоятельную работу по формированию и реализации своей индивидуальной образовательной программы. </a:t>
          </a:r>
        </a:p>
      </dgm:t>
    </dgm:pt>
    <dgm:pt modelId="{BCE16D5A-405A-4441-B98E-51163E41C1AF}" type="parTrans" cxnId="{992C6A63-7ABA-4E1C-9733-236BB7F4264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82BED32-A696-49D0-8DEB-BB2E4E42C62A}" type="sibTrans" cxnId="{992C6A63-7ABA-4E1C-9733-236BB7F4264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A110132-53CD-4CCF-909C-D877ED54F709}">
      <dgm:prSet custT="1"/>
      <dgm:spPr/>
      <dgm:t>
        <a:bodyPr/>
        <a:lstStyle/>
        <a:p>
          <a:r>
            <a:rPr lang="ru-RU" sz="1400">
              <a:latin typeface="+mj-lt"/>
            </a:rPr>
            <a:t>Опираясь на вопросы, специально подобранные для встречи с каждым конкретным тьюторантом, тьютор и тьюторант совместно составляют рабочий план по реализации определенного шага индивидуальной образовательной программы. Для того чтобы тьюторская беседа прошла успешно, необходимо установить диалогичные и эмоционально комфортные отношения.</a:t>
          </a:r>
        </a:p>
      </dgm:t>
    </dgm:pt>
    <dgm:pt modelId="{77ADADE0-1EF6-4FCF-B2B5-5C7AD4421E5B}" type="parTrans" cxnId="{9AAFF692-6EF3-4970-B8BE-92250B9B39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AF35427-7B84-4BA0-9617-A51DDE028541}" type="sibTrans" cxnId="{9AAFF692-6EF3-4970-B8BE-92250B9B39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6A6DBD2-9284-423B-80F1-132C5B4A8289}">
      <dgm:prSet custT="1"/>
      <dgm:spPr/>
      <dgm:t>
        <a:bodyPr/>
        <a:lstStyle/>
        <a:p>
          <a:r>
            <a:rPr lang="ru-RU" sz="1400">
              <a:latin typeface="+mj-lt"/>
            </a:rPr>
            <a:t>Основу диалога составляет совместный поиск способа решения проблемы, в процессе которого участники диалога могут высказывать свои предположения и отстаивать на равных собственную точку зрения. Условия общения должны быть так организованы, чтобы участники чувствовали свою успешность и интеллектуальную самостоятельность</a:t>
          </a:r>
        </a:p>
      </dgm:t>
    </dgm:pt>
    <dgm:pt modelId="{9056D17C-592C-4FFC-9CF9-25F9FD4B0AEB}" type="parTrans" cxnId="{3E763F11-A8A3-4C80-949A-1E252E94566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2F646CB-1277-483E-91BF-48757AD4DC76}" type="sibTrans" cxnId="{3E763F11-A8A3-4C80-949A-1E252E94566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1419E86-D5B8-4BE9-8626-F96FB8C28EE8}" type="pres">
      <dgm:prSet presAssocID="{07FC20C4-840C-4218-A23D-889B58E823D0}" presName="Name0" presStyleCnt="0">
        <dgm:presLayoutVars>
          <dgm:chMax val="7"/>
          <dgm:chPref val="7"/>
          <dgm:dir/>
        </dgm:presLayoutVars>
      </dgm:prSet>
      <dgm:spPr/>
    </dgm:pt>
    <dgm:pt modelId="{F3F8F7CA-9FB6-4A76-8C37-BF158B4F35E7}" type="pres">
      <dgm:prSet presAssocID="{07FC20C4-840C-4218-A23D-889B58E823D0}" presName="Name1" presStyleCnt="0"/>
      <dgm:spPr/>
    </dgm:pt>
    <dgm:pt modelId="{25E39F86-56B3-4A02-9D80-455D58794D3F}" type="pres">
      <dgm:prSet presAssocID="{07FC20C4-840C-4218-A23D-889B58E823D0}" presName="cycle" presStyleCnt="0"/>
      <dgm:spPr/>
    </dgm:pt>
    <dgm:pt modelId="{181BC979-9C4A-4530-8862-9C57E02AEC5E}" type="pres">
      <dgm:prSet presAssocID="{07FC20C4-840C-4218-A23D-889B58E823D0}" presName="srcNode" presStyleLbl="node1" presStyleIdx="0" presStyleCnt="5"/>
      <dgm:spPr/>
    </dgm:pt>
    <dgm:pt modelId="{3241DC90-2716-49EA-BB1A-8888E85FD345}" type="pres">
      <dgm:prSet presAssocID="{07FC20C4-840C-4218-A23D-889B58E823D0}" presName="conn" presStyleLbl="parChTrans1D2" presStyleIdx="0" presStyleCnt="1"/>
      <dgm:spPr/>
    </dgm:pt>
    <dgm:pt modelId="{A887B045-9BF2-41B2-A814-91AFEE92A521}" type="pres">
      <dgm:prSet presAssocID="{07FC20C4-840C-4218-A23D-889B58E823D0}" presName="extraNode" presStyleLbl="node1" presStyleIdx="0" presStyleCnt="5"/>
      <dgm:spPr/>
    </dgm:pt>
    <dgm:pt modelId="{0F3A297A-C62D-4D70-A431-4DCDD29B6AD4}" type="pres">
      <dgm:prSet presAssocID="{07FC20C4-840C-4218-A23D-889B58E823D0}" presName="dstNode" presStyleLbl="node1" presStyleIdx="0" presStyleCnt="5"/>
      <dgm:spPr/>
    </dgm:pt>
    <dgm:pt modelId="{DFA197CE-B7F1-4842-8B60-52A0B19419BD}" type="pres">
      <dgm:prSet presAssocID="{A3EAB257-9F8C-4697-825B-C1FC8C00DD45}" presName="text_1" presStyleLbl="node1" presStyleIdx="0" presStyleCnt="5">
        <dgm:presLayoutVars>
          <dgm:bulletEnabled val="1"/>
        </dgm:presLayoutVars>
      </dgm:prSet>
      <dgm:spPr/>
    </dgm:pt>
    <dgm:pt modelId="{16F06847-EE3E-48C8-B43B-5973788711DD}" type="pres">
      <dgm:prSet presAssocID="{A3EAB257-9F8C-4697-825B-C1FC8C00DD45}" presName="accent_1" presStyleCnt="0"/>
      <dgm:spPr/>
    </dgm:pt>
    <dgm:pt modelId="{B24EFE6A-5591-4649-A27A-33FD6A0FD6F0}" type="pres">
      <dgm:prSet presAssocID="{A3EAB257-9F8C-4697-825B-C1FC8C00DD45}" presName="accentRepeatNode" presStyleLbl="solidFgAcc1" presStyleIdx="0" presStyleCnt="5" custScaleX="58166" custScaleY="85427"/>
      <dgm:spPr/>
    </dgm:pt>
    <dgm:pt modelId="{6B5FD0FC-6C2F-414A-960F-E3D5CBC85A73}" type="pres">
      <dgm:prSet presAssocID="{B2FD1781-69DC-49BF-B93D-048954919237}" presName="text_2" presStyleLbl="node1" presStyleIdx="1" presStyleCnt="5">
        <dgm:presLayoutVars>
          <dgm:bulletEnabled val="1"/>
        </dgm:presLayoutVars>
      </dgm:prSet>
      <dgm:spPr/>
    </dgm:pt>
    <dgm:pt modelId="{95586085-93C5-4A37-BCC0-27B25B5A9C36}" type="pres">
      <dgm:prSet presAssocID="{B2FD1781-69DC-49BF-B93D-048954919237}" presName="accent_2" presStyleCnt="0"/>
      <dgm:spPr/>
    </dgm:pt>
    <dgm:pt modelId="{8F8B3C4D-34B5-4354-AA28-E24E2BC04304}" type="pres">
      <dgm:prSet presAssocID="{B2FD1781-69DC-49BF-B93D-048954919237}" presName="accentRepeatNode" presStyleLbl="solidFgAcc1" presStyleIdx="1" presStyleCnt="5" custScaleX="61659" custScaleY="83609"/>
      <dgm:spPr/>
    </dgm:pt>
    <dgm:pt modelId="{E9A66B22-C13B-48F2-8048-35CB2AABE938}" type="pres">
      <dgm:prSet presAssocID="{870AB23C-9883-497F-909C-AD38BFE63E88}" presName="text_3" presStyleLbl="node1" presStyleIdx="2" presStyleCnt="5" custScaleY="129504">
        <dgm:presLayoutVars>
          <dgm:bulletEnabled val="1"/>
        </dgm:presLayoutVars>
      </dgm:prSet>
      <dgm:spPr/>
    </dgm:pt>
    <dgm:pt modelId="{7973069D-66E3-4180-B115-4CC5856BAF5B}" type="pres">
      <dgm:prSet presAssocID="{870AB23C-9883-497F-909C-AD38BFE63E88}" presName="accent_3" presStyleCnt="0"/>
      <dgm:spPr/>
    </dgm:pt>
    <dgm:pt modelId="{4D4FD8C9-2E41-471C-A880-C5EC32F4BF6E}" type="pres">
      <dgm:prSet presAssocID="{870AB23C-9883-497F-909C-AD38BFE63E88}" presName="accentRepeatNode" presStyleLbl="solidFgAcc1" presStyleIdx="2" presStyleCnt="5" custScaleX="57369" custScaleY="105420"/>
      <dgm:spPr/>
    </dgm:pt>
    <dgm:pt modelId="{00F25810-5773-4AB3-8568-D0047EC77315}" type="pres">
      <dgm:prSet presAssocID="{DA110132-53CD-4CCF-909C-D877ED54F709}" presName="text_4" presStyleLbl="node1" presStyleIdx="3" presStyleCnt="5">
        <dgm:presLayoutVars>
          <dgm:bulletEnabled val="1"/>
        </dgm:presLayoutVars>
      </dgm:prSet>
      <dgm:spPr/>
    </dgm:pt>
    <dgm:pt modelId="{A6A5BE04-5E6A-4A17-803E-3BFB3182AF7D}" type="pres">
      <dgm:prSet presAssocID="{DA110132-53CD-4CCF-909C-D877ED54F709}" presName="accent_4" presStyleCnt="0"/>
      <dgm:spPr/>
    </dgm:pt>
    <dgm:pt modelId="{5F9A7FEE-E732-4BBF-BD85-55383135FD56}" type="pres">
      <dgm:prSet presAssocID="{DA110132-53CD-4CCF-909C-D877ED54F709}" presName="accentRepeatNode" presStyleLbl="solidFgAcc1" presStyleIdx="3" presStyleCnt="5" custScaleX="58023" custScaleY="81792"/>
      <dgm:spPr/>
    </dgm:pt>
    <dgm:pt modelId="{C736540F-67E7-44B5-83E4-9B7C0A5EB04A}" type="pres">
      <dgm:prSet presAssocID="{C6A6DBD2-9284-423B-80F1-132C5B4A8289}" presName="text_5" presStyleLbl="node1" presStyleIdx="4" presStyleCnt="5">
        <dgm:presLayoutVars>
          <dgm:bulletEnabled val="1"/>
        </dgm:presLayoutVars>
      </dgm:prSet>
      <dgm:spPr/>
    </dgm:pt>
    <dgm:pt modelId="{2A23714A-12BF-40FC-A81F-AB789AB767E9}" type="pres">
      <dgm:prSet presAssocID="{C6A6DBD2-9284-423B-80F1-132C5B4A8289}" presName="accent_5" presStyleCnt="0"/>
      <dgm:spPr/>
    </dgm:pt>
    <dgm:pt modelId="{303F5E17-9BB5-408E-AF70-A9E5919D30C8}" type="pres">
      <dgm:prSet presAssocID="{C6A6DBD2-9284-423B-80F1-132C5B4A8289}" presName="accentRepeatNode" presStyleLbl="solidFgAcc1" presStyleIdx="4" presStyleCnt="5" custScaleX="63619" custScaleY="83609"/>
      <dgm:spPr/>
    </dgm:pt>
  </dgm:ptLst>
  <dgm:cxnLst>
    <dgm:cxn modelId="{CEC1650B-E1AD-49DE-B4FA-692760112273}" srcId="{07FC20C4-840C-4218-A23D-889B58E823D0}" destId="{A3EAB257-9F8C-4697-825B-C1FC8C00DD45}" srcOrd="0" destOrd="0" parTransId="{B63512A0-054E-4503-AC0D-74076F60BBF8}" sibTransId="{C7B8F859-B250-4FC7-BD47-7A9065D9C22D}"/>
    <dgm:cxn modelId="{3E763F11-A8A3-4C80-949A-1E252E94566B}" srcId="{07FC20C4-840C-4218-A23D-889B58E823D0}" destId="{C6A6DBD2-9284-423B-80F1-132C5B4A8289}" srcOrd="4" destOrd="0" parTransId="{9056D17C-592C-4FFC-9CF9-25F9FD4B0AEB}" sibTransId="{F2F646CB-1277-483E-91BF-48757AD4DC76}"/>
    <dgm:cxn modelId="{DFE20F16-425D-4869-BFBB-4B0557B12E92}" type="presOf" srcId="{C6A6DBD2-9284-423B-80F1-132C5B4A8289}" destId="{C736540F-67E7-44B5-83E4-9B7C0A5EB04A}" srcOrd="0" destOrd="0" presId="urn:microsoft.com/office/officeart/2008/layout/VerticalCurvedList"/>
    <dgm:cxn modelId="{D4FF9937-5317-4526-B9BF-13944431DCF9}" type="presOf" srcId="{DA110132-53CD-4CCF-909C-D877ED54F709}" destId="{00F25810-5773-4AB3-8568-D0047EC77315}" srcOrd="0" destOrd="0" presId="urn:microsoft.com/office/officeart/2008/layout/VerticalCurvedList"/>
    <dgm:cxn modelId="{201DED3B-9EAA-45D2-B19C-33C02B0D6BD6}" srcId="{07FC20C4-840C-4218-A23D-889B58E823D0}" destId="{B2FD1781-69DC-49BF-B93D-048954919237}" srcOrd="1" destOrd="0" parTransId="{B5518C6D-4724-4D66-A47D-562E8F5E8F3D}" sibTransId="{B0BEF2E8-3DC1-40B9-886A-3B782258F6FB}"/>
    <dgm:cxn modelId="{992C6A63-7ABA-4E1C-9733-236BB7F4264E}" srcId="{07FC20C4-840C-4218-A23D-889B58E823D0}" destId="{870AB23C-9883-497F-909C-AD38BFE63E88}" srcOrd="2" destOrd="0" parTransId="{BCE16D5A-405A-4441-B98E-51163E41C1AF}" sibTransId="{382BED32-A696-49D0-8DEB-BB2E4E42C62A}"/>
    <dgm:cxn modelId="{9BD8B479-30D1-4BBA-A542-99FFDF855195}" type="presOf" srcId="{07FC20C4-840C-4218-A23D-889B58E823D0}" destId="{C1419E86-D5B8-4BE9-8626-F96FB8C28EE8}" srcOrd="0" destOrd="0" presId="urn:microsoft.com/office/officeart/2008/layout/VerticalCurvedList"/>
    <dgm:cxn modelId="{9AAFF692-6EF3-4970-B8BE-92250B9B39DB}" srcId="{07FC20C4-840C-4218-A23D-889B58E823D0}" destId="{DA110132-53CD-4CCF-909C-D877ED54F709}" srcOrd="3" destOrd="0" parTransId="{77ADADE0-1EF6-4FCF-B2B5-5C7AD4421E5B}" sibTransId="{7AF35427-7B84-4BA0-9617-A51DDE028541}"/>
    <dgm:cxn modelId="{46CFEC98-14FE-40B2-9C26-5F960BC16EE2}" type="presOf" srcId="{B2FD1781-69DC-49BF-B93D-048954919237}" destId="{6B5FD0FC-6C2F-414A-960F-E3D5CBC85A73}" srcOrd="0" destOrd="0" presId="urn:microsoft.com/office/officeart/2008/layout/VerticalCurvedList"/>
    <dgm:cxn modelId="{CB5E60BA-97AC-49DF-9E31-E82F19A0DAF6}" type="presOf" srcId="{C7B8F859-B250-4FC7-BD47-7A9065D9C22D}" destId="{3241DC90-2716-49EA-BB1A-8888E85FD345}" srcOrd="0" destOrd="0" presId="urn:microsoft.com/office/officeart/2008/layout/VerticalCurvedList"/>
    <dgm:cxn modelId="{4BD859E4-69AA-4E2A-B043-61D3E3494C04}" type="presOf" srcId="{A3EAB257-9F8C-4697-825B-C1FC8C00DD45}" destId="{DFA197CE-B7F1-4842-8B60-52A0B19419BD}" srcOrd="0" destOrd="0" presId="urn:microsoft.com/office/officeart/2008/layout/VerticalCurvedList"/>
    <dgm:cxn modelId="{096CFCFB-2077-4B80-93E0-B66C10D1D47E}" type="presOf" srcId="{870AB23C-9883-497F-909C-AD38BFE63E88}" destId="{E9A66B22-C13B-48F2-8048-35CB2AABE938}" srcOrd="0" destOrd="0" presId="urn:microsoft.com/office/officeart/2008/layout/VerticalCurvedList"/>
    <dgm:cxn modelId="{559D4340-5186-476C-A421-4FB4444A5963}" type="presParOf" srcId="{C1419E86-D5B8-4BE9-8626-F96FB8C28EE8}" destId="{F3F8F7CA-9FB6-4A76-8C37-BF158B4F35E7}" srcOrd="0" destOrd="0" presId="urn:microsoft.com/office/officeart/2008/layout/VerticalCurvedList"/>
    <dgm:cxn modelId="{3B15F47A-E62C-47EB-B7D3-D7921080F18B}" type="presParOf" srcId="{F3F8F7CA-9FB6-4A76-8C37-BF158B4F35E7}" destId="{25E39F86-56B3-4A02-9D80-455D58794D3F}" srcOrd="0" destOrd="0" presId="urn:microsoft.com/office/officeart/2008/layout/VerticalCurvedList"/>
    <dgm:cxn modelId="{0E991DA9-499B-40F9-B710-CBE782E5DC08}" type="presParOf" srcId="{25E39F86-56B3-4A02-9D80-455D58794D3F}" destId="{181BC979-9C4A-4530-8862-9C57E02AEC5E}" srcOrd="0" destOrd="0" presId="urn:microsoft.com/office/officeart/2008/layout/VerticalCurvedList"/>
    <dgm:cxn modelId="{8862025E-C656-4287-8D3D-F0E40A14D1FE}" type="presParOf" srcId="{25E39F86-56B3-4A02-9D80-455D58794D3F}" destId="{3241DC90-2716-49EA-BB1A-8888E85FD345}" srcOrd="1" destOrd="0" presId="urn:microsoft.com/office/officeart/2008/layout/VerticalCurvedList"/>
    <dgm:cxn modelId="{FF65AC46-F577-40B1-B05E-7F93D5D7E079}" type="presParOf" srcId="{25E39F86-56B3-4A02-9D80-455D58794D3F}" destId="{A887B045-9BF2-41B2-A814-91AFEE92A521}" srcOrd="2" destOrd="0" presId="urn:microsoft.com/office/officeart/2008/layout/VerticalCurvedList"/>
    <dgm:cxn modelId="{6CA06525-08A1-4761-94EC-771E166D76AF}" type="presParOf" srcId="{25E39F86-56B3-4A02-9D80-455D58794D3F}" destId="{0F3A297A-C62D-4D70-A431-4DCDD29B6AD4}" srcOrd="3" destOrd="0" presId="urn:microsoft.com/office/officeart/2008/layout/VerticalCurvedList"/>
    <dgm:cxn modelId="{5F36ACE7-E19E-4881-A7A8-E58E629C636D}" type="presParOf" srcId="{F3F8F7CA-9FB6-4A76-8C37-BF158B4F35E7}" destId="{DFA197CE-B7F1-4842-8B60-52A0B19419BD}" srcOrd="1" destOrd="0" presId="urn:microsoft.com/office/officeart/2008/layout/VerticalCurvedList"/>
    <dgm:cxn modelId="{35041384-D16B-4B30-8259-291D6C36EC89}" type="presParOf" srcId="{F3F8F7CA-9FB6-4A76-8C37-BF158B4F35E7}" destId="{16F06847-EE3E-48C8-B43B-5973788711DD}" srcOrd="2" destOrd="0" presId="urn:microsoft.com/office/officeart/2008/layout/VerticalCurvedList"/>
    <dgm:cxn modelId="{031820A6-D937-490F-9151-F646B6B42ECA}" type="presParOf" srcId="{16F06847-EE3E-48C8-B43B-5973788711DD}" destId="{B24EFE6A-5591-4649-A27A-33FD6A0FD6F0}" srcOrd="0" destOrd="0" presId="urn:microsoft.com/office/officeart/2008/layout/VerticalCurvedList"/>
    <dgm:cxn modelId="{BF66D948-3C1D-46A0-9D5A-4BA3B3427778}" type="presParOf" srcId="{F3F8F7CA-9FB6-4A76-8C37-BF158B4F35E7}" destId="{6B5FD0FC-6C2F-414A-960F-E3D5CBC85A73}" srcOrd="3" destOrd="0" presId="urn:microsoft.com/office/officeart/2008/layout/VerticalCurvedList"/>
    <dgm:cxn modelId="{5162C4A6-1159-4BE9-9915-477FA32124EE}" type="presParOf" srcId="{F3F8F7CA-9FB6-4A76-8C37-BF158B4F35E7}" destId="{95586085-93C5-4A37-BCC0-27B25B5A9C36}" srcOrd="4" destOrd="0" presId="urn:microsoft.com/office/officeart/2008/layout/VerticalCurvedList"/>
    <dgm:cxn modelId="{7F2672DF-9A5C-499E-ADCC-017A852A1783}" type="presParOf" srcId="{95586085-93C5-4A37-BCC0-27B25B5A9C36}" destId="{8F8B3C4D-34B5-4354-AA28-E24E2BC04304}" srcOrd="0" destOrd="0" presId="urn:microsoft.com/office/officeart/2008/layout/VerticalCurvedList"/>
    <dgm:cxn modelId="{A4E2209E-886A-473B-A735-67DEA92A2D44}" type="presParOf" srcId="{F3F8F7CA-9FB6-4A76-8C37-BF158B4F35E7}" destId="{E9A66B22-C13B-48F2-8048-35CB2AABE938}" srcOrd="5" destOrd="0" presId="urn:microsoft.com/office/officeart/2008/layout/VerticalCurvedList"/>
    <dgm:cxn modelId="{90F16987-B78E-4653-A930-8CFEC0BFAC71}" type="presParOf" srcId="{F3F8F7CA-9FB6-4A76-8C37-BF158B4F35E7}" destId="{7973069D-66E3-4180-B115-4CC5856BAF5B}" srcOrd="6" destOrd="0" presId="urn:microsoft.com/office/officeart/2008/layout/VerticalCurvedList"/>
    <dgm:cxn modelId="{14C07BB7-38C9-4DE4-95C7-EB3EBAE8D5DE}" type="presParOf" srcId="{7973069D-66E3-4180-B115-4CC5856BAF5B}" destId="{4D4FD8C9-2E41-471C-A880-C5EC32F4BF6E}" srcOrd="0" destOrd="0" presId="urn:microsoft.com/office/officeart/2008/layout/VerticalCurvedList"/>
    <dgm:cxn modelId="{DC1AD060-3109-4E82-9672-46DDBB0DD918}" type="presParOf" srcId="{F3F8F7CA-9FB6-4A76-8C37-BF158B4F35E7}" destId="{00F25810-5773-4AB3-8568-D0047EC77315}" srcOrd="7" destOrd="0" presId="urn:microsoft.com/office/officeart/2008/layout/VerticalCurvedList"/>
    <dgm:cxn modelId="{764EA1BC-2138-4846-8E8D-142A2F145B2F}" type="presParOf" srcId="{F3F8F7CA-9FB6-4A76-8C37-BF158B4F35E7}" destId="{A6A5BE04-5E6A-4A17-803E-3BFB3182AF7D}" srcOrd="8" destOrd="0" presId="urn:microsoft.com/office/officeart/2008/layout/VerticalCurvedList"/>
    <dgm:cxn modelId="{DF5ADE70-D406-4A8F-A0AF-531F5A24ACB6}" type="presParOf" srcId="{A6A5BE04-5E6A-4A17-803E-3BFB3182AF7D}" destId="{5F9A7FEE-E732-4BBF-BD85-55383135FD56}" srcOrd="0" destOrd="0" presId="urn:microsoft.com/office/officeart/2008/layout/VerticalCurvedList"/>
    <dgm:cxn modelId="{640ECDED-547B-476A-94A2-BD9B8A0EC250}" type="presParOf" srcId="{F3F8F7CA-9FB6-4A76-8C37-BF158B4F35E7}" destId="{C736540F-67E7-44B5-83E4-9B7C0A5EB04A}" srcOrd="9" destOrd="0" presId="urn:microsoft.com/office/officeart/2008/layout/VerticalCurvedList"/>
    <dgm:cxn modelId="{6FCCA9DC-F594-4F25-9404-B864BDCD16F5}" type="presParOf" srcId="{F3F8F7CA-9FB6-4A76-8C37-BF158B4F35E7}" destId="{2A23714A-12BF-40FC-A81F-AB789AB767E9}" srcOrd="10" destOrd="0" presId="urn:microsoft.com/office/officeart/2008/layout/VerticalCurvedList"/>
    <dgm:cxn modelId="{2A1FC4ED-2E0D-4BF9-B4AD-62419601BD64}" type="presParOf" srcId="{2A23714A-12BF-40FC-A81F-AB789AB767E9}" destId="{303F5E17-9BB5-408E-AF70-A9E5919D30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5DA37C-96A9-4FD3-9F7B-CFE5AB910D2A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8D28E3-1600-4487-90BC-AC4FA49F57F3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В целом, </a:t>
          </a:r>
          <a:r>
            <a:rPr lang="ru-RU" sz="1400" dirty="0" err="1">
              <a:latin typeface="+mj-lt"/>
            </a:rPr>
            <a:t>тьюторская</a:t>
          </a:r>
          <a:r>
            <a:rPr lang="ru-RU" sz="1400" dirty="0">
              <a:latin typeface="+mj-lt"/>
            </a:rPr>
            <a:t> беседа каждый раз должна иметь не только образовательный, но и эмоциональный эффект, чтобы в дальнейшем оказывалось возможным проводить все более глубокий анализ образовательной ситуации каждого школьника. </a:t>
          </a:r>
        </a:p>
      </dgm:t>
    </dgm:pt>
    <dgm:pt modelId="{DAFB3577-52B8-4C1C-A68B-9A68FD6317DD}" type="parTrans" cxnId="{94B71FEB-DFEF-469E-AECC-6A18C06E03A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CA9368E-56F8-4EA3-A7F5-6B5447E0E38D}" type="sibTrans" cxnId="{94B71FEB-DFEF-469E-AECC-6A18C06E03A9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7DB5D82C-91A8-4246-B2D0-FDA08418BEE0}">
      <dgm:prSet custT="1"/>
      <dgm:spPr/>
      <dgm:t>
        <a:bodyPr/>
        <a:lstStyle/>
        <a:p>
          <a:r>
            <a:rPr lang="ru-RU" sz="2000" dirty="0">
              <a:latin typeface="+mj-lt"/>
            </a:rPr>
            <a:t>Групповая </a:t>
          </a:r>
          <a:r>
            <a:rPr lang="ru-RU" sz="2000" dirty="0" err="1">
              <a:latin typeface="+mj-lt"/>
            </a:rPr>
            <a:t>тьюторская</a:t>
          </a:r>
          <a:r>
            <a:rPr lang="ru-RU" sz="2000" dirty="0">
              <a:latin typeface="+mj-lt"/>
            </a:rPr>
            <a:t> консультация. </a:t>
          </a:r>
        </a:p>
      </dgm:t>
    </dgm:pt>
    <dgm:pt modelId="{F73C713D-1366-4B4F-A752-06DC2E1A54ED}" type="parTrans" cxnId="{587F70E2-4CEC-482B-AA01-0EB90317492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1C08E57-6E52-4905-9F03-1E6CC4B500FA}" type="sibTrans" cxnId="{587F70E2-4CEC-482B-AA01-0EB903174927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E1494F33-792A-428D-A41C-A51B166D9453}">
      <dgm:prSet custT="1"/>
      <dgm:spPr/>
      <dgm:t>
        <a:bodyPr/>
        <a:lstStyle/>
        <a:p>
          <a:r>
            <a:rPr lang="ru-RU" sz="1800" b="1" dirty="0">
              <a:latin typeface="+mj-lt"/>
            </a:rPr>
            <a:t>Мотивационная работа тьютора </a:t>
          </a:r>
          <a:r>
            <a:rPr lang="ru-RU" sz="1400" dirty="0">
              <a:latin typeface="+mj-lt"/>
            </a:rPr>
            <a:t>заключается в определении уровня мотивации </a:t>
          </a:r>
          <a:r>
            <a:rPr lang="ru-RU" sz="1400" dirty="0" err="1">
              <a:latin typeface="+mj-lt"/>
            </a:rPr>
            <a:t>тьюторантов</a:t>
          </a:r>
          <a:r>
            <a:rPr lang="ru-RU" sz="1400" dirty="0">
              <a:latin typeface="+mj-lt"/>
            </a:rPr>
            <a:t> на развитие своего познавательного интереса; в соотнесении различных ожиданий </a:t>
          </a:r>
          <a:r>
            <a:rPr lang="ru-RU" sz="1400" dirty="0" err="1">
              <a:latin typeface="+mj-lt"/>
            </a:rPr>
            <a:t>тьюторантов</a:t>
          </a:r>
          <a:r>
            <a:rPr lang="ru-RU" sz="1400" dirty="0">
              <a:latin typeface="+mj-lt"/>
            </a:rPr>
            <a:t>, их приоритетов и целей в построении своих индивидуальных образовательных программ. </a:t>
          </a:r>
        </a:p>
      </dgm:t>
    </dgm:pt>
    <dgm:pt modelId="{915B0D87-9768-4FB0-8371-093EF8819DAC}" type="parTrans" cxnId="{D6148AA4-BF3D-4B6C-BC81-E001FF8BF9D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5CF1FD1-74B9-4861-AFE5-A8EC2126F972}" type="sibTrans" cxnId="{D6148AA4-BF3D-4B6C-BC81-E001FF8BF9D9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2BE31C48-7692-44B5-9368-C5ECB6C1B244}">
      <dgm:prSet custT="1"/>
      <dgm:spPr/>
      <dgm:t>
        <a:bodyPr/>
        <a:lstStyle/>
        <a:p>
          <a:r>
            <a:rPr lang="ru-RU" sz="1800" dirty="0">
              <a:latin typeface="+mj-lt"/>
            </a:rPr>
            <a:t>Коммуникативная работа тьютора направлена </a:t>
          </a:r>
          <a:r>
            <a:rPr lang="ru-RU" sz="1400" dirty="0">
              <a:latin typeface="+mj-lt"/>
            </a:rPr>
            <a:t>на обеспечение обратной связи в группе и ее результативности; умения вести диалог, так как для эффективного проведения </a:t>
          </a:r>
          <a:r>
            <a:rPr lang="ru-RU" sz="1400" dirty="0" err="1">
              <a:latin typeface="+mj-lt"/>
            </a:rPr>
            <a:t>тьюториала</a:t>
          </a:r>
          <a:r>
            <a:rPr lang="ru-RU" sz="1400" dirty="0">
              <a:latin typeface="+mj-lt"/>
            </a:rPr>
            <a:t> важны как совместная работа </a:t>
          </a:r>
          <a:r>
            <a:rPr lang="ru-RU" sz="1400" dirty="0" err="1">
              <a:latin typeface="+mj-lt"/>
            </a:rPr>
            <a:t>тьюторанта</a:t>
          </a:r>
          <a:r>
            <a:rPr lang="ru-RU" sz="1400" dirty="0">
              <a:latin typeface="+mj-lt"/>
            </a:rPr>
            <a:t> и тьютора, так и взаимодействие </a:t>
          </a:r>
          <a:r>
            <a:rPr lang="ru-RU" sz="1400" dirty="0" err="1">
              <a:latin typeface="+mj-lt"/>
            </a:rPr>
            <a:t>тьюторантов</a:t>
          </a:r>
          <a:r>
            <a:rPr lang="ru-RU" sz="1400" dirty="0">
              <a:latin typeface="+mj-lt"/>
            </a:rPr>
            <a:t> между собой.</a:t>
          </a:r>
        </a:p>
      </dgm:t>
    </dgm:pt>
    <dgm:pt modelId="{B463AD21-22F6-406A-A41E-C739843B899E}" type="parTrans" cxnId="{C953337D-F319-4250-906F-D321043FB34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CE6F22A-1045-4453-B92E-7B08C8669F32}" type="sibTrans" cxnId="{C953337D-F319-4250-906F-D321043FB345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A067F3DF-F33F-45AC-8F98-0644D49B6822}">
      <dgm:prSet custT="1"/>
      <dgm:spPr/>
      <dgm:t>
        <a:bodyPr/>
        <a:lstStyle/>
        <a:p>
          <a:r>
            <a:rPr lang="ru-RU" sz="1400" dirty="0">
              <a:latin typeface="+mj-lt"/>
            </a:rPr>
            <a:t>Рефлексивная деятельность тьютора направлена на обеспечение понимания в группе, своевременную организацию конструктивной критики и поиск коллективного решения. Рефлексия (от лат. </a:t>
          </a:r>
          <a:r>
            <a:rPr lang="ru-RU" sz="1400" dirty="0" err="1">
              <a:latin typeface="+mj-lt"/>
            </a:rPr>
            <a:t>reflexio</a:t>
          </a:r>
          <a:r>
            <a:rPr lang="ru-RU" sz="1400" dirty="0">
              <a:latin typeface="+mj-lt"/>
            </a:rPr>
            <a:t> – обращение назад, отражение) – это мыслительный процесс, направленный на анализ и понимание самого себя и собственных действий.</a:t>
          </a:r>
        </a:p>
      </dgm:t>
    </dgm:pt>
    <dgm:pt modelId="{A7F1E806-8891-4C13-8046-F092D5DF09A4}" type="parTrans" cxnId="{269450CD-9BF8-4982-BE16-69188BDFD26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E7F47A4-747D-4795-8D38-A0C01EDA2ACC}" type="sibTrans" cxnId="{269450CD-9BF8-4982-BE16-69188BDFD26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B4512F0-4ACE-4A16-98DD-ADFEFE483545}">
      <dgm:prSet custT="1"/>
      <dgm:spPr/>
      <dgm:t>
        <a:bodyPr/>
        <a:lstStyle/>
        <a:p>
          <a:r>
            <a:rPr lang="ru-RU" sz="1400" dirty="0">
              <a:latin typeface="+mj-lt"/>
            </a:rPr>
            <a:t>На этих занятиях, как и на индивидуальных </a:t>
          </a:r>
          <a:r>
            <a:rPr lang="ru-RU" sz="1400" dirty="0" err="1">
              <a:latin typeface="+mj-lt"/>
            </a:rPr>
            <a:t>тьюторских</a:t>
          </a:r>
          <a:r>
            <a:rPr lang="ru-RU" sz="1400" dirty="0">
              <a:latin typeface="+mj-lt"/>
            </a:rPr>
            <a:t> консультациях (беседах), тьютором или педагогом, осуществляющим </a:t>
          </a:r>
          <a:r>
            <a:rPr lang="ru-RU" sz="1400" dirty="0" err="1">
              <a:latin typeface="+mj-lt"/>
            </a:rPr>
            <a:t>тьюторскую</a:t>
          </a:r>
          <a:r>
            <a:rPr lang="ru-RU" sz="1400" dirty="0">
              <a:latin typeface="+mj-lt"/>
            </a:rPr>
            <a:t> деятельность, реализуется </a:t>
          </a:r>
          <a:r>
            <a:rPr lang="ru-RU" sz="1400" dirty="0" err="1">
              <a:latin typeface="+mj-lt"/>
            </a:rPr>
            <a:t>тьюторское</a:t>
          </a:r>
          <a:r>
            <a:rPr lang="ru-RU" sz="1400" dirty="0">
              <a:latin typeface="+mj-lt"/>
            </a:rPr>
            <a:t> сопровождение индивидуальных образовательных программ студентов и школьников с похожими познавательными интересами. </a:t>
          </a:r>
        </a:p>
      </dgm:t>
    </dgm:pt>
    <dgm:pt modelId="{D7143364-F0BE-435C-A441-5C4414F28500}" type="parTrans" cxnId="{C684F9C6-A1EF-42B8-BF9A-B00912D206D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66BF0F-CAFC-40F1-8166-079E1D3FFC6E}" type="sibTrans" cxnId="{C684F9C6-A1EF-42B8-BF9A-B00912D206D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9F2A912-504D-4915-9DAB-85620E9DD083}">
      <dgm:prSet custT="1"/>
      <dgm:spPr/>
      <dgm:t>
        <a:bodyPr/>
        <a:lstStyle/>
        <a:p>
          <a:r>
            <a:rPr lang="ru-RU" sz="1400">
              <a:latin typeface="+mj-lt"/>
            </a:rPr>
            <a:t>В </a:t>
          </a:r>
          <a:r>
            <a:rPr lang="ru-RU" sz="1400" dirty="0">
              <a:latin typeface="+mj-lt"/>
            </a:rPr>
            <a:t>рамках таких групповых занятий (также как и на индивидуальных </a:t>
          </a:r>
          <a:r>
            <a:rPr lang="ru-RU" sz="1400" dirty="0" err="1">
              <a:latin typeface="+mj-lt"/>
            </a:rPr>
            <a:t>тьюторских</a:t>
          </a:r>
          <a:r>
            <a:rPr lang="ru-RU" sz="1400" dirty="0">
              <a:latin typeface="+mj-lt"/>
            </a:rPr>
            <a:t> консультациях) тьютор одновременно осуществляет несколько видов работ: мотивационную, коммуникативную и рефлексивную. </a:t>
          </a:r>
        </a:p>
      </dgm:t>
    </dgm:pt>
    <dgm:pt modelId="{61ECE357-3904-46C0-B4CA-CBCBD6E8B616}" type="parTrans" cxnId="{A14D4093-6398-4767-8CA4-24FFABEFEEB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2AC9820-E4CA-4F52-830C-3FA41913EFE8}" type="sibTrans" cxnId="{A14D4093-6398-4767-8CA4-24FFABEFEEB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D3407DA-CC20-42CE-8A89-6761285050FC}">
      <dgm:prSet custT="1"/>
      <dgm:spPr/>
      <dgm:t>
        <a:bodyPr/>
        <a:lstStyle/>
        <a:p>
          <a:r>
            <a:rPr lang="ru-RU" sz="1400" dirty="0">
              <a:latin typeface="+mj-lt"/>
            </a:rPr>
            <a:t> Как правило, рефлексия – это процесс индивидуальный, но возможна и групповая рефлексия. </a:t>
          </a:r>
        </a:p>
      </dgm:t>
    </dgm:pt>
    <dgm:pt modelId="{F306631F-50D0-4768-BD25-49579181B3E5}" type="parTrans" cxnId="{9BAD059D-044E-43B9-843F-22F3B836F5C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8527106-14BC-4CF6-B8E7-6D8EE7A46489}" type="sibTrans" cxnId="{9BAD059D-044E-43B9-843F-22F3B836F5C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A0E19EC-EE41-45D3-9223-2A79EAD4ACC4}">
      <dgm:prSet custT="1"/>
      <dgm:spPr/>
      <dgm:t>
        <a:bodyPr/>
        <a:lstStyle/>
        <a:p>
          <a:r>
            <a:rPr lang="ru-RU" sz="1400" dirty="0">
              <a:latin typeface="+mj-lt"/>
            </a:rPr>
            <a:t>Как раз на таких занятиях рефлексия носит групповой характер и проводится по ходу его проведения.</a:t>
          </a:r>
        </a:p>
      </dgm:t>
    </dgm:pt>
    <dgm:pt modelId="{864E46EB-4F41-4172-B574-7FC42FFCE2D9}" type="parTrans" cxnId="{07EEC7A2-132F-40EA-9B33-C637DDBC5E4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C39D953-3796-4174-9DB9-5A2EB479D8DC}" type="sibTrans" cxnId="{07EEC7A2-132F-40EA-9B33-C637DDBC5E4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B268610-0544-465D-AC20-641C4AB55A78}">
      <dgm:prSet custT="1"/>
      <dgm:spPr/>
      <dgm:t>
        <a:bodyPr/>
        <a:lstStyle/>
        <a:p>
          <a:r>
            <a:rPr lang="ru-RU" sz="1400">
              <a:latin typeface="+mj-lt"/>
            </a:rPr>
            <a:t> </a:t>
          </a:r>
          <a:r>
            <a:rPr lang="ru-RU" sz="1400" dirty="0">
              <a:latin typeface="+mj-lt"/>
            </a:rPr>
            <a:t>Важно, чтобы рефлексия проводилась на каждом занятии, и в нее уже на первых порах включались все члены группы</a:t>
          </a:r>
        </a:p>
      </dgm:t>
    </dgm:pt>
    <dgm:pt modelId="{A683D993-EFA3-4194-9447-34D6C6BB7C22}" type="parTrans" cxnId="{CB9DD0F8-6394-4B77-B08B-1A50F274B8B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B06A8DE-D6A4-4D99-B396-9C8657569A7E}" type="sibTrans" cxnId="{CB9DD0F8-6394-4B77-B08B-1A50F274B8B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B0498E4-6E29-402E-9E15-0492F78595C9}" type="pres">
      <dgm:prSet presAssocID="{3B5DA37C-96A9-4FD3-9F7B-CFE5AB910D2A}" presName="Name0" presStyleCnt="0">
        <dgm:presLayoutVars>
          <dgm:dir/>
          <dgm:resizeHandles val="exact"/>
        </dgm:presLayoutVars>
      </dgm:prSet>
      <dgm:spPr/>
    </dgm:pt>
    <dgm:pt modelId="{4351AAD6-AD07-4620-8AB2-FC4A9F8E9B19}" type="pres">
      <dgm:prSet presAssocID="{2B8D28E3-1600-4487-90BC-AC4FA49F57F3}" presName="node" presStyleLbl="node1" presStyleIdx="0" presStyleCnt="5">
        <dgm:presLayoutVars>
          <dgm:bulletEnabled val="1"/>
        </dgm:presLayoutVars>
      </dgm:prSet>
      <dgm:spPr/>
    </dgm:pt>
    <dgm:pt modelId="{4945B8A4-1562-4747-AA17-FA2AAD439E5A}" type="pres">
      <dgm:prSet presAssocID="{3CA9368E-56F8-4EA3-A7F5-6B5447E0E38D}" presName="sibTrans" presStyleLbl="sibTrans1D1" presStyleIdx="0" presStyleCnt="4"/>
      <dgm:spPr/>
    </dgm:pt>
    <dgm:pt modelId="{2F74A88D-0907-4561-86AA-453484F570F8}" type="pres">
      <dgm:prSet presAssocID="{3CA9368E-56F8-4EA3-A7F5-6B5447E0E38D}" presName="connectorText" presStyleLbl="sibTrans1D1" presStyleIdx="0" presStyleCnt="4"/>
      <dgm:spPr/>
    </dgm:pt>
    <dgm:pt modelId="{01CFF294-7B8F-4980-BA43-037CEFE50102}" type="pres">
      <dgm:prSet presAssocID="{7DB5D82C-91A8-4246-B2D0-FDA08418BEE0}" presName="node" presStyleLbl="node1" presStyleIdx="1" presStyleCnt="5" custScaleX="250436" custScaleY="109612">
        <dgm:presLayoutVars>
          <dgm:bulletEnabled val="1"/>
        </dgm:presLayoutVars>
      </dgm:prSet>
      <dgm:spPr/>
    </dgm:pt>
    <dgm:pt modelId="{49777BC3-F456-41B5-97E8-DDE9307522BD}" type="pres">
      <dgm:prSet presAssocID="{21C08E57-6E52-4905-9F03-1E6CC4B500FA}" presName="sibTrans" presStyleLbl="sibTrans1D1" presStyleIdx="1" presStyleCnt="4"/>
      <dgm:spPr/>
    </dgm:pt>
    <dgm:pt modelId="{305EB856-EE78-4D3C-B0A8-AF24CD70C7B6}" type="pres">
      <dgm:prSet presAssocID="{21C08E57-6E52-4905-9F03-1E6CC4B500FA}" presName="connectorText" presStyleLbl="sibTrans1D1" presStyleIdx="1" presStyleCnt="4"/>
      <dgm:spPr/>
    </dgm:pt>
    <dgm:pt modelId="{CD6B09FD-64AF-494C-8184-B967200797E3}" type="pres">
      <dgm:prSet presAssocID="{E1494F33-792A-428D-A41C-A51B166D9453}" presName="node" presStyleLbl="node1" presStyleIdx="2" presStyleCnt="5" custScaleX="129640">
        <dgm:presLayoutVars>
          <dgm:bulletEnabled val="1"/>
        </dgm:presLayoutVars>
      </dgm:prSet>
      <dgm:spPr/>
    </dgm:pt>
    <dgm:pt modelId="{7724EA28-4AD9-4E3B-8DE3-14FC24839F48}" type="pres">
      <dgm:prSet presAssocID="{C5CF1FD1-74B9-4861-AFE5-A8EC2126F972}" presName="sibTrans" presStyleLbl="sibTrans1D1" presStyleIdx="2" presStyleCnt="4"/>
      <dgm:spPr/>
    </dgm:pt>
    <dgm:pt modelId="{03C02904-46E7-4B7D-9FDE-E1ABE992491D}" type="pres">
      <dgm:prSet presAssocID="{C5CF1FD1-74B9-4861-AFE5-A8EC2126F972}" presName="connectorText" presStyleLbl="sibTrans1D1" presStyleIdx="2" presStyleCnt="4"/>
      <dgm:spPr/>
    </dgm:pt>
    <dgm:pt modelId="{943995E0-50F7-4731-B3DE-F64B1063FB62}" type="pres">
      <dgm:prSet presAssocID="{2BE31C48-7692-44B5-9368-C5ECB6C1B244}" presName="node" presStyleLbl="node1" presStyleIdx="3" presStyleCnt="5" custScaleX="152343">
        <dgm:presLayoutVars>
          <dgm:bulletEnabled val="1"/>
        </dgm:presLayoutVars>
      </dgm:prSet>
      <dgm:spPr/>
    </dgm:pt>
    <dgm:pt modelId="{EB684423-5D03-4DAE-B04D-464CBB345227}" type="pres">
      <dgm:prSet presAssocID="{BCE6F22A-1045-4453-B92E-7B08C8669F32}" presName="sibTrans" presStyleLbl="sibTrans1D1" presStyleIdx="3" presStyleCnt="4"/>
      <dgm:spPr/>
    </dgm:pt>
    <dgm:pt modelId="{5BAF281D-8E95-4D1E-8F5F-861CC700D681}" type="pres">
      <dgm:prSet presAssocID="{BCE6F22A-1045-4453-B92E-7B08C8669F32}" presName="connectorText" presStyleLbl="sibTrans1D1" presStyleIdx="3" presStyleCnt="4"/>
      <dgm:spPr/>
    </dgm:pt>
    <dgm:pt modelId="{917B79ED-8191-4B25-8DA2-A124AA337142}" type="pres">
      <dgm:prSet presAssocID="{A067F3DF-F33F-45AC-8F98-0644D49B6822}" presName="node" presStyleLbl="node1" presStyleIdx="4" presStyleCnt="5" custScaleX="288348">
        <dgm:presLayoutVars>
          <dgm:bulletEnabled val="1"/>
        </dgm:presLayoutVars>
      </dgm:prSet>
      <dgm:spPr/>
    </dgm:pt>
  </dgm:ptLst>
  <dgm:cxnLst>
    <dgm:cxn modelId="{BA111302-84DA-480C-8DF3-247F5B2DD559}" type="presOf" srcId="{C5CF1FD1-74B9-4861-AFE5-A8EC2126F972}" destId="{7724EA28-4AD9-4E3B-8DE3-14FC24839F48}" srcOrd="0" destOrd="0" presId="urn:microsoft.com/office/officeart/2005/8/layout/bProcess3"/>
    <dgm:cxn modelId="{45AC7911-019D-4A1F-8C01-F56258E64823}" type="presOf" srcId="{21C08E57-6E52-4905-9F03-1E6CC4B500FA}" destId="{49777BC3-F456-41B5-97E8-DDE9307522BD}" srcOrd="0" destOrd="0" presId="urn:microsoft.com/office/officeart/2005/8/layout/bProcess3"/>
    <dgm:cxn modelId="{D74DD311-6CB7-441D-80AF-3635AEDC41C6}" type="presOf" srcId="{3D3407DA-CC20-42CE-8A89-6761285050FC}" destId="{917B79ED-8191-4B25-8DA2-A124AA337142}" srcOrd="0" destOrd="1" presId="urn:microsoft.com/office/officeart/2005/8/layout/bProcess3"/>
    <dgm:cxn modelId="{C41A1820-63FD-4E9C-8C14-4F6C372A6FA9}" type="presOf" srcId="{19F2A912-504D-4915-9DAB-85620E9DD083}" destId="{01CFF294-7B8F-4980-BA43-037CEFE50102}" srcOrd="0" destOrd="2" presId="urn:microsoft.com/office/officeart/2005/8/layout/bProcess3"/>
    <dgm:cxn modelId="{C5B30F24-C028-4617-9DCA-E2E70115B4E0}" type="presOf" srcId="{FA0E19EC-EE41-45D3-9223-2A79EAD4ACC4}" destId="{917B79ED-8191-4B25-8DA2-A124AA337142}" srcOrd="0" destOrd="2" presId="urn:microsoft.com/office/officeart/2005/8/layout/bProcess3"/>
    <dgm:cxn modelId="{F86B6F35-2C3B-4843-A4C4-C60696BEBB2D}" type="presOf" srcId="{C5CF1FD1-74B9-4861-AFE5-A8EC2126F972}" destId="{03C02904-46E7-4B7D-9FDE-E1ABE992491D}" srcOrd="1" destOrd="0" presId="urn:microsoft.com/office/officeart/2005/8/layout/bProcess3"/>
    <dgm:cxn modelId="{8D26A335-3AB5-4146-9546-34839FE73B0F}" type="presOf" srcId="{E1494F33-792A-428D-A41C-A51B166D9453}" destId="{CD6B09FD-64AF-494C-8184-B967200797E3}" srcOrd="0" destOrd="0" presId="urn:microsoft.com/office/officeart/2005/8/layout/bProcess3"/>
    <dgm:cxn modelId="{CAD74B62-A009-4BA1-BD8C-07DDBBCA76D3}" type="presOf" srcId="{3CA9368E-56F8-4EA3-A7F5-6B5447E0E38D}" destId="{2F74A88D-0907-4561-86AA-453484F570F8}" srcOrd="1" destOrd="0" presId="urn:microsoft.com/office/officeart/2005/8/layout/bProcess3"/>
    <dgm:cxn modelId="{D66B486B-CDD9-45F4-86B8-419BD5EB9DAE}" type="presOf" srcId="{BCE6F22A-1045-4453-B92E-7B08C8669F32}" destId="{5BAF281D-8E95-4D1E-8F5F-861CC700D681}" srcOrd="1" destOrd="0" presId="urn:microsoft.com/office/officeart/2005/8/layout/bProcess3"/>
    <dgm:cxn modelId="{4661074E-A82F-4CFA-A43F-6ADAAE9887E3}" type="presOf" srcId="{3CA9368E-56F8-4EA3-A7F5-6B5447E0E38D}" destId="{4945B8A4-1562-4747-AA17-FA2AAD439E5A}" srcOrd="0" destOrd="0" presId="urn:microsoft.com/office/officeart/2005/8/layout/bProcess3"/>
    <dgm:cxn modelId="{B8EF9079-9DA1-4493-9054-ECB02AFA5671}" type="presOf" srcId="{3B5DA37C-96A9-4FD3-9F7B-CFE5AB910D2A}" destId="{AB0498E4-6E29-402E-9E15-0492F78595C9}" srcOrd="0" destOrd="0" presId="urn:microsoft.com/office/officeart/2005/8/layout/bProcess3"/>
    <dgm:cxn modelId="{C953337D-F319-4250-906F-D321043FB345}" srcId="{3B5DA37C-96A9-4FD3-9F7B-CFE5AB910D2A}" destId="{2BE31C48-7692-44B5-9368-C5ECB6C1B244}" srcOrd="3" destOrd="0" parTransId="{B463AD21-22F6-406A-A41E-C739843B899E}" sibTransId="{BCE6F22A-1045-4453-B92E-7B08C8669F32}"/>
    <dgm:cxn modelId="{A14D4093-6398-4767-8CA4-24FFABEFEEBC}" srcId="{7DB5D82C-91A8-4246-B2D0-FDA08418BEE0}" destId="{19F2A912-504D-4915-9DAB-85620E9DD083}" srcOrd="1" destOrd="0" parTransId="{61ECE357-3904-46C0-B4CA-CBCBD6E8B616}" sibTransId="{42AC9820-E4CA-4F52-830C-3FA41913EFE8}"/>
    <dgm:cxn modelId="{9BAD059D-044E-43B9-843F-22F3B836F5C9}" srcId="{A067F3DF-F33F-45AC-8F98-0644D49B6822}" destId="{3D3407DA-CC20-42CE-8A89-6761285050FC}" srcOrd="0" destOrd="0" parTransId="{F306631F-50D0-4768-BD25-49579181B3E5}" sibTransId="{F8527106-14BC-4CF6-B8E7-6D8EE7A46489}"/>
    <dgm:cxn modelId="{F7328FA0-4377-4B2B-A7E5-2BB3E71B576D}" type="presOf" srcId="{A067F3DF-F33F-45AC-8F98-0644D49B6822}" destId="{917B79ED-8191-4B25-8DA2-A124AA337142}" srcOrd="0" destOrd="0" presId="urn:microsoft.com/office/officeart/2005/8/layout/bProcess3"/>
    <dgm:cxn modelId="{07EEC7A2-132F-40EA-9B33-C637DDBC5E41}" srcId="{A067F3DF-F33F-45AC-8F98-0644D49B6822}" destId="{FA0E19EC-EE41-45D3-9223-2A79EAD4ACC4}" srcOrd="1" destOrd="0" parTransId="{864E46EB-4F41-4172-B574-7FC42FFCE2D9}" sibTransId="{9C39D953-3796-4174-9DB9-5A2EB479D8DC}"/>
    <dgm:cxn modelId="{D6148AA4-BF3D-4B6C-BC81-E001FF8BF9D9}" srcId="{3B5DA37C-96A9-4FD3-9F7B-CFE5AB910D2A}" destId="{E1494F33-792A-428D-A41C-A51B166D9453}" srcOrd="2" destOrd="0" parTransId="{915B0D87-9768-4FB0-8371-093EF8819DAC}" sibTransId="{C5CF1FD1-74B9-4861-AFE5-A8EC2126F972}"/>
    <dgm:cxn modelId="{35D494B5-A511-4621-B4FE-42E3A6E2811F}" type="presOf" srcId="{2BE31C48-7692-44B5-9368-C5ECB6C1B244}" destId="{943995E0-50F7-4731-B3DE-F64B1063FB62}" srcOrd="0" destOrd="0" presId="urn:microsoft.com/office/officeart/2005/8/layout/bProcess3"/>
    <dgm:cxn modelId="{B09DFBBF-B180-490D-B476-39659EDBE824}" type="presOf" srcId="{AB268610-0544-465D-AC20-641C4AB55A78}" destId="{917B79ED-8191-4B25-8DA2-A124AA337142}" srcOrd="0" destOrd="3" presId="urn:microsoft.com/office/officeart/2005/8/layout/bProcess3"/>
    <dgm:cxn modelId="{C684F9C6-A1EF-42B8-BF9A-B00912D206D6}" srcId="{7DB5D82C-91A8-4246-B2D0-FDA08418BEE0}" destId="{FB4512F0-4ACE-4A16-98DD-ADFEFE483545}" srcOrd="0" destOrd="0" parTransId="{D7143364-F0BE-435C-A441-5C4414F28500}" sibTransId="{CD66BF0F-CAFC-40F1-8166-079E1D3FFC6E}"/>
    <dgm:cxn modelId="{269450CD-9BF8-4982-BE16-69188BDFD268}" srcId="{3B5DA37C-96A9-4FD3-9F7B-CFE5AB910D2A}" destId="{A067F3DF-F33F-45AC-8F98-0644D49B6822}" srcOrd="4" destOrd="0" parTransId="{A7F1E806-8891-4C13-8046-F092D5DF09A4}" sibTransId="{1E7F47A4-747D-4795-8D38-A0C01EDA2ACC}"/>
    <dgm:cxn modelId="{9A92CBCD-FA19-4B12-A01A-965DEC583851}" type="presOf" srcId="{2B8D28E3-1600-4487-90BC-AC4FA49F57F3}" destId="{4351AAD6-AD07-4620-8AB2-FC4A9F8E9B19}" srcOrd="0" destOrd="0" presId="urn:microsoft.com/office/officeart/2005/8/layout/bProcess3"/>
    <dgm:cxn modelId="{92D004D5-E773-4F65-B037-DFDF80528DA9}" type="presOf" srcId="{21C08E57-6E52-4905-9F03-1E6CC4B500FA}" destId="{305EB856-EE78-4D3C-B0A8-AF24CD70C7B6}" srcOrd="1" destOrd="0" presId="urn:microsoft.com/office/officeart/2005/8/layout/bProcess3"/>
    <dgm:cxn modelId="{521116D9-860A-4246-B075-6107968A14BF}" type="presOf" srcId="{7DB5D82C-91A8-4246-B2D0-FDA08418BEE0}" destId="{01CFF294-7B8F-4980-BA43-037CEFE50102}" srcOrd="0" destOrd="0" presId="urn:microsoft.com/office/officeart/2005/8/layout/bProcess3"/>
    <dgm:cxn modelId="{587F70E2-4CEC-482B-AA01-0EB903174927}" srcId="{3B5DA37C-96A9-4FD3-9F7B-CFE5AB910D2A}" destId="{7DB5D82C-91A8-4246-B2D0-FDA08418BEE0}" srcOrd="1" destOrd="0" parTransId="{F73C713D-1366-4B4F-A752-06DC2E1A54ED}" sibTransId="{21C08E57-6E52-4905-9F03-1E6CC4B500FA}"/>
    <dgm:cxn modelId="{37B8D3E3-F390-4AFB-8517-7B79838AC697}" type="presOf" srcId="{BCE6F22A-1045-4453-B92E-7B08C8669F32}" destId="{EB684423-5D03-4DAE-B04D-464CBB345227}" srcOrd="0" destOrd="0" presId="urn:microsoft.com/office/officeart/2005/8/layout/bProcess3"/>
    <dgm:cxn modelId="{94B71FEB-DFEF-469E-AECC-6A18C06E03A9}" srcId="{3B5DA37C-96A9-4FD3-9F7B-CFE5AB910D2A}" destId="{2B8D28E3-1600-4487-90BC-AC4FA49F57F3}" srcOrd="0" destOrd="0" parTransId="{DAFB3577-52B8-4C1C-A68B-9A68FD6317DD}" sibTransId="{3CA9368E-56F8-4EA3-A7F5-6B5447E0E38D}"/>
    <dgm:cxn modelId="{2052FCEC-A327-4D00-B74F-C70CEF7444B6}" type="presOf" srcId="{FB4512F0-4ACE-4A16-98DD-ADFEFE483545}" destId="{01CFF294-7B8F-4980-BA43-037CEFE50102}" srcOrd="0" destOrd="1" presId="urn:microsoft.com/office/officeart/2005/8/layout/bProcess3"/>
    <dgm:cxn modelId="{CB9DD0F8-6394-4B77-B08B-1A50F274B8BF}" srcId="{A067F3DF-F33F-45AC-8F98-0644D49B6822}" destId="{AB268610-0544-465D-AC20-641C4AB55A78}" srcOrd="2" destOrd="0" parTransId="{A683D993-EFA3-4194-9447-34D6C6BB7C22}" sibTransId="{BB06A8DE-D6A4-4D99-B396-9C8657569A7E}"/>
    <dgm:cxn modelId="{550C48D7-F2F9-4705-912D-20FAFACE3D57}" type="presParOf" srcId="{AB0498E4-6E29-402E-9E15-0492F78595C9}" destId="{4351AAD6-AD07-4620-8AB2-FC4A9F8E9B19}" srcOrd="0" destOrd="0" presId="urn:microsoft.com/office/officeart/2005/8/layout/bProcess3"/>
    <dgm:cxn modelId="{ACFC9BE8-B413-420F-B2DD-E1E1FFB0479C}" type="presParOf" srcId="{AB0498E4-6E29-402E-9E15-0492F78595C9}" destId="{4945B8A4-1562-4747-AA17-FA2AAD439E5A}" srcOrd="1" destOrd="0" presId="urn:microsoft.com/office/officeart/2005/8/layout/bProcess3"/>
    <dgm:cxn modelId="{AAB24672-A412-4C14-8D32-DC0055D537CC}" type="presParOf" srcId="{4945B8A4-1562-4747-AA17-FA2AAD439E5A}" destId="{2F74A88D-0907-4561-86AA-453484F570F8}" srcOrd="0" destOrd="0" presId="urn:microsoft.com/office/officeart/2005/8/layout/bProcess3"/>
    <dgm:cxn modelId="{56A6B544-AF13-4588-AFC8-6E5E6243969A}" type="presParOf" srcId="{AB0498E4-6E29-402E-9E15-0492F78595C9}" destId="{01CFF294-7B8F-4980-BA43-037CEFE50102}" srcOrd="2" destOrd="0" presId="urn:microsoft.com/office/officeart/2005/8/layout/bProcess3"/>
    <dgm:cxn modelId="{F90E40CA-EB85-47B5-88B0-25D9DE4230AB}" type="presParOf" srcId="{AB0498E4-6E29-402E-9E15-0492F78595C9}" destId="{49777BC3-F456-41B5-97E8-DDE9307522BD}" srcOrd="3" destOrd="0" presId="urn:microsoft.com/office/officeart/2005/8/layout/bProcess3"/>
    <dgm:cxn modelId="{77B02EA9-1A17-4266-BB7B-5A1CAD0F5360}" type="presParOf" srcId="{49777BC3-F456-41B5-97E8-DDE9307522BD}" destId="{305EB856-EE78-4D3C-B0A8-AF24CD70C7B6}" srcOrd="0" destOrd="0" presId="urn:microsoft.com/office/officeart/2005/8/layout/bProcess3"/>
    <dgm:cxn modelId="{C60B7689-16FB-41DE-B15B-7E3D50BEC08A}" type="presParOf" srcId="{AB0498E4-6E29-402E-9E15-0492F78595C9}" destId="{CD6B09FD-64AF-494C-8184-B967200797E3}" srcOrd="4" destOrd="0" presId="urn:microsoft.com/office/officeart/2005/8/layout/bProcess3"/>
    <dgm:cxn modelId="{454F4D0E-2AF6-4704-B2EF-E246B0FC3BD8}" type="presParOf" srcId="{AB0498E4-6E29-402E-9E15-0492F78595C9}" destId="{7724EA28-4AD9-4E3B-8DE3-14FC24839F48}" srcOrd="5" destOrd="0" presId="urn:microsoft.com/office/officeart/2005/8/layout/bProcess3"/>
    <dgm:cxn modelId="{7079EBE7-446A-4D90-A1AE-938AD57AEF89}" type="presParOf" srcId="{7724EA28-4AD9-4E3B-8DE3-14FC24839F48}" destId="{03C02904-46E7-4B7D-9FDE-E1ABE992491D}" srcOrd="0" destOrd="0" presId="urn:microsoft.com/office/officeart/2005/8/layout/bProcess3"/>
    <dgm:cxn modelId="{CF161132-1D99-4DA0-B403-309477065464}" type="presParOf" srcId="{AB0498E4-6E29-402E-9E15-0492F78595C9}" destId="{943995E0-50F7-4731-B3DE-F64B1063FB62}" srcOrd="6" destOrd="0" presId="urn:microsoft.com/office/officeart/2005/8/layout/bProcess3"/>
    <dgm:cxn modelId="{593C3962-1E6E-4FEF-9B6F-D28F80D8DB73}" type="presParOf" srcId="{AB0498E4-6E29-402E-9E15-0492F78595C9}" destId="{EB684423-5D03-4DAE-B04D-464CBB345227}" srcOrd="7" destOrd="0" presId="urn:microsoft.com/office/officeart/2005/8/layout/bProcess3"/>
    <dgm:cxn modelId="{5C161908-3200-48A8-A559-F5ADCF21171A}" type="presParOf" srcId="{EB684423-5D03-4DAE-B04D-464CBB345227}" destId="{5BAF281D-8E95-4D1E-8F5F-861CC700D681}" srcOrd="0" destOrd="0" presId="urn:microsoft.com/office/officeart/2005/8/layout/bProcess3"/>
    <dgm:cxn modelId="{67ED71B2-0FA2-412F-824D-06CC997DC434}" type="presParOf" srcId="{AB0498E4-6E29-402E-9E15-0492F78595C9}" destId="{917B79ED-8191-4B25-8DA2-A124AA33714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C7559C-B2E2-4535-B041-2A0AC4848DE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</dgm:pt>
    <dgm:pt modelId="{ADA794AF-4408-40CB-A622-F16D1993CF2C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В практическом руководстве для тьютора на основе дистанционных технологий сформулированы так называемые «негласные» правила, которые необходимо учитывать при проведении индивидуальных и групповых </a:t>
          </a:r>
          <a:r>
            <a:rPr lang="ru-RU" sz="2000" dirty="0" err="1">
              <a:latin typeface="+mj-lt"/>
            </a:rPr>
            <a:t>тьюторских</a:t>
          </a:r>
          <a:r>
            <a:rPr lang="ru-RU" sz="2000" dirty="0">
              <a:latin typeface="+mj-lt"/>
            </a:rPr>
            <a:t> консультаций: </a:t>
          </a:r>
        </a:p>
      </dgm:t>
    </dgm:pt>
    <dgm:pt modelId="{F737A7F7-249C-49B8-B0C9-D80295844C99}" type="parTrans" cxnId="{6B795FDE-4610-4E4B-81EE-0E1F8A5E7614}">
      <dgm:prSet/>
      <dgm:spPr/>
      <dgm:t>
        <a:bodyPr/>
        <a:lstStyle/>
        <a:p>
          <a:endParaRPr lang="ru-RU"/>
        </a:p>
      </dgm:t>
    </dgm:pt>
    <dgm:pt modelId="{3A7CD90B-2999-4291-A783-C78EEF290023}" type="sibTrans" cxnId="{6B795FDE-4610-4E4B-81EE-0E1F8A5E7614}">
      <dgm:prSet/>
      <dgm:spPr/>
      <dgm:t>
        <a:bodyPr/>
        <a:lstStyle/>
        <a:p>
          <a:endParaRPr lang="ru-RU"/>
        </a:p>
      </dgm:t>
    </dgm:pt>
    <dgm:pt modelId="{FFD12EE4-44CC-4D71-B219-3DDA64C125EA}">
      <dgm:prSet custT="1"/>
      <dgm:spPr/>
      <dgm:t>
        <a:bodyPr/>
        <a:lstStyle/>
        <a:p>
          <a:r>
            <a:rPr lang="ru-RU" sz="1400" dirty="0">
              <a:latin typeface="+mj-lt"/>
            </a:rPr>
            <a:t>не используйте консультации для чтения нотаций и морали, прежде всего потому, что подобные мероприятия разрушают творческий настрой с первого же раза;</a:t>
          </a:r>
        </a:p>
      </dgm:t>
    </dgm:pt>
    <dgm:pt modelId="{9BBD3B9F-56ED-46B0-88AA-9107AE7FAAA1}" type="parTrans" cxnId="{D3966741-5118-4F7B-A62C-F2FC4752F19E}">
      <dgm:prSet/>
      <dgm:spPr/>
      <dgm:t>
        <a:bodyPr/>
        <a:lstStyle/>
        <a:p>
          <a:endParaRPr lang="ru-RU"/>
        </a:p>
      </dgm:t>
    </dgm:pt>
    <dgm:pt modelId="{B60E9FA9-B974-49E9-82FB-0269B867B7DE}" type="sibTrans" cxnId="{D3966741-5118-4F7B-A62C-F2FC4752F19E}">
      <dgm:prSet/>
      <dgm:spPr/>
      <dgm:t>
        <a:bodyPr/>
        <a:lstStyle/>
        <a:p>
          <a:endParaRPr lang="ru-RU"/>
        </a:p>
      </dgm:t>
    </dgm:pt>
    <dgm:pt modelId="{6D8DE951-819C-40E7-BB67-7FA5B5FC13D4}">
      <dgm:prSet custT="1"/>
      <dgm:spPr/>
      <dgm:t>
        <a:bodyPr/>
        <a:lstStyle/>
        <a:p>
          <a:r>
            <a:rPr lang="ru-RU" sz="1400" dirty="0">
              <a:latin typeface="+mj-lt"/>
            </a:rPr>
            <a:t>стремитесь сделать </a:t>
          </a:r>
          <a:r>
            <a:rPr lang="ru-RU" sz="1400" dirty="0" err="1">
              <a:latin typeface="+mj-lt"/>
            </a:rPr>
            <a:t>тьюторскую</a:t>
          </a:r>
          <a:r>
            <a:rPr lang="ru-RU" sz="1400" dirty="0">
              <a:latin typeface="+mj-lt"/>
            </a:rPr>
            <a:t> консультацию местом совместного творчества;</a:t>
          </a:r>
        </a:p>
      </dgm:t>
    </dgm:pt>
    <dgm:pt modelId="{6F4886FE-2923-4910-8A3B-86C56ADD8B52}" type="parTrans" cxnId="{FDBAB53A-5A45-42B2-A0C3-F19B502F8607}">
      <dgm:prSet/>
      <dgm:spPr/>
      <dgm:t>
        <a:bodyPr/>
        <a:lstStyle/>
        <a:p>
          <a:endParaRPr lang="ru-RU"/>
        </a:p>
      </dgm:t>
    </dgm:pt>
    <dgm:pt modelId="{34796299-37E5-4C34-80FC-20244CD68A83}" type="sibTrans" cxnId="{FDBAB53A-5A45-42B2-A0C3-F19B502F8607}">
      <dgm:prSet/>
      <dgm:spPr/>
      <dgm:t>
        <a:bodyPr/>
        <a:lstStyle/>
        <a:p>
          <a:endParaRPr lang="ru-RU"/>
        </a:p>
      </dgm:t>
    </dgm:pt>
    <dgm:pt modelId="{56BA2A1E-9966-47F4-9CD7-8B7180397E99}">
      <dgm:prSet custT="1"/>
      <dgm:spPr/>
      <dgm:t>
        <a:bodyPr/>
        <a:lstStyle/>
        <a:p>
          <a:r>
            <a:rPr lang="ru-RU" sz="1400" dirty="0">
              <a:latin typeface="+mj-lt"/>
            </a:rPr>
            <a:t>предоставьте выбор тем бесед во время проведения консультаций </a:t>
          </a:r>
          <a:r>
            <a:rPr lang="ru-RU" sz="1400" dirty="0" err="1">
              <a:latin typeface="+mj-lt"/>
            </a:rPr>
            <a:t>тьюторантом</a:t>
          </a:r>
          <a:r>
            <a:rPr lang="ru-RU" sz="1400" dirty="0">
              <a:latin typeface="+mj-lt"/>
            </a:rPr>
            <a:t>; темой беседы может стать какое-либо событие, произошедшее в жизни и ставшее для них существенным;</a:t>
          </a:r>
        </a:p>
      </dgm:t>
    </dgm:pt>
    <dgm:pt modelId="{10749E78-6790-4472-877A-C3C1B6DE6F63}" type="parTrans" cxnId="{919CA34A-53F2-48A0-B724-FF0F34F2F5E9}">
      <dgm:prSet/>
      <dgm:spPr/>
      <dgm:t>
        <a:bodyPr/>
        <a:lstStyle/>
        <a:p>
          <a:endParaRPr lang="ru-RU"/>
        </a:p>
      </dgm:t>
    </dgm:pt>
    <dgm:pt modelId="{09F11B1C-9B4B-4D7A-84E3-8920247882C3}" type="sibTrans" cxnId="{919CA34A-53F2-48A0-B724-FF0F34F2F5E9}">
      <dgm:prSet/>
      <dgm:spPr/>
      <dgm:t>
        <a:bodyPr/>
        <a:lstStyle/>
        <a:p>
          <a:endParaRPr lang="ru-RU"/>
        </a:p>
      </dgm:t>
    </dgm:pt>
    <dgm:pt modelId="{68139A82-C1F2-4D91-B5D9-BFADA3E2DB4E}">
      <dgm:prSet custT="1"/>
      <dgm:spPr/>
      <dgm:t>
        <a:bodyPr/>
        <a:lstStyle/>
        <a:p>
          <a:r>
            <a:rPr lang="ru-RU" sz="1400" dirty="0">
              <a:latin typeface="+mj-lt"/>
            </a:rPr>
            <a:t>помните, что привычка к рефлексии и ее навыки вырабатываются постепенно; сначала тьютором могут предлагаться рефлексивные вопросы, а позже </a:t>
          </a:r>
          <a:r>
            <a:rPr lang="ru-RU" sz="1400" dirty="0" err="1">
              <a:latin typeface="+mj-lt"/>
            </a:rPr>
            <a:t>тьюторанты</a:t>
          </a:r>
          <a:r>
            <a:rPr lang="ru-RU" sz="1400" dirty="0">
              <a:latin typeface="+mj-lt"/>
            </a:rPr>
            <a:t> могут сами формулировать значимые для себя темы</a:t>
          </a:r>
        </a:p>
      </dgm:t>
    </dgm:pt>
    <dgm:pt modelId="{E9390613-5421-4307-81D5-A0A3953DDFEB}" type="parTrans" cxnId="{AA4C7970-CC47-46CE-8858-CE314510623F}">
      <dgm:prSet/>
      <dgm:spPr/>
      <dgm:t>
        <a:bodyPr/>
        <a:lstStyle/>
        <a:p>
          <a:endParaRPr lang="ru-RU"/>
        </a:p>
      </dgm:t>
    </dgm:pt>
    <dgm:pt modelId="{A274BE8C-F42B-410D-9296-03D2E9CCCC14}" type="sibTrans" cxnId="{AA4C7970-CC47-46CE-8858-CE314510623F}">
      <dgm:prSet/>
      <dgm:spPr/>
      <dgm:t>
        <a:bodyPr/>
        <a:lstStyle/>
        <a:p>
          <a:endParaRPr lang="ru-RU"/>
        </a:p>
      </dgm:t>
    </dgm:pt>
    <dgm:pt modelId="{6DEBC6C6-BE0C-4688-828E-6C36917B42CD}" type="pres">
      <dgm:prSet presAssocID="{ACC7559C-B2E2-4535-B041-2A0AC4848DE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E3A23F9-1AA9-44F3-9D6C-22A2BE50DDA4}" type="pres">
      <dgm:prSet presAssocID="{ADA794AF-4408-40CB-A622-F16D1993CF2C}" presName="Accent1" presStyleCnt="0"/>
      <dgm:spPr/>
    </dgm:pt>
    <dgm:pt modelId="{5B4E2494-2A5E-4BA9-B716-2B6B8C21D680}" type="pres">
      <dgm:prSet presAssocID="{ADA794AF-4408-40CB-A622-F16D1993CF2C}" presName="Accent" presStyleLbl="node1" presStyleIdx="0" presStyleCnt="1" custScaleX="117061" custLinFactNeighborX="-5057" custLinFactNeighborY="-983"/>
      <dgm:spPr/>
    </dgm:pt>
    <dgm:pt modelId="{87B7BBAA-0849-407B-8BD6-61C1AB2A9F3D}" type="pres">
      <dgm:prSet presAssocID="{ADA794AF-4408-40CB-A622-F16D1993CF2C}" presName="Child1" presStyleLbl="revTx" presStyleIdx="0" presStyleCnt="2" custScaleX="114080" custScaleY="102982">
        <dgm:presLayoutVars>
          <dgm:chMax val="0"/>
          <dgm:chPref val="0"/>
          <dgm:bulletEnabled val="1"/>
        </dgm:presLayoutVars>
      </dgm:prSet>
      <dgm:spPr/>
    </dgm:pt>
    <dgm:pt modelId="{AA214207-3232-4617-B66D-509D8B9933DE}" type="pres">
      <dgm:prSet presAssocID="{ADA794AF-4408-40CB-A622-F16D1993CF2C}" presName="Parent1" presStyleLbl="revTx" presStyleIdx="1" presStyleCnt="2" custScaleX="130286" custScaleY="132979" custLinFactNeighborX="-7804" custLinFactNeighborY="1494">
        <dgm:presLayoutVars>
          <dgm:chMax val="1"/>
          <dgm:chPref val="1"/>
          <dgm:bulletEnabled val="1"/>
        </dgm:presLayoutVars>
      </dgm:prSet>
      <dgm:spPr/>
    </dgm:pt>
  </dgm:ptLst>
  <dgm:cxnLst>
    <dgm:cxn modelId="{E7397028-2356-4C45-AFC4-C787CED17660}" type="presOf" srcId="{6D8DE951-819C-40E7-BB67-7FA5B5FC13D4}" destId="{87B7BBAA-0849-407B-8BD6-61C1AB2A9F3D}" srcOrd="0" destOrd="1" presId="urn:microsoft.com/office/officeart/2009/layout/CircleArrowProcess"/>
    <dgm:cxn modelId="{3637E828-9457-4315-9C85-A0D9E86423A1}" type="presOf" srcId="{FFD12EE4-44CC-4D71-B219-3DDA64C125EA}" destId="{87B7BBAA-0849-407B-8BD6-61C1AB2A9F3D}" srcOrd="0" destOrd="0" presId="urn:microsoft.com/office/officeart/2009/layout/CircleArrowProcess"/>
    <dgm:cxn modelId="{FDBAB53A-5A45-42B2-A0C3-F19B502F8607}" srcId="{ADA794AF-4408-40CB-A622-F16D1993CF2C}" destId="{6D8DE951-819C-40E7-BB67-7FA5B5FC13D4}" srcOrd="1" destOrd="0" parTransId="{6F4886FE-2923-4910-8A3B-86C56ADD8B52}" sibTransId="{34796299-37E5-4C34-80FC-20244CD68A83}"/>
    <dgm:cxn modelId="{D3966741-5118-4F7B-A62C-F2FC4752F19E}" srcId="{ADA794AF-4408-40CB-A622-F16D1993CF2C}" destId="{FFD12EE4-44CC-4D71-B219-3DDA64C125EA}" srcOrd="0" destOrd="0" parTransId="{9BBD3B9F-56ED-46B0-88AA-9107AE7FAAA1}" sibTransId="{B60E9FA9-B974-49E9-82FB-0269B867B7DE}"/>
    <dgm:cxn modelId="{919CA34A-53F2-48A0-B724-FF0F34F2F5E9}" srcId="{ADA794AF-4408-40CB-A622-F16D1993CF2C}" destId="{56BA2A1E-9966-47F4-9CD7-8B7180397E99}" srcOrd="2" destOrd="0" parTransId="{10749E78-6790-4472-877A-C3C1B6DE6F63}" sibTransId="{09F11B1C-9B4B-4D7A-84E3-8920247882C3}"/>
    <dgm:cxn modelId="{7250F84B-23DD-4104-8551-FD0D0E3E4E5A}" type="presOf" srcId="{68139A82-C1F2-4D91-B5D9-BFADA3E2DB4E}" destId="{87B7BBAA-0849-407B-8BD6-61C1AB2A9F3D}" srcOrd="0" destOrd="3" presId="urn:microsoft.com/office/officeart/2009/layout/CircleArrowProcess"/>
    <dgm:cxn modelId="{AA4C7970-CC47-46CE-8858-CE314510623F}" srcId="{ADA794AF-4408-40CB-A622-F16D1993CF2C}" destId="{68139A82-C1F2-4D91-B5D9-BFADA3E2DB4E}" srcOrd="3" destOrd="0" parTransId="{E9390613-5421-4307-81D5-A0A3953DDFEB}" sibTransId="{A274BE8C-F42B-410D-9296-03D2E9CCCC14}"/>
    <dgm:cxn modelId="{7F952873-94F3-4E7D-80CA-5274F3CAAD83}" type="presOf" srcId="{ACC7559C-B2E2-4535-B041-2A0AC4848DEE}" destId="{6DEBC6C6-BE0C-4688-828E-6C36917B42CD}" srcOrd="0" destOrd="0" presId="urn:microsoft.com/office/officeart/2009/layout/CircleArrowProcess"/>
    <dgm:cxn modelId="{C886A87F-2C79-47D3-BE6A-2F9C11F83F1A}" type="presOf" srcId="{56BA2A1E-9966-47F4-9CD7-8B7180397E99}" destId="{87B7BBAA-0849-407B-8BD6-61C1AB2A9F3D}" srcOrd="0" destOrd="2" presId="urn:microsoft.com/office/officeart/2009/layout/CircleArrowProcess"/>
    <dgm:cxn modelId="{6B795FDE-4610-4E4B-81EE-0E1F8A5E7614}" srcId="{ACC7559C-B2E2-4535-B041-2A0AC4848DEE}" destId="{ADA794AF-4408-40CB-A622-F16D1993CF2C}" srcOrd="0" destOrd="0" parTransId="{F737A7F7-249C-49B8-B0C9-D80295844C99}" sibTransId="{3A7CD90B-2999-4291-A783-C78EEF290023}"/>
    <dgm:cxn modelId="{54870FFD-C07E-44A7-B7DB-BBE67CDE84F6}" type="presOf" srcId="{ADA794AF-4408-40CB-A622-F16D1993CF2C}" destId="{AA214207-3232-4617-B66D-509D8B9933DE}" srcOrd="0" destOrd="0" presId="urn:microsoft.com/office/officeart/2009/layout/CircleArrowProcess"/>
    <dgm:cxn modelId="{E1957EFE-15C9-4243-A230-A3B48E80E7D5}" type="presParOf" srcId="{6DEBC6C6-BE0C-4688-828E-6C36917B42CD}" destId="{1E3A23F9-1AA9-44F3-9D6C-22A2BE50DDA4}" srcOrd="0" destOrd="0" presId="urn:microsoft.com/office/officeart/2009/layout/CircleArrowProcess"/>
    <dgm:cxn modelId="{B3C4ECEF-44E9-4566-BE1F-8BD0FEB63475}" type="presParOf" srcId="{1E3A23F9-1AA9-44F3-9D6C-22A2BE50DDA4}" destId="{5B4E2494-2A5E-4BA9-B716-2B6B8C21D680}" srcOrd="0" destOrd="0" presId="urn:microsoft.com/office/officeart/2009/layout/CircleArrowProcess"/>
    <dgm:cxn modelId="{5CFE1D10-5DB8-493D-8BFB-7F42D24615F6}" type="presParOf" srcId="{6DEBC6C6-BE0C-4688-828E-6C36917B42CD}" destId="{87B7BBAA-0849-407B-8BD6-61C1AB2A9F3D}" srcOrd="1" destOrd="0" presId="urn:microsoft.com/office/officeart/2009/layout/CircleArrowProcess"/>
    <dgm:cxn modelId="{6FB087D9-13A0-4E59-9E0C-CA9FA2D6A488}" type="presParOf" srcId="{6DEBC6C6-BE0C-4688-828E-6C36917B42CD}" destId="{AA214207-3232-4617-B66D-509D8B9933DE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DC2CFB-6CCA-4A14-B112-19BA4B078A34}" type="doc">
      <dgm:prSet loTypeId="urn:microsoft.com/office/officeart/2005/8/layout/l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C00754-374D-45F8-91AE-BF1F520033B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400" dirty="0">
              <a:latin typeface="+mj-lt"/>
            </a:rPr>
            <a:t>Типология </a:t>
          </a:r>
          <a:r>
            <a:rPr lang="ru-RU" sz="2400" dirty="0" err="1">
              <a:latin typeface="+mj-lt"/>
            </a:rPr>
            <a:t>тьюторских</a:t>
          </a:r>
          <a:r>
            <a:rPr lang="ru-RU" sz="2400" dirty="0">
              <a:latin typeface="+mj-lt"/>
            </a:rPr>
            <a:t> консультаций, может быть представлена следующим образом: </a:t>
          </a:r>
        </a:p>
      </dgm:t>
    </dgm:pt>
    <dgm:pt modelId="{B80579B4-966C-41DE-95F1-838091BC712A}" type="parTrans" cxnId="{0D6C1439-0528-44A5-8993-C9A0FFE9258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B5B8917-F796-4A43-A601-543164EEA598}" type="sibTrans" cxnId="{0D6C1439-0528-44A5-8993-C9A0FFE9258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CF14978-9EF2-4567-BFF0-DB74861F7A04}">
      <dgm:prSet custT="1"/>
      <dgm:spPr/>
      <dgm:t>
        <a:bodyPr/>
        <a:lstStyle/>
        <a:p>
          <a:r>
            <a:rPr lang="ru-RU" sz="2000" b="1" dirty="0">
              <a:latin typeface="+mj-lt"/>
            </a:rPr>
            <a:t>стартовая</a:t>
          </a:r>
          <a:r>
            <a:rPr lang="ru-RU" sz="1600" dirty="0">
              <a:latin typeface="+mj-lt"/>
            </a:rPr>
            <a:t> – проводится в начале года; на ней школьники или студенты совместно с тьютором намечают ближайшие цели и задачи, формулируют свои ожидания, планируют работу индивидуально или своей </a:t>
          </a:r>
          <a:r>
            <a:rPr lang="ru-RU" sz="1600" dirty="0" err="1">
              <a:latin typeface="+mj-lt"/>
            </a:rPr>
            <a:t>тьюторской</a:t>
          </a:r>
          <a:r>
            <a:rPr lang="ru-RU" sz="1600" dirty="0">
              <a:latin typeface="+mj-lt"/>
            </a:rPr>
            <a:t> группой; </a:t>
          </a:r>
        </a:p>
      </dgm:t>
    </dgm:pt>
    <dgm:pt modelId="{CBEC1B10-7087-479C-A4F8-18DD3A901C84}" type="parTrans" cxnId="{1798D285-41EF-434B-A308-8645CB734F7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99C1AFD-8AE5-4FD1-A348-E04B72C175F8}" type="sibTrans" cxnId="{1798D285-41EF-434B-A308-8645CB734F7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8505700-46D9-46B7-A675-0E428B1F8BEE}">
      <dgm:prSet custT="1"/>
      <dgm:spPr/>
      <dgm:t>
        <a:bodyPr/>
        <a:lstStyle/>
        <a:p>
          <a:r>
            <a:rPr lang="ru-RU" sz="2000" b="1" dirty="0">
              <a:latin typeface="+mj-lt"/>
            </a:rPr>
            <a:t>аналитическая </a:t>
          </a:r>
          <a:r>
            <a:rPr lang="ru-RU" sz="1600" dirty="0">
              <a:latin typeface="+mj-lt"/>
            </a:rPr>
            <a:t>– анализируется определенный этап реализации индивидуальной образовательной программы; выявляются «плюсы» и «минусы» произошедшего события; трудности и неожиданности, с которыми пришлось столкнуться </a:t>
          </a:r>
          <a:r>
            <a:rPr lang="ru-RU" sz="1600" dirty="0" err="1">
              <a:latin typeface="+mj-lt"/>
            </a:rPr>
            <a:t>тьюторантам</a:t>
          </a:r>
          <a:r>
            <a:rPr lang="ru-RU" sz="1600" dirty="0">
              <a:latin typeface="+mj-lt"/>
            </a:rPr>
            <a:t>, высказываются пожелания и предложения на будущее; </a:t>
          </a:r>
        </a:p>
      </dgm:t>
    </dgm:pt>
    <dgm:pt modelId="{53DBD66C-A778-496A-8061-7F38CE85369A}" type="parTrans" cxnId="{1C0BAA79-1C33-4C8C-B817-AF7AF8A6591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2A44571-7A7B-4F9A-B71B-DB96802DEDC1}" type="sibTrans" cxnId="{1C0BAA79-1C33-4C8C-B817-AF7AF8A6591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6D9E85F-11DE-4424-A496-2951022D3D43}">
      <dgm:prSet custT="1"/>
      <dgm:spPr/>
      <dgm:t>
        <a:bodyPr/>
        <a:lstStyle/>
        <a:p>
          <a:r>
            <a:rPr lang="ru-RU" sz="2000" b="1" dirty="0">
              <a:latin typeface="+mj-lt"/>
            </a:rPr>
            <a:t>рабочая </a:t>
          </a:r>
          <a:r>
            <a:rPr lang="ru-RU" sz="1600" dirty="0">
              <a:latin typeface="+mj-lt"/>
            </a:rPr>
            <a:t>– подводятся промежуточные итоги текущей работы, определяются трудности в реализации индивидуальной образовательной программы, их причины и способы преодоления;</a:t>
          </a:r>
        </a:p>
      </dgm:t>
    </dgm:pt>
    <dgm:pt modelId="{C58263F7-02FE-47B0-9C9A-8D55C1A7AF23}" type="parTrans" cxnId="{638DACE8-C896-48C8-ADDE-6B56F2ACE49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1C7A236-0D94-4C51-8697-048CA990E6A6}" type="sibTrans" cxnId="{638DACE8-C896-48C8-ADDE-6B56F2ACE49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9FE28FD-1CAB-4D63-83F8-53F922FE24EC}">
      <dgm:prSet custT="1"/>
      <dgm:spPr/>
      <dgm:t>
        <a:bodyPr/>
        <a:lstStyle/>
        <a:p>
          <a:r>
            <a:rPr lang="ru-RU" sz="2000" b="1" dirty="0">
              <a:latin typeface="+mj-lt"/>
            </a:rPr>
            <a:t>итоговая</a:t>
          </a:r>
          <a:r>
            <a:rPr lang="ru-RU" sz="1600" dirty="0">
              <a:latin typeface="+mj-lt"/>
            </a:rPr>
            <a:t> – фиксируются продвижения каждого школьника или студента относительно целей и задач, поставленных первоначально на определенном этапе реализации индивидуальной образовательной программы; </a:t>
          </a:r>
        </a:p>
      </dgm:t>
    </dgm:pt>
    <dgm:pt modelId="{8C2D54C4-D998-4177-B8C8-7E8513AFE8C8}" type="parTrans" cxnId="{56AC7B7D-5FEC-4585-A41E-34CFA84EC8F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DEB4E64-C20E-420D-9107-132370447F3C}" type="sibTrans" cxnId="{56AC7B7D-5FEC-4585-A41E-34CFA84EC8F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7AAC2B0-6EEE-4AD8-A8E4-273EB814E18E}">
      <dgm:prSet custT="1"/>
      <dgm:spPr/>
      <dgm:t>
        <a:bodyPr/>
        <a:lstStyle/>
        <a:p>
          <a:r>
            <a:rPr lang="ru-RU" sz="2000" b="1" dirty="0">
              <a:latin typeface="+mj-lt"/>
            </a:rPr>
            <a:t>тематическая</a:t>
          </a:r>
          <a:r>
            <a:rPr lang="ru-RU" sz="1600" dirty="0">
              <a:latin typeface="+mj-lt"/>
            </a:rPr>
            <a:t> – обсуждаются актуальные проблемы на основе запросов и потребностей школьников или студентов.</a:t>
          </a:r>
        </a:p>
      </dgm:t>
    </dgm:pt>
    <dgm:pt modelId="{73B06148-1763-47A7-84BD-F12B9F5DD2C2}" type="parTrans" cxnId="{BBFD667B-59E8-47C8-BCD9-2F6AD4341AA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310CA3C-4C3E-4BEA-836E-DB6914869084}" type="sibTrans" cxnId="{BBFD667B-59E8-47C8-BCD9-2F6AD4341AA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1B18251-061D-46F7-B46D-20737249341F}" type="pres">
      <dgm:prSet presAssocID="{D9DC2CFB-6CCA-4A14-B112-19BA4B078A34}" presName="Name0" presStyleCnt="0">
        <dgm:presLayoutVars>
          <dgm:dir/>
          <dgm:animLvl val="lvl"/>
          <dgm:resizeHandles val="exact"/>
        </dgm:presLayoutVars>
      </dgm:prSet>
      <dgm:spPr/>
    </dgm:pt>
    <dgm:pt modelId="{2D653E82-B444-4716-9521-2BF45B083524}" type="pres">
      <dgm:prSet presAssocID="{BDC00754-374D-45F8-91AE-BF1F520033B7}" presName="vertFlow" presStyleCnt="0"/>
      <dgm:spPr/>
    </dgm:pt>
    <dgm:pt modelId="{7E601598-CC93-4D11-9E3C-425A0E5E20C7}" type="pres">
      <dgm:prSet presAssocID="{BDC00754-374D-45F8-91AE-BF1F520033B7}" presName="header" presStyleLbl="node1" presStyleIdx="0" presStyleCnt="1" custScaleX="224916"/>
      <dgm:spPr/>
    </dgm:pt>
    <dgm:pt modelId="{43DA26D5-CDA7-466D-A076-C1E8B829401E}" type="pres">
      <dgm:prSet presAssocID="{CBEC1B10-7087-479C-A4F8-18DD3A901C84}" presName="parTrans" presStyleLbl="sibTrans2D1" presStyleIdx="0" presStyleCnt="5"/>
      <dgm:spPr/>
    </dgm:pt>
    <dgm:pt modelId="{42EF0044-06F5-4546-991E-287B06544CB6}" type="pres">
      <dgm:prSet presAssocID="{2CF14978-9EF2-4567-BFF0-DB74861F7A04}" presName="child" presStyleLbl="alignAccFollowNode1" presStyleIdx="0" presStyleCnt="5" custScaleX="397017">
        <dgm:presLayoutVars>
          <dgm:chMax val="0"/>
          <dgm:bulletEnabled val="1"/>
        </dgm:presLayoutVars>
      </dgm:prSet>
      <dgm:spPr/>
    </dgm:pt>
    <dgm:pt modelId="{2255C3AA-3587-40B2-A12D-22125357EDA6}" type="pres">
      <dgm:prSet presAssocID="{F99C1AFD-8AE5-4FD1-A348-E04B72C175F8}" presName="sibTrans" presStyleLbl="sibTrans2D1" presStyleIdx="1" presStyleCnt="5"/>
      <dgm:spPr/>
    </dgm:pt>
    <dgm:pt modelId="{06B49931-D08E-4226-AF9B-FCAF472B5CFE}" type="pres">
      <dgm:prSet presAssocID="{78505700-46D9-46B7-A675-0E428B1F8BEE}" presName="child" presStyleLbl="alignAccFollowNode1" presStyleIdx="1" presStyleCnt="5" custScaleX="397017">
        <dgm:presLayoutVars>
          <dgm:chMax val="0"/>
          <dgm:bulletEnabled val="1"/>
        </dgm:presLayoutVars>
      </dgm:prSet>
      <dgm:spPr/>
    </dgm:pt>
    <dgm:pt modelId="{1985F4B0-70E7-4225-8265-28B9B820066E}" type="pres">
      <dgm:prSet presAssocID="{52A44571-7A7B-4F9A-B71B-DB96802DEDC1}" presName="sibTrans" presStyleLbl="sibTrans2D1" presStyleIdx="2" presStyleCnt="5"/>
      <dgm:spPr/>
    </dgm:pt>
    <dgm:pt modelId="{AE40AE8A-5138-46C0-88D1-57934941DC43}" type="pres">
      <dgm:prSet presAssocID="{F6D9E85F-11DE-4424-A496-2951022D3D43}" presName="child" presStyleLbl="alignAccFollowNode1" presStyleIdx="2" presStyleCnt="5" custScaleX="397017">
        <dgm:presLayoutVars>
          <dgm:chMax val="0"/>
          <dgm:bulletEnabled val="1"/>
        </dgm:presLayoutVars>
      </dgm:prSet>
      <dgm:spPr/>
    </dgm:pt>
    <dgm:pt modelId="{89900ECF-387E-4CD4-A129-286CED77F7CE}" type="pres">
      <dgm:prSet presAssocID="{41C7A236-0D94-4C51-8697-048CA990E6A6}" presName="sibTrans" presStyleLbl="sibTrans2D1" presStyleIdx="3" presStyleCnt="5"/>
      <dgm:spPr/>
    </dgm:pt>
    <dgm:pt modelId="{96E36701-BE28-43EF-9C76-20BD2A5E1617}" type="pres">
      <dgm:prSet presAssocID="{D9FE28FD-1CAB-4D63-83F8-53F922FE24EC}" presName="child" presStyleLbl="alignAccFollowNode1" presStyleIdx="3" presStyleCnt="5" custScaleX="397017">
        <dgm:presLayoutVars>
          <dgm:chMax val="0"/>
          <dgm:bulletEnabled val="1"/>
        </dgm:presLayoutVars>
      </dgm:prSet>
      <dgm:spPr/>
    </dgm:pt>
    <dgm:pt modelId="{4096CA0E-E3B0-4823-9BCF-3B8D8DD1494D}" type="pres">
      <dgm:prSet presAssocID="{3DEB4E64-C20E-420D-9107-132370447F3C}" presName="sibTrans" presStyleLbl="sibTrans2D1" presStyleIdx="4" presStyleCnt="5"/>
      <dgm:spPr/>
    </dgm:pt>
    <dgm:pt modelId="{701AEDC4-C3B7-4787-95D3-492500C41E53}" type="pres">
      <dgm:prSet presAssocID="{77AAC2B0-6EEE-4AD8-A8E4-273EB814E18E}" presName="child" presStyleLbl="alignAccFollowNode1" presStyleIdx="4" presStyleCnt="5" custScaleX="397017">
        <dgm:presLayoutVars>
          <dgm:chMax val="0"/>
          <dgm:bulletEnabled val="1"/>
        </dgm:presLayoutVars>
      </dgm:prSet>
      <dgm:spPr/>
    </dgm:pt>
  </dgm:ptLst>
  <dgm:cxnLst>
    <dgm:cxn modelId="{E491E421-7457-4C27-84A2-B0D36CB0E2E3}" type="presOf" srcId="{D9DC2CFB-6CCA-4A14-B112-19BA4B078A34}" destId="{31B18251-061D-46F7-B46D-20737249341F}" srcOrd="0" destOrd="0" presId="urn:microsoft.com/office/officeart/2005/8/layout/lProcess1"/>
    <dgm:cxn modelId="{41435E34-9400-4C9E-8DEE-DF9D2E73E73D}" type="presOf" srcId="{F6D9E85F-11DE-4424-A496-2951022D3D43}" destId="{AE40AE8A-5138-46C0-88D1-57934941DC43}" srcOrd="0" destOrd="0" presId="urn:microsoft.com/office/officeart/2005/8/layout/lProcess1"/>
    <dgm:cxn modelId="{0D6C1439-0528-44A5-8993-C9A0FFE9258F}" srcId="{D9DC2CFB-6CCA-4A14-B112-19BA4B078A34}" destId="{BDC00754-374D-45F8-91AE-BF1F520033B7}" srcOrd="0" destOrd="0" parTransId="{B80579B4-966C-41DE-95F1-838091BC712A}" sibTransId="{FB5B8917-F796-4A43-A601-543164EEA598}"/>
    <dgm:cxn modelId="{D3633B46-46A6-4C66-931E-D8D0803F66AA}" type="presOf" srcId="{2CF14978-9EF2-4567-BFF0-DB74861F7A04}" destId="{42EF0044-06F5-4546-991E-287B06544CB6}" srcOrd="0" destOrd="0" presId="urn:microsoft.com/office/officeart/2005/8/layout/lProcess1"/>
    <dgm:cxn modelId="{96A4EF6D-67E2-4720-B6DD-FE3105D3F94E}" type="presOf" srcId="{F99C1AFD-8AE5-4FD1-A348-E04B72C175F8}" destId="{2255C3AA-3587-40B2-A12D-22125357EDA6}" srcOrd="0" destOrd="0" presId="urn:microsoft.com/office/officeart/2005/8/layout/lProcess1"/>
    <dgm:cxn modelId="{7CEDC278-9177-4FA0-B99D-1CEFACF5BA73}" type="presOf" srcId="{41C7A236-0D94-4C51-8697-048CA990E6A6}" destId="{89900ECF-387E-4CD4-A129-286CED77F7CE}" srcOrd="0" destOrd="0" presId="urn:microsoft.com/office/officeart/2005/8/layout/lProcess1"/>
    <dgm:cxn modelId="{1C0BAA79-1C33-4C8C-B817-AF7AF8A65910}" srcId="{BDC00754-374D-45F8-91AE-BF1F520033B7}" destId="{78505700-46D9-46B7-A675-0E428B1F8BEE}" srcOrd="1" destOrd="0" parTransId="{53DBD66C-A778-496A-8061-7F38CE85369A}" sibTransId="{52A44571-7A7B-4F9A-B71B-DB96802DEDC1}"/>
    <dgm:cxn modelId="{C3035A5A-0FA5-4611-A221-88EC48B0C927}" type="presOf" srcId="{D9FE28FD-1CAB-4D63-83F8-53F922FE24EC}" destId="{96E36701-BE28-43EF-9C76-20BD2A5E1617}" srcOrd="0" destOrd="0" presId="urn:microsoft.com/office/officeart/2005/8/layout/lProcess1"/>
    <dgm:cxn modelId="{BBFD667B-59E8-47C8-BCD9-2F6AD4341AA1}" srcId="{BDC00754-374D-45F8-91AE-BF1F520033B7}" destId="{77AAC2B0-6EEE-4AD8-A8E4-273EB814E18E}" srcOrd="4" destOrd="0" parTransId="{73B06148-1763-47A7-84BD-F12B9F5DD2C2}" sibTransId="{7310CA3C-4C3E-4BEA-836E-DB6914869084}"/>
    <dgm:cxn modelId="{56AC7B7D-5FEC-4585-A41E-34CFA84EC8F2}" srcId="{BDC00754-374D-45F8-91AE-BF1F520033B7}" destId="{D9FE28FD-1CAB-4D63-83F8-53F922FE24EC}" srcOrd="3" destOrd="0" parTransId="{8C2D54C4-D998-4177-B8C8-7E8513AFE8C8}" sibTransId="{3DEB4E64-C20E-420D-9107-132370447F3C}"/>
    <dgm:cxn modelId="{502DE980-005B-4B86-A990-955AFB919438}" type="presOf" srcId="{52A44571-7A7B-4F9A-B71B-DB96802DEDC1}" destId="{1985F4B0-70E7-4225-8265-28B9B820066E}" srcOrd="0" destOrd="0" presId="urn:microsoft.com/office/officeart/2005/8/layout/lProcess1"/>
    <dgm:cxn modelId="{4DF59F81-A9B0-4600-B00C-4828CEA3E400}" type="presOf" srcId="{3DEB4E64-C20E-420D-9107-132370447F3C}" destId="{4096CA0E-E3B0-4823-9BCF-3B8D8DD1494D}" srcOrd="0" destOrd="0" presId="urn:microsoft.com/office/officeart/2005/8/layout/lProcess1"/>
    <dgm:cxn modelId="{1798D285-41EF-434B-A308-8645CB734F77}" srcId="{BDC00754-374D-45F8-91AE-BF1F520033B7}" destId="{2CF14978-9EF2-4567-BFF0-DB74861F7A04}" srcOrd="0" destOrd="0" parTransId="{CBEC1B10-7087-479C-A4F8-18DD3A901C84}" sibTransId="{F99C1AFD-8AE5-4FD1-A348-E04B72C175F8}"/>
    <dgm:cxn modelId="{5ACFF59C-F557-4E79-B538-FBF28AA1C6E1}" type="presOf" srcId="{CBEC1B10-7087-479C-A4F8-18DD3A901C84}" destId="{43DA26D5-CDA7-466D-A076-C1E8B829401E}" srcOrd="0" destOrd="0" presId="urn:microsoft.com/office/officeart/2005/8/layout/lProcess1"/>
    <dgm:cxn modelId="{3A3A879F-F557-4D21-822A-9529E0C31CA0}" type="presOf" srcId="{BDC00754-374D-45F8-91AE-BF1F520033B7}" destId="{7E601598-CC93-4D11-9E3C-425A0E5E20C7}" srcOrd="0" destOrd="0" presId="urn:microsoft.com/office/officeart/2005/8/layout/lProcess1"/>
    <dgm:cxn modelId="{2AFECFE1-2E34-438F-8EE9-E47F1AA6D426}" type="presOf" srcId="{77AAC2B0-6EEE-4AD8-A8E4-273EB814E18E}" destId="{701AEDC4-C3B7-4787-95D3-492500C41E53}" srcOrd="0" destOrd="0" presId="urn:microsoft.com/office/officeart/2005/8/layout/lProcess1"/>
    <dgm:cxn modelId="{F7047DE5-775D-4476-983E-EA66233A8169}" type="presOf" srcId="{78505700-46D9-46B7-A675-0E428B1F8BEE}" destId="{06B49931-D08E-4226-AF9B-FCAF472B5CFE}" srcOrd="0" destOrd="0" presId="urn:microsoft.com/office/officeart/2005/8/layout/lProcess1"/>
    <dgm:cxn modelId="{638DACE8-C896-48C8-ADDE-6B56F2ACE49A}" srcId="{BDC00754-374D-45F8-91AE-BF1F520033B7}" destId="{F6D9E85F-11DE-4424-A496-2951022D3D43}" srcOrd="2" destOrd="0" parTransId="{C58263F7-02FE-47B0-9C9A-8D55C1A7AF23}" sibTransId="{41C7A236-0D94-4C51-8697-048CA990E6A6}"/>
    <dgm:cxn modelId="{45C67398-5364-4439-B6B0-8D4439B1E122}" type="presParOf" srcId="{31B18251-061D-46F7-B46D-20737249341F}" destId="{2D653E82-B444-4716-9521-2BF45B083524}" srcOrd="0" destOrd="0" presId="urn:microsoft.com/office/officeart/2005/8/layout/lProcess1"/>
    <dgm:cxn modelId="{F44A8F45-2594-4BAE-A048-E9D4047B8592}" type="presParOf" srcId="{2D653E82-B444-4716-9521-2BF45B083524}" destId="{7E601598-CC93-4D11-9E3C-425A0E5E20C7}" srcOrd="0" destOrd="0" presId="urn:microsoft.com/office/officeart/2005/8/layout/lProcess1"/>
    <dgm:cxn modelId="{B3D2ABF8-D89C-4FA0-B892-B00B0FDA57CF}" type="presParOf" srcId="{2D653E82-B444-4716-9521-2BF45B083524}" destId="{43DA26D5-CDA7-466D-A076-C1E8B829401E}" srcOrd="1" destOrd="0" presId="urn:microsoft.com/office/officeart/2005/8/layout/lProcess1"/>
    <dgm:cxn modelId="{8E739498-00A3-4CD4-A5F5-9BD22415A412}" type="presParOf" srcId="{2D653E82-B444-4716-9521-2BF45B083524}" destId="{42EF0044-06F5-4546-991E-287B06544CB6}" srcOrd="2" destOrd="0" presId="urn:microsoft.com/office/officeart/2005/8/layout/lProcess1"/>
    <dgm:cxn modelId="{BBF0D373-EDD8-46D3-955F-2745421C5FC1}" type="presParOf" srcId="{2D653E82-B444-4716-9521-2BF45B083524}" destId="{2255C3AA-3587-40B2-A12D-22125357EDA6}" srcOrd="3" destOrd="0" presId="urn:microsoft.com/office/officeart/2005/8/layout/lProcess1"/>
    <dgm:cxn modelId="{602F060A-B481-46FD-9E28-C7E3ABB2D666}" type="presParOf" srcId="{2D653E82-B444-4716-9521-2BF45B083524}" destId="{06B49931-D08E-4226-AF9B-FCAF472B5CFE}" srcOrd="4" destOrd="0" presId="urn:microsoft.com/office/officeart/2005/8/layout/lProcess1"/>
    <dgm:cxn modelId="{51A755EE-72F5-49D3-9960-C1918DD6F9A8}" type="presParOf" srcId="{2D653E82-B444-4716-9521-2BF45B083524}" destId="{1985F4B0-70E7-4225-8265-28B9B820066E}" srcOrd="5" destOrd="0" presId="urn:microsoft.com/office/officeart/2005/8/layout/lProcess1"/>
    <dgm:cxn modelId="{BA4CBC87-B66F-44D7-B5B3-D6B22DD1085E}" type="presParOf" srcId="{2D653E82-B444-4716-9521-2BF45B083524}" destId="{AE40AE8A-5138-46C0-88D1-57934941DC43}" srcOrd="6" destOrd="0" presId="urn:microsoft.com/office/officeart/2005/8/layout/lProcess1"/>
    <dgm:cxn modelId="{5F605116-2445-4202-8604-941B3CA16359}" type="presParOf" srcId="{2D653E82-B444-4716-9521-2BF45B083524}" destId="{89900ECF-387E-4CD4-A129-286CED77F7CE}" srcOrd="7" destOrd="0" presId="urn:microsoft.com/office/officeart/2005/8/layout/lProcess1"/>
    <dgm:cxn modelId="{904DB39F-95A2-4628-A6F7-0558B452CA37}" type="presParOf" srcId="{2D653E82-B444-4716-9521-2BF45B083524}" destId="{96E36701-BE28-43EF-9C76-20BD2A5E1617}" srcOrd="8" destOrd="0" presId="urn:microsoft.com/office/officeart/2005/8/layout/lProcess1"/>
    <dgm:cxn modelId="{8E898D37-9573-4A73-B037-E6E93EEB7E1F}" type="presParOf" srcId="{2D653E82-B444-4716-9521-2BF45B083524}" destId="{4096CA0E-E3B0-4823-9BCF-3B8D8DD1494D}" srcOrd="9" destOrd="0" presId="urn:microsoft.com/office/officeart/2005/8/layout/lProcess1"/>
    <dgm:cxn modelId="{77765A42-9695-44BC-BF5D-41E506D5CFA7}" type="presParOf" srcId="{2D653E82-B444-4716-9521-2BF45B083524}" destId="{701AEDC4-C3B7-4787-95D3-492500C41E53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BB2614-E53C-4DC4-960A-AF1E5837811D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24B43F5-23B7-4157-8358-C3BBFEAE10F4}">
      <dgm:prSet custT="1"/>
      <dgm:spPr/>
      <dgm:t>
        <a:bodyPr/>
        <a:lstStyle/>
        <a:p>
          <a:r>
            <a:rPr lang="ru-RU" sz="1800" dirty="0">
              <a:latin typeface="+mj-lt"/>
            </a:rPr>
            <a:t>Технологии существуют в производственной, операционной и интеллектуальной деятельности человека. </a:t>
          </a:r>
        </a:p>
      </dgm:t>
    </dgm:pt>
    <dgm:pt modelId="{A42F735E-891D-4A7D-9856-1F26DBB8CA7A}" type="parTrans" cxnId="{F20E856D-0A05-474D-B74D-00BEE84402E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48D90EC-E186-4088-8BEB-79B59FC3A941}" type="sibTrans" cxnId="{F20E856D-0A05-474D-B74D-00BEE84402E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B849FB2F-0224-44CB-9ADD-A1D95F0D1129}">
      <dgm:prSet custT="1"/>
      <dgm:spPr/>
      <dgm:t>
        <a:bodyPr/>
        <a:lstStyle/>
        <a:p>
          <a:r>
            <a:rPr lang="ru-RU" sz="1800">
              <a:latin typeface="+mj-lt"/>
            </a:rPr>
            <a:t>Технологии консультирования по большей части являются ноу-хау консалтинговой фирмы или конкретного консультанта.</a:t>
          </a:r>
        </a:p>
      </dgm:t>
    </dgm:pt>
    <dgm:pt modelId="{A431E36D-E875-44EB-B19D-1090EDE3BE37}" type="parTrans" cxnId="{188F1408-B68A-4EA8-903E-E4DAD363F00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343DFBB-2D20-4F8E-A3EB-5166D4562CF1}" type="sibTrans" cxnId="{188F1408-B68A-4EA8-903E-E4DAD363F00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0E5F299-464E-4B72-9E2C-2F0FAC4BF18C}">
      <dgm:prSet custT="1"/>
      <dgm:spPr/>
      <dgm:t>
        <a:bodyPr/>
        <a:lstStyle/>
        <a:p>
          <a:r>
            <a:rPr lang="ru-RU" sz="1800" dirty="0">
              <a:latin typeface="+mj-lt"/>
            </a:rPr>
            <a:t>В консультировании широко применяются методы, разработанные в социологии, психологии, статистике, математике и других науках.</a:t>
          </a:r>
        </a:p>
      </dgm:t>
    </dgm:pt>
    <dgm:pt modelId="{EE5DB73B-8585-4F05-ACDF-A8E4FD1382DA}" type="parTrans" cxnId="{66230B77-0A12-4AEA-AB5B-963827211A4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28106C7-7B00-4AB1-A8A1-0950C0F80696}" type="sibTrans" cxnId="{66230B77-0A12-4AEA-AB5B-963827211A4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CD064EC-691D-440A-A09D-0E5A4F7375B3}">
      <dgm:prSet custT="1"/>
      <dgm:spPr/>
      <dgm:t>
        <a:bodyPr/>
        <a:lstStyle/>
        <a:p>
          <a:r>
            <a:rPr lang="ru-RU" sz="1800">
              <a:latin typeface="+mj-lt"/>
            </a:rPr>
            <a:t>Они </a:t>
          </a:r>
          <a:r>
            <a:rPr lang="ru-RU" sz="1800" dirty="0">
              <a:latin typeface="+mj-lt"/>
            </a:rPr>
            <a:t>определяются как принятой методологией, так и уровнем развития средств труда, в настоящее время это информационные технологии.</a:t>
          </a:r>
        </a:p>
      </dgm:t>
    </dgm:pt>
    <dgm:pt modelId="{00D766AE-75E2-434C-BDE7-95401E25B904}" type="parTrans" cxnId="{4169FBAC-4720-44ED-8599-E61E6EB9533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9C1D8BE-DCEF-4A23-B8B3-F3315A805EB7}" type="sibTrans" cxnId="{4169FBAC-4720-44ED-8599-E61E6EB9533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B2C5818-CA03-4235-ACB3-4AF12617F599}">
      <dgm:prSet custT="1"/>
      <dgm:spPr/>
      <dgm:t>
        <a:bodyPr/>
        <a:lstStyle/>
        <a:p>
          <a:r>
            <a:rPr lang="ru-RU" sz="1800" dirty="0">
              <a:latin typeface="+mj-lt"/>
            </a:rPr>
            <a:t> Эта группа методов (среди них интервью, опросы, тестирования, синтез, прогнозирование, наблюдения, групповая работа, деловые игры, экспертные оценки, мозговая атака, дерево целей, граф проблем и др.) наиболее полно освещена в специальной литературе.</a:t>
          </a:r>
        </a:p>
      </dgm:t>
    </dgm:pt>
    <dgm:pt modelId="{D9374720-31EE-4DEC-A3E8-FBD7D2DE951D}" type="parTrans" cxnId="{D7ADEC04-CBAB-48BE-A65D-3C813B7786F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DB726B6-DE2A-4073-A749-0E2D609FF966}" type="sibTrans" cxnId="{D7ADEC04-CBAB-48BE-A65D-3C813B7786F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CCE4015-8CF3-4088-82FB-84EBA7203BC1}" type="pres">
      <dgm:prSet presAssocID="{7CBB2614-E53C-4DC4-960A-AF1E5837811D}" presName="Name0" presStyleCnt="0">
        <dgm:presLayoutVars>
          <dgm:dir/>
          <dgm:resizeHandles val="exact"/>
        </dgm:presLayoutVars>
      </dgm:prSet>
      <dgm:spPr/>
    </dgm:pt>
    <dgm:pt modelId="{B0333573-7954-4E1E-8DF6-0BE5B2399846}" type="pres">
      <dgm:prSet presAssocID="{B24B43F5-23B7-4157-8358-C3BBFEAE10F4}" presName="node" presStyleLbl="node1" presStyleIdx="0" presStyleCnt="3">
        <dgm:presLayoutVars>
          <dgm:bulletEnabled val="1"/>
        </dgm:presLayoutVars>
      </dgm:prSet>
      <dgm:spPr/>
    </dgm:pt>
    <dgm:pt modelId="{B3673BE6-B85D-4F75-987B-392ECFA688C6}" type="pres">
      <dgm:prSet presAssocID="{348D90EC-E186-4088-8BEB-79B59FC3A941}" presName="sibTrans" presStyleCnt="0"/>
      <dgm:spPr/>
    </dgm:pt>
    <dgm:pt modelId="{C592E4D5-A31F-4939-AABC-B989E9370FE4}" type="pres">
      <dgm:prSet presAssocID="{B849FB2F-0224-44CB-9ADD-A1D95F0D1129}" presName="node" presStyleLbl="node1" presStyleIdx="1" presStyleCnt="3">
        <dgm:presLayoutVars>
          <dgm:bulletEnabled val="1"/>
        </dgm:presLayoutVars>
      </dgm:prSet>
      <dgm:spPr/>
    </dgm:pt>
    <dgm:pt modelId="{A79499E3-5693-493B-8183-ADF2ED675B2B}" type="pres">
      <dgm:prSet presAssocID="{7343DFBB-2D20-4F8E-A3EB-5166D4562CF1}" presName="sibTrans" presStyleCnt="0"/>
      <dgm:spPr/>
    </dgm:pt>
    <dgm:pt modelId="{984FD048-1201-45D3-8BA4-5156BA608DCF}" type="pres">
      <dgm:prSet presAssocID="{40E5F299-464E-4B72-9E2C-2F0FAC4BF18C}" presName="node" presStyleLbl="node1" presStyleIdx="2" presStyleCnt="3">
        <dgm:presLayoutVars>
          <dgm:bulletEnabled val="1"/>
        </dgm:presLayoutVars>
      </dgm:prSet>
      <dgm:spPr/>
    </dgm:pt>
  </dgm:ptLst>
  <dgm:cxnLst>
    <dgm:cxn modelId="{D7ADEC04-CBAB-48BE-A65D-3C813B7786FB}" srcId="{40E5F299-464E-4B72-9E2C-2F0FAC4BF18C}" destId="{4B2C5818-CA03-4235-ACB3-4AF12617F599}" srcOrd="0" destOrd="0" parTransId="{D9374720-31EE-4DEC-A3E8-FBD7D2DE951D}" sibTransId="{4DB726B6-DE2A-4073-A749-0E2D609FF966}"/>
    <dgm:cxn modelId="{5E175605-1BC8-400C-AFBF-BD828898E12A}" type="presOf" srcId="{3CD064EC-691D-440A-A09D-0E5A4F7375B3}" destId="{B0333573-7954-4E1E-8DF6-0BE5B2399846}" srcOrd="0" destOrd="1" presId="urn:microsoft.com/office/officeart/2005/8/layout/hList6"/>
    <dgm:cxn modelId="{188F1408-B68A-4EA8-903E-E4DAD363F008}" srcId="{7CBB2614-E53C-4DC4-960A-AF1E5837811D}" destId="{B849FB2F-0224-44CB-9ADD-A1D95F0D1129}" srcOrd="1" destOrd="0" parTransId="{A431E36D-E875-44EB-B19D-1090EDE3BE37}" sibTransId="{7343DFBB-2D20-4F8E-A3EB-5166D4562CF1}"/>
    <dgm:cxn modelId="{3E8C6F11-E25C-44F4-A03F-41C7ACF1CB73}" type="presOf" srcId="{40E5F299-464E-4B72-9E2C-2F0FAC4BF18C}" destId="{984FD048-1201-45D3-8BA4-5156BA608DCF}" srcOrd="0" destOrd="0" presId="urn:microsoft.com/office/officeart/2005/8/layout/hList6"/>
    <dgm:cxn modelId="{39553C13-C17F-4FC0-B06F-B3A69E691266}" type="presOf" srcId="{7CBB2614-E53C-4DC4-960A-AF1E5837811D}" destId="{8CCE4015-8CF3-4088-82FB-84EBA7203BC1}" srcOrd="0" destOrd="0" presId="urn:microsoft.com/office/officeart/2005/8/layout/hList6"/>
    <dgm:cxn modelId="{052C1C25-57CB-4EF1-95BD-7324EEA61E12}" type="presOf" srcId="{4B2C5818-CA03-4235-ACB3-4AF12617F599}" destId="{984FD048-1201-45D3-8BA4-5156BA608DCF}" srcOrd="0" destOrd="1" presId="urn:microsoft.com/office/officeart/2005/8/layout/hList6"/>
    <dgm:cxn modelId="{F20E856D-0A05-474D-B74D-00BEE84402E3}" srcId="{7CBB2614-E53C-4DC4-960A-AF1E5837811D}" destId="{B24B43F5-23B7-4157-8358-C3BBFEAE10F4}" srcOrd="0" destOrd="0" parTransId="{A42F735E-891D-4A7D-9856-1F26DBB8CA7A}" sibTransId="{348D90EC-E186-4088-8BEB-79B59FC3A941}"/>
    <dgm:cxn modelId="{66230B77-0A12-4AEA-AB5B-963827211A4F}" srcId="{7CBB2614-E53C-4DC4-960A-AF1E5837811D}" destId="{40E5F299-464E-4B72-9E2C-2F0FAC4BF18C}" srcOrd="2" destOrd="0" parTransId="{EE5DB73B-8585-4F05-ACDF-A8E4FD1382DA}" sibTransId="{728106C7-7B00-4AB1-A8A1-0950C0F80696}"/>
    <dgm:cxn modelId="{2EDB8086-C31D-4582-9796-DCDCBE301FC9}" type="presOf" srcId="{B24B43F5-23B7-4157-8358-C3BBFEAE10F4}" destId="{B0333573-7954-4E1E-8DF6-0BE5B2399846}" srcOrd="0" destOrd="0" presId="urn:microsoft.com/office/officeart/2005/8/layout/hList6"/>
    <dgm:cxn modelId="{77E6FA9B-F22C-4937-95B1-383A9CEBC050}" type="presOf" srcId="{B849FB2F-0224-44CB-9ADD-A1D95F0D1129}" destId="{C592E4D5-A31F-4939-AABC-B989E9370FE4}" srcOrd="0" destOrd="0" presId="urn:microsoft.com/office/officeart/2005/8/layout/hList6"/>
    <dgm:cxn modelId="{4169FBAC-4720-44ED-8599-E61E6EB95330}" srcId="{B24B43F5-23B7-4157-8358-C3BBFEAE10F4}" destId="{3CD064EC-691D-440A-A09D-0E5A4F7375B3}" srcOrd="0" destOrd="0" parTransId="{00D766AE-75E2-434C-BDE7-95401E25B904}" sibTransId="{89C1D8BE-DCEF-4A23-B8B3-F3315A805EB7}"/>
    <dgm:cxn modelId="{F46D4C91-B60A-4FF1-85B3-BCE664769860}" type="presParOf" srcId="{8CCE4015-8CF3-4088-82FB-84EBA7203BC1}" destId="{B0333573-7954-4E1E-8DF6-0BE5B2399846}" srcOrd="0" destOrd="0" presId="urn:microsoft.com/office/officeart/2005/8/layout/hList6"/>
    <dgm:cxn modelId="{E1F1F861-B8D1-44C0-A745-5E895509AB44}" type="presParOf" srcId="{8CCE4015-8CF3-4088-82FB-84EBA7203BC1}" destId="{B3673BE6-B85D-4F75-987B-392ECFA688C6}" srcOrd="1" destOrd="0" presId="urn:microsoft.com/office/officeart/2005/8/layout/hList6"/>
    <dgm:cxn modelId="{6F87213E-976A-40AA-BAE6-AECD0068AB4B}" type="presParOf" srcId="{8CCE4015-8CF3-4088-82FB-84EBA7203BC1}" destId="{C592E4D5-A31F-4939-AABC-B989E9370FE4}" srcOrd="2" destOrd="0" presId="urn:microsoft.com/office/officeart/2005/8/layout/hList6"/>
    <dgm:cxn modelId="{3AA00EC9-8D35-4C8F-92B8-2CF0037C9F06}" type="presParOf" srcId="{8CCE4015-8CF3-4088-82FB-84EBA7203BC1}" destId="{A79499E3-5693-493B-8183-ADF2ED675B2B}" srcOrd="3" destOrd="0" presId="urn:microsoft.com/office/officeart/2005/8/layout/hList6"/>
    <dgm:cxn modelId="{A1319266-BFD4-4B37-898D-0E9AED0BCFA6}" type="presParOf" srcId="{8CCE4015-8CF3-4088-82FB-84EBA7203BC1}" destId="{984FD048-1201-45D3-8BA4-5156BA608DC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399DF-A77E-477E-BC31-E52D90911394}">
      <dsp:nvSpPr>
        <dsp:cNvPr id="0" name=""/>
        <dsp:cNvSpPr/>
      </dsp:nvSpPr>
      <dsp:spPr>
        <a:xfrm>
          <a:off x="4976117" y="367"/>
          <a:ext cx="7079745" cy="14347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>
              <a:latin typeface="+mj-lt"/>
            </a:rPr>
            <a:t> </a:t>
          </a:r>
          <a:r>
            <a:rPr lang="ru-RU" sz="1800" kern="1200" dirty="0">
              <a:latin typeface="+mj-lt"/>
            </a:rPr>
            <a:t>оказание помощи и создание условий для развития самосознания личности, способности выбирать и действовать по собственному усмотрению, обучатся новому поведению.</a:t>
          </a:r>
        </a:p>
      </dsp:txBody>
      <dsp:txXfrm>
        <a:off x="4976117" y="179710"/>
        <a:ext cx="6541717" cy="1076056"/>
      </dsp:txXfrm>
    </dsp:sp>
    <dsp:sp modelId="{E5571A89-EF47-41EA-B4FF-393D5947CC7A}">
      <dsp:nvSpPr>
        <dsp:cNvPr id="0" name=""/>
        <dsp:cNvSpPr/>
      </dsp:nvSpPr>
      <dsp:spPr>
        <a:xfrm>
          <a:off x="2785" y="99056"/>
          <a:ext cx="4973332" cy="123736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Консультирование (индивидуальное и групповое)</a:t>
          </a:r>
        </a:p>
      </dsp:txBody>
      <dsp:txXfrm>
        <a:off x="621468" y="99056"/>
        <a:ext cx="3735967" cy="1237365"/>
      </dsp:txXfrm>
    </dsp:sp>
    <dsp:sp modelId="{600725C4-B5DC-4138-B5AB-1913A8A1A238}">
      <dsp:nvSpPr>
        <dsp:cNvPr id="0" name=""/>
        <dsp:cNvSpPr/>
      </dsp:nvSpPr>
      <dsp:spPr>
        <a:xfrm>
          <a:off x="4976117" y="1578585"/>
          <a:ext cx="7079745" cy="14347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>
              <a:latin typeface="+mj-lt"/>
            </a:rPr>
            <a:t> </a:t>
          </a:r>
          <a:r>
            <a:rPr lang="ru-RU" sz="1800" kern="1200" dirty="0">
              <a:latin typeface="+mj-lt"/>
            </a:rPr>
            <a:t>формирование потребности в самосовершенствовании в деятельности и общении через психологические программы по личностному самоопределению и эмоциональному развитию, сохранению психического и психологического здоровья</a:t>
          </a:r>
        </a:p>
      </dsp:txBody>
      <dsp:txXfrm>
        <a:off x="4976117" y="1757928"/>
        <a:ext cx="6541717" cy="1076056"/>
      </dsp:txXfrm>
    </dsp:sp>
    <dsp:sp modelId="{9C128FD1-6EC8-46BC-A801-16BD0CE0EB29}">
      <dsp:nvSpPr>
        <dsp:cNvPr id="0" name=""/>
        <dsp:cNvSpPr/>
      </dsp:nvSpPr>
      <dsp:spPr>
        <a:xfrm>
          <a:off x="2785" y="1670681"/>
          <a:ext cx="4973332" cy="1250550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Развивающая работа (групповая)</a:t>
          </a:r>
        </a:p>
      </dsp:txBody>
      <dsp:txXfrm>
        <a:off x="628060" y="1670681"/>
        <a:ext cx="3722782" cy="12505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F3AB-C979-4B6E-8635-465B6FB91551}">
      <dsp:nvSpPr>
        <dsp:cNvPr id="0" name=""/>
        <dsp:cNvSpPr/>
      </dsp:nvSpPr>
      <dsp:spPr>
        <a:xfrm>
          <a:off x="4261952" y="2756470"/>
          <a:ext cx="3424725" cy="12980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Основные техники консультирования:</a:t>
          </a:r>
        </a:p>
      </dsp:txBody>
      <dsp:txXfrm>
        <a:off x="4763491" y="2946566"/>
        <a:ext cx="2421647" cy="917868"/>
      </dsp:txXfrm>
    </dsp:sp>
    <dsp:sp modelId="{AB32BED9-32B8-412C-85E3-BD28E43FB4F1}">
      <dsp:nvSpPr>
        <dsp:cNvPr id="0" name=""/>
        <dsp:cNvSpPr/>
      </dsp:nvSpPr>
      <dsp:spPr>
        <a:xfrm rot="16200000">
          <a:off x="5198692" y="1971288"/>
          <a:ext cx="1551245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551245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935534" y="1942066"/>
        <a:ext cx="77562" cy="77562"/>
      </dsp:txXfrm>
    </dsp:sp>
    <dsp:sp modelId="{D124BE71-E4D1-4A69-80CC-1201C6CA9EC6}">
      <dsp:nvSpPr>
        <dsp:cNvPr id="0" name=""/>
        <dsp:cNvSpPr/>
      </dsp:nvSpPr>
      <dsp:spPr>
        <a:xfrm>
          <a:off x="4902753" y="138283"/>
          <a:ext cx="2143124" cy="10669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1) рефлексивное и нерефлексивное слушание,</a:t>
          </a:r>
        </a:p>
      </dsp:txBody>
      <dsp:txXfrm>
        <a:off x="5216606" y="294533"/>
        <a:ext cx="1515418" cy="754441"/>
      </dsp:txXfrm>
    </dsp:sp>
    <dsp:sp modelId="{60DA9025-1C21-4475-AF78-864502D303EE}">
      <dsp:nvSpPr>
        <dsp:cNvPr id="0" name=""/>
        <dsp:cNvSpPr/>
      </dsp:nvSpPr>
      <dsp:spPr>
        <a:xfrm rot="19400083">
          <a:off x="6498596" y="2055057"/>
          <a:ext cx="2553858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2553858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711679" y="2000770"/>
        <a:ext cx="127692" cy="127692"/>
      </dsp:txXfrm>
    </dsp:sp>
    <dsp:sp modelId="{FEA1DD1D-12A5-4716-BD1B-863F85CD2920}">
      <dsp:nvSpPr>
        <dsp:cNvPr id="0" name=""/>
        <dsp:cNvSpPr/>
      </dsp:nvSpPr>
      <dsp:spPr>
        <a:xfrm>
          <a:off x="8173627" y="106665"/>
          <a:ext cx="2720346" cy="12980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2) выяснение (прояснение), перефразирование, отражение и </a:t>
          </a:r>
          <a:r>
            <a:rPr lang="ru-RU" sz="1400" kern="1200" dirty="0" err="1">
              <a:latin typeface="+mj-lt"/>
            </a:rPr>
            <a:t>резюмирование</a:t>
          </a:r>
          <a:r>
            <a:rPr lang="ru-RU" sz="1400" kern="1200" dirty="0">
              <a:latin typeface="+mj-lt"/>
            </a:rPr>
            <a:t>,</a:t>
          </a:r>
        </a:p>
      </dsp:txBody>
      <dsp:txXfrm>
        <a:off x="8572012" y="296761"/>
        <a:ext cx="1923576" cy="917868"/>
      </dsp:txXfrm>
    </dsp:sp>
    <dsp:sp modelId="{1EB7AC47-CFDD-4AED-872A-52BFD56187D3}">
      <dsp:nvSpPr>
        <dsp:cNvPr id="0" name=""/>
        <dsp:cNvSpPr/>
      </dsp:nvSpPr>
      <dsp:spPr>
        <a:xfrm rot="20826472">
          <a:off x="7424203" y="2919378"/>
          <a:ext cx="1264414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264414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8024800" y="2897327"/>
        <a:ext cx="63220" cy="63220"/>
      </dsp:txXfrm>
    </dsp:sp>
    <dsp:sp modelId="{04952027-862E-4E17-B115-5C02F535ACC9}">
      <dsp:nvSpPr>
        <dsp:cNvPr id="0" name=""/>
        <dsp:cNvSpPr/>
      </dsp:nvSpPr>
      <dsp:spPr>
        <a:xfrm>
          <a:off x="8476717" y="2010598"/>
          <a:ext cx="2709676" cy="102406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3) уточнение, пересказ, дальнейшее развитие мыслей клиента,</a:t>
          </a:r>
        </a:p>
      </dsp:txBody>
      <dsp:txXfrm>
        <a:off x="8873540" y="2160569"/>
        <a:ext cx="1916030" cy="724124"/>
      </dsp:txXfrm>
    </dsp:sp>
    <dsp:sp modelId="{A73D3DD9-7D26-4888-8246-E889DEE24906}">
      <dsp:nvSpPr>
        <dsp:cNvPr id="0" name=""/>
        <dsp:cNvSpPr/>
      </dsp:nvSpPr>
      <dsp:spPr>
        <a:xfrm rot="798466">
          <a:off x="7415406" y="3839044"/>
          <a:ext cx="864468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864468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826029" y="3826992"/>
        <a:ext cx="43223" cy="43223"/>
      </dsp:txXfrm>
    </dsp:sp>
    <dsp:sp modelId="{FA5A8ECA-CC52-4770-AD07-D2D9217C7D89}">
      <dsp:nvSpPr>
        <dsp:cNvPr id="0" name=""/>
        <dsp:cNvSpPr/>
      </dsp:nvSpPr>
      <dsp:spPr>
        <a:xfrm>
          <a:off x="7990484" y="3720463"/>
          <a:ext cx="3110672" cy="10596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4) сообщения о восприятии клиента и сообщение о восприятии себя,</a:t>
          </a:r>
        </a:p>
      </dsp:txBody>
      <dsp:txXfrm>
        <a:off x="8446031" y="3875643"/>
        <a:ext cx="2199578" cy="749273"/>
      </dsp:txXfrm>
    </dsp:sp>
    <dsp:sp modelId="{33D0C2AE-8788-4C9D-ACB5-F65E67323BF5}">
      <dsp:nvSpPr>
        <dsp:cNvPr id="0" name=""/>
        <dsp:cNvSpPr/>
      </dsp:nvSpPr>
      <dsp:spPr>
        <a:xfrm rot="2456168">
          <a:off x="6434398" y="4595109"/>
          <a:ext cx="1845024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845024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310784" y="4558543"/>
        <a:ext cx="92251" cy="92251"/>
      </dsp:txXfrm>
    </dsp:sp>
    <dsp:sp modelId="{A1095966-A6C8-4655-B3CD-4D95671B593C}">
      <dsp:nvSpPr>
        <dsp:cNvPr id="0" name=""/>
        <dsp:cNvSpPr/>
      </dsp:nvSpPr>
      <dsp:spPr>
        <a:xfrm>
          <a:off x="7475670" y="5120629"/>
          <a:ext cx="2382707" cy="12406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5) замечания о ходе работы и способствующие высказывания,</a:t>
          </a:r>
        </a:p>
      </dsp:txBody>
      <dsp:txXfrm>
        <a:off x="7824609" y="5302323"/>
        <a:ext cx="1684829" cy="877298"/>
      </dsp:txXfrm>
    </dsp:sp>
    <dsp:sp modelId="{A3393689-1AC4-4EEA-A054-1EFB8A594F46}">
      <dsp:nvSpPr>
        <dsp:cNvPr id="0" name=""/>
        <dsp:cNvSpPr/>
      </dsp:nvSpPr>
      <dsp:spPr>
        <a:xfrm rot="5400000">
          <a:off x="5203142" y="4816145"/>
          <a:ext cx="1542347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542347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935756" y="4787146"/>
        <a:ext cx="77117" cy="77117"/>
      </dsp:txXfrm>
    </dsp:sp>
    <dsp:sp modelId="{A925D8BB-78B4-462C-95CC-144105557616}">
      <dsp:nvSpPr>
        <dsp:cNvPr id="0" name=""/>
        <dsp:cNvSpPr/>
      </dsp:nvSpPr>
      <dsp:spPr>
        <a:xfrm>
          <a:off x="4833456" y="5596878"/>
          <a:ext cx="2281718" cy="10847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6) отражение содержания и отражение чувств,</a:t>
          </a:r>
        </a:p>
      </dsp:txBody>
      <dsp:txXfrm>
        <a:off x="5167606" y="5755734"/>
        <a:ext cx="1613418" cy="767025"/>
      </dsp:txXfrm>
    </dsp:sp>
    <dsp:sp modelId="{EF04AA70-CAAD-49EF-BE82-1F76C90C6C6C}">
      <dsp:nvSpPr>
        <dsp:cNvPr id="0" name=""/>
        <dsp:cNvSpPr/>
      </dsp:nvSpPr>
      <dsp:spPr>
        <a:xfrm rot="8523889">
          <a:off x="3209265" y="4672590"/>
          <a:ext cx="2254395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2254395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280103" y="4625789"/>
        <a:ext cx="112719" cy="112719"/>
      </dsp:txXfrm>
    </dsp:sp>
    <dsp:sp modelId="{7BD7A53C-7DE3-4F87-95D9-2ECC391EC5F9}">
      <dsp:nvSpPr>
        <dsp:cNvPr id="0" name=""/>
        <dsp:cNvSpPr/>
      </dsp:nvSpPr>
      <dsp:spPr>
        <a:xfrm>
          <a:off x="1832842" y="5320663"/>
          <a:ext cx="2192671" cy="9168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7) уточнение содержания и уточнение чувств,</a:t>
          </a:r>
        </a:p>
      </dsp:txBody>
      <dsp:txXfrm>
        <a:off x="2153951" y="5454930"/>
        <a:ext cx="1550453" cy="648299"/>
      </dsp:txXfrm>
    </dsp:sp>
    <dsp:sp modelId="{DCF72872-8242-4DC7-A813-E440E3C1633B}">
      <dsp:nvSpPr>
        <dsp:cNvPr id="0" name=""/>
        <dsp:cNvSpPr/>
      </dsp:nvSpPr>
      <dsp:spPr>
        <a:xfrm rot="10106921">
          <a:off x="3598809" y="3791817"/>
          <a:ext cx="877192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877192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015475" y="3779446"/>
        <a:ext cx="43859" cy="43859"/>
      </dsp:txXfrm>
    </dsp:sp>
    <dsp:sp modelId="{7BA17725-36D1-437E-9E7B-D37D75A6DCE1}">
      <dsp:nvSpPr>
        <dsp:cNvPr id="0" name=""/>
        <dsp:cNvSpPr/>
      </dsp:nvSpPr>
      <dsp:spPr>
        <a:xfrm>
          <a:off x="1186106" y="3618341"/>
          <a:ext cx="2566785" cy="10069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8) подведение итогов содержания и подведение итогов чувствам,</a:t>
          </a:r>
        </a:p>
      </dsp:txBody>
      <dsp:txXfrm>
        <a:off x="1562003" y="3765810"/>
        <a:ext cx="1814991" cy="712045"/>
      </dsp:txXfrm>
    </dsp:sp>
    <dsp:sp modelId="{17A3B6DB-6A34-4A49-B8BC-9224A3E5942E}">
      <dsp:nvSpPr>
        <dsp:cNvPr id="0" name=""/>
        <dsp:cNvSpPr/>
      </dsp:nvSpPr>
      <dsp:spPr>
        <a:xfrm rot="11566638">
          <a:off x="2884085" y="2881230"/>
          <a:ext cx="1641120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641120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3663617" y="2849762"/>
        <a:ext cx="82056" cy="82056"/>
      </dsp:txXfrm>
    </dsp:sp>
    <dsp:sp modelId="{C5FE8055-F131-44F3-9204-B443E59FA8CF}">
      <dsp:nvSpPr>
        <dsp:cNvPr id="0" name=""/>
        <dsp:cNvSpPr/>
      </dsp:nvSpPr>
      <dsp:spPr>
        <a:xfrm>
          <a:off x="902247" y="1996422"/>
          <a:ext cx="2105779" cy="9952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9) суждения, интерпретации,</a:t>
          </a:r>
        </a:p>
      </dsp:txBody>
      <dsp:txXfrm>
        <a:off x="1210631" y="2142171"/>
        <a:ext cx="1489011" cy="703738"/>
      </dsp:txXfrm>
    </dsp:sp>
    <dsp:sp modelId="{3E9BB890-EF62-416A-AA04-504FE787F9BB}">
      <dsp:nvSpPr>
        <dsp:cNvPr id="0" name=""/>
        <dsp:cNvSpPr/>
      </dsp:nvSpPr>
      <dsp:spPr>
        <a:xfrm rot="13163461">
          <a:off x="3216135" y="2076216"/>
          <a:ext cx="2302016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2302016" y="955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309593" y="2028226"/>
        <a:ext cx="115100" cy="115100"/>
      </dsp:txXfrm>
    </dsp:sp>
    <dsp:sp modelId="{9408E5F3-5E8E-4B97-8C6C-FFBC098C8F28}">
      <dsp:nvSpPr>
        <dsp:cNvPr id="0" name=""/>
        <dsp:cNvSpPr/>
      </dsp:nvSpPr>
      <dsp:spPr>
        <a:xfrm>
          <a:off x="1527095" y="154282"/>
          <a:ext cx="2556504" cy="129806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10) столкновение с внутренней реальностью и столкновение с внешней реальностью.</a:t>
          </a:r>
        </a:p>
      </dsp:txBody>
      <dsp:txXfrm>
        <a:off x="1901486" y="344378"/>
        <a:ext cx="1807722" cy="9178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A84F5-74E4-4739-9192-B4849BE81A4F}">
      <dsp:nvSpPr>
        <dsp:cNvPr id="0" name=""/>
        <dsp:cNvSpPr/>
      </dsp:nvSpPr>
      <dsp:spPr>
        <a:xfrm>
          <a:off x="0" y="1541266"/>
          <a:ext cx="12096750" cy="4662379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38842" tIns="416560" rIns="93884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Информирование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Метафора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Установлениелогическихвзаимосвязей,проведениелогическогообоснования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Самораскрытие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+mj-lt"/>
            </a:rPr>
            <a:t>Конкретноепожелание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Убеждение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Эмоциональное заражение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Помощь в </a:t>
          </a:r>
          <a:r>
            <a:rPr lang="ru-RU" sz="1800" kern="1200" dirty="0" err="1">
              <a:latin typeface="+mj-lt"/>
            </a:rPr>
            <a:t>отреагировании</a:t>
          </a:r>
          <a:r>
            <a:rPr lang="ru-RU" sz="1800" kern="1200" dirty="0">
              <a:latin typeface="+mj-lt"/>
            </a:rPr>
            <a:t> не конструктивных эмоций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Переоценка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Позитивный настрой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Ролевое проигрывание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Анализ ситуации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+mj-lt"/>
            </a:rPr>
            <a:t>Целеустроение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Наполнение смыслом «обыденных» жизненных событий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Обучение элементарным техникам аутогенной тренировки</a:t>
          </a:r>
        </a:p>
      </dsp:txBody>
      <dsp:txXfrm>
        <a:off x="0" y="1541266"/>
        <a:ext cx="12096750" cy="4662379"/>
      </dsp:txXfrm>
    </dsp:sp>
    <dsp:sp modelId="{861DB351-D6BE-4E8B-920B-7C44A94F288F}">
      <dsp:nvSpPr>
        <dsp:cNvPr id="0" name=""/>
        <dsp:cNvSpPr/>
      </dsp:nvSpPr>
      <dsp:spPr>
        <a:xfrm>
          <a:off x="823909" y="0"/>
          <a:ext cx="10744188" cy="1889280"/>
        </a:xfrm>
        <a:prstGeom prst="down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60" tIns="0" rIns="32006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+mj-lt"/>
            </a:rPr>
            <a:t>Методы консультирования</a:t>
          </a:r>
        </a:p>
      </dsp:txBody>
      <dsp:txXfrm>
        <a:off x="823909" y="0"/>
        <a:ext cx="10744188" cy="1227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84C12-D87E-492C-8CB0-0F9CFAD7A2C6}">
      <dsp:nvSpPr>
        <dsp:cNvPr id="0" name=""/>
        <dsp:cNvSpPr/>
      </dsp:nvSpPr>
      <dsp:spPr>
        <a:xfrm>
          <a:off x="2705309" y="2235"/>
          <a:ext cx="6714706" cy="6462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j-lt"/>
            </a:rPr>
            <a:t>Цели консультирования</a:t>
          </a:r>
        </a:p>
      </dsp:txBody>
      <dsp:txXfrm>
        <a:off x="2724238" y="21164"/>
        <a:ext cx="6676848" cy="608428"/>
      </dsp:txXfrm>
    </dsp:sp>
    <dsp:sp modelId="{276925C0-65E9-40F5-A517-2E174536B366}">
      <dsp:nvSpPr>
        <dsp:cNvPr id="0" name=""/>
        <dsp:cNvSpPr/>
      </dsp:nvSpPr>
      <dsp:spPr>
        <a:xfrm rot="5274544">
          <a:off x="6015468" y="719158"/>
          <a:ext cx="127271" cy="1131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BF766-E46E-4C29-8498-9142956586CC}">
      <dsp:nvSpPr>
        <dsp:cNvPr id="0" name=""/>
        <dsp:cNvSpPr/>
      </dsp:nvSpPr>
      <dsp:spPr>
        <a:xfrm>
          <a:off x="949181" y="902895"/>
          <a:ext cx="10292727" cy="6462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Способствовать изменению поведения клиента, чтобы он мог жить продуктивно и испытывать удовлетворенность</a:t>
          </a:r>
        </a:p>
      </dsp:txBody>
      <dsp:txXfrm>
        <a:off x="968110" y="921824"/>
        <a:ext cx="10254869" cy="608428"/>
      </dsp:txXfrm>
    </dsp:sp>
    <dsp:sp modelId="{1A827239-EF2E-46A0-8608-7B1680D79140}">
      <dsp:nvSpPr>
        <dsp:cNvPr id="0" name=""/>
        <dsp:cNvSpPr/>
      </dsp:nvSpPr>
      <dsp:spPr>
        <a:xfrm rot="5400000">
          <a:off x="6038995" y="1605731"/>
          <a:ext cx="113100" cy="1131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2C2F6-D823-4EE4-B99F-DE52E75C2EDE}">
      <dsp:nvSpPr>
        <dsp:cNvPr id="0" name=""/>
        <dsp:cNvSpPr/>
      </dsp:nvSpPr>
      <dsp:spPr>
        <a:xfrm>
          <a:off x="949181" y="1775381"/>
          <a:ext cx="10292727" cy="6462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-1790080"/>
              <a:satOff val="8042"/>
              <a:lumOff val="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Развивать навыки преодоления трудностей</a:t>
          </a:r>
        </a:p>
      </dsp:txBody>
      <dsp:txXfrm>
        <a:off x="968110" y="1794310"/>
        <a:ext cx="10254869" cy="608428"/>
      </dsp:txXfrm>
    </dsp:sp>
    <dsp:sp modelId="{F562B5E9-785B-49EF-9A46-70B5B76FCAE8}">
      <dsp:nvSpPr>
        <dsp:cNvPr id="0" name=""/>
        <dsp:cNvSpPr/>
      </dsp:nvSpPr>
      <dsp:spPr>
        <a:xfrm rot="5400000">
          <a:off x="6038995" y="2478217"/>
          <a:ext cx="113100" cy="1131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FD921-887C-47E1-B3E5-85F3D3C57CC2}">
      <dsp:nvSpPr>
        <dsp:cNvPr id="0" name=""/>
        <dsp:cNvSpPr/>
      </dsp:nvSpPr>
      <dsp:spPr>
        <a:xfrm>
          <a:off x="949181" y="2647867"/>
          <a:ext cx="10292727" cy="6462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Обеспечивать эффективное принятие жизненно-важных решений в контексте поступков.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+mj-lt"/>
            </a:rPr>
            <a:t>Поступок </a:t>
          </a:r>
          <a:r>
            <a:rPr lang="ru-RU" sz="1600" kern="1200" dirty="0">
              <a:latin typeface="+mj-lt"/>
            </a:rPr>
            <a:t>это деяние за которое человек может и должен нести ответственность.</a:t>
          </a:r>
        </a:p>
      </dsp:txBody>
      <dsp:txXfrm>
        <a:off x="968110" y="2666796"/>
        <a:ext cx="10254869" cy="608428"/>
      </dsp:txXfrm>
    </dsp:sp>
    <dsp:sp modelId="{66626BFA-07CA-499B-94BA-2D8A86E7DFE4}">
      <dsp:nvSpPr>
        <dsp:cNvPr id="0" name=""/>
        <dsp:cNvSpPr/>
      </dsp:nvSpPr>
      <dsp:spPr>
        <a:xfrm rot="5400000">
          <a:off x="6038995" y="3350704"/>
          <a:ext cx="113100" cy="1131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C4E9C-D1EA-4A4C-BFAA-771004D74736}">
      <dsp:nvSpPr>
        <dsp:cNvPr id="0" name=""/>
        <dsp:cNvSpPr/>
      </dsp:nvSpPr>
      <dsp:spPr>
        <a:xfrm>
          <a:off x="949181" y="3520354"/>
          <a:ext cx="10292727" cy="6462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Развивать умение завязывать и поддерживать межличностные отношения</a:t>
          </a:r>
        </a:p>
      </dsp:txBody>
      <dsp:txXfrm>
        <a:off x="968110" y="3539283"/>
        <a:ext cx="10254869" cy="608428"/>
      </dsp:txXfrm>
    </dsp:sp>
    <dsp:sp modelId="{9B561613-8C98-446C-B7D2-A4D6295F3D2B}">
      <dsp:nvSpPr>
        <dsp:cNvPr id="0" name=""/>
        <dsp:cNvSpPr/>
      </dsp:nvSpPr>
      <dsp:spPr>
        <a:xfrm rot="5400000">
          <a:off x="6038995" y="4223190"/>
          <a:ext cx="113100" cy="1131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29521-3BA9-4C1F-95B3-142C39457B4E}">
      <dsp:nvSpPr>
        <dsp:cNvPr id="0" name=""/>
        <dsp:cNvSpPr/>
      </dsp:nvSpPr>
      <dsp:spPr>
        <a:xfrm>
          <a:off x="949181" y="4392840"/>
          <a:ext cx="10292727" cy="6462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Способствовать реализации и повышению потенциала личности через содействие осознанию человеком понятия свобода, а также развитие способности собственного контроля.</a:t>
          </a:r>
        </a:p>
      </dsp:txBody>
      <dsp:txXfrm>
        <a:off x="968110" y="4411769"/>
        <a:ext cx="10254869" cy="608428"/>
      </dsp:txXfrm>
    </dsp:sp>
    <dsp:sp modelId="{15498936-C74E-4073-B875-8485E1A2E38C}">
      <dsp:nvSpPr>
        <dsp:cNvPr id="0" name=""/>
        <dsp:cNvSpPr/>
      </dsp:nvSpPr>
      <dsp:spPr>
        <a:xfrm rot="5400000">
          <a:off x="6038995" y="5095676"/>
          <a:ext cx="113100" cy="1131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9F86F-A14F-46C1-8256-A79D883D32D4}">
      <dsp:nvSpPr>
        <dsp:cNvPr id="0" name=""/>
        <dsp:cNvSpPr/>
      </dsp:nvSpPr>
      <dsp:spPr>
        <a:xfrm>
          <a:off x="949181" y="5265326"/>
          <a:ext cx="10292727" cy="6462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-8950401"/>
              <a:satOff val="40211"/>
              <a:lumOff val="2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Контролировать себя и свои действия.</a:t>
          </a:r>
        </a:p>
      </dsp:txBody>
      <dsp:txXfrm>
        <a:off x="968110" y="5284255"/>
        <a:ext cx="10254869" cy="608428"/>
      </dsp:txXfrm>
    </dsp:sp>
    <dsp:sp modelId="{54BC530A-CC78-49A5-B54F-6F3AEAEF231E}">
      <dsp:nvSpPr>
        <dsp:cNvPr id="0" name=""/>
        <dsp:cNvSpPr/>
      </dsp:nvSpPr>
      <dsp:spPr>
        <a:xfrm rot="5526357">
          <a:off x="6037491" y="5954076"/>
          <a:ext cx="85060" cy="1131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E57F3-E2E0-49E7-92CB-8B00975BE5C6}">
      <dsp:nvSpPr>
        <dsp:cNvPr id="0" name=""/>
        <dsp:cNvSpPr/>
      </dsp:nvSpPr>
      <dsp:spPr>
        <a:xfrm>
          <a:off x="916298" y="6109639"/>
          <a:ext cx="10292727" cy="74612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Помочь клиенту сформулировать проблемы, цели и задачи. Цели могут быть долгосрочными и локальными.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+mj-lt"/>
            </a:rPr>
            <a:t>Важно </a:t>
          </a:r>
          <a:r>
            <a:rPr lang="ru-RU" sz="1600" kern="1200" dirty="0">
              <a:latin typeface="+mj-lt"/>
            </a:rPr>
            <a:t>помочь клиенту разобраться в том. что для него действительно актуально, в какой конкретной проблеме ему необходимо разобраться</a:t>
          </a:r>
        </a:p>
      </dsp:txBody>
      <dsp:txXfrm>
        <a:off x="938151" y="6131492"/>
        <a:ext cx="10249021" cy="702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B92FE-F4C0-4411-8846-4B319153126F}">
      <dsp:nvSpPr>
        <dsp:cNvPr id="0" name=""/>
        <dsp:cNvSpPr/>
      </dsp:nvSpPr>
      <dsp:spPr>
        <a:xfrm>
          <a:off x="0" y="0"/>
          <a:ext cx="10363200" cy="2057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Индивидуальные и групповые </a:t>
          </a:r>
          <a:r>
            <a:rPr lang="ru-RU" sz="1800" kern="1200" dirty="0" err="1">
              <a:latin typeface="+mj-lt"/>
            </a:rPr>
            <a:t>тьюторские</a:t>
          </a:r>
          <a:r>
            <a:rPr lang="ru-RU" sz="1800" kern="1200" dirty="0">
              <a:latin typeface="+mj-lt"/>
            </a:rPr>
            <a:t> консультации.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Основными формами </a:t>
          </a:r>
          <a:r>
            <a:rPr lang="ru-RU" sz="1800" kern="1200" dirty="0" err="1">
              <a:latin typeface="+mj-lt"/>
            </a:rPr>
            <a:t>тьюторского</a:t>
          </a:r>
          <a:r>
            <a:rPr lang="ru-RU" sz="1800" kern="1200" dirty="0">
              <a:latin typeface="+mj-lt"/>
            </a:rPr>
            <a:t> сопровождения исторически являются различного вида индивидуальные и групповые </a:t>
          </a:r>
          <a:r>
            <a:rPr lang="ru-RU" sz="1800" kern="1200" dirty="0" err="1">
              <a:latin typeface="+mj-lt"/>
            </a:rPr>
            <a:t>тьюторские</a:t>
          </a:r>
          <a:r>
            <a:rPr lang="ru-RU" sz="1800" kern="1200" dirty="0">
              <a:latin typeface="+mj-lt"/>
            </a:rPr>
            <a:t> консультации.</a:t>
          </a:r>
        </a:p>
      </dsp:txBody>
      <dsp:txXfrm>
        <a:off x="60259" y="60259"/>
        <a:ext cx="8143105" cy="1936882"/>
      </dsp:txXfrm>
    </dsp:sp>
    <dsp:sp modelId="{7BB1F6F1-9AA6-4F39-9D40-FCAB6A19DC08}">
      <dsp:nvSpPr>
        <dsp:cNvPr id="0" name=""/>
        <dsp:cNvSpPr/>
      </dsp:nvSpPr>
      <dsp:spPr>
        <a:xfrm>
          <a:off x="914399" y="2400300"/>
          <a:ext cx="10363200" cy="2057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15000"/>
                <a:satMod val="180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hade val="45000"/>
                <a:satMod val="170000"/>
              </a:schemeClr>
            </a:gs>
            <a:gs pos="70000">
              <a:schemeClr val="accent2">
                <a:hueOff val="2340759"/>
                <a:satOff val="-2919"/>
                <a:lumOff val="68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+mj-lt"/>
            </a:rPr>
            <a:t>Тьюторское сопровождение (при реализации его в любой организационной форме) всегда носит индивидуальный адресный характер, поэтому при его осуществлении и выборе соответствующей формы, адекватной взаимодействию с конкретным тьюторантом, должны обязательно соблюдаться гибкость и вариативность</a:t>
          </a:r>
        </a:p>
      </dsp:txBody>
      <dsp:txXfrm>
        <a:off x="974658" y="2460559"/>
        <a:ext cx="7990972" cy="1936882"/>
      </dsp:txXfrm>
    </dsp:sp>
    <dsp:sp modelId="{4C770B08-10F5-412E-9F2F-E2FA900FABC5}">
      <dsp:nvSpPr>
        <dsp:cNvPr id="0" name=""/>
        <dsp:cNvSpPr/>
      </dsp:nvSpPr>
      <dsp:spPr>
        <a:xfrm>
          <a:off x="1828799" y="4800600"/>
          <a:ext cx="10363200" cy="2057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15000"/>
                <a:satMod val="18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45000"/>
                <a:satMod val="170000"/>
              </a:schemeClr>
            </a:gs>
            <a:gs pos="70000">
              <a:schemeClr val="accent2">
                <a:hueOff val="4681519"/>
                <a:satOff val="-5839"/>
                <a:lumOff val="13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+mj-lt"/>
            </a:rPr>
            <a:t>Индивидуальная тьюторская консультация (беседа) является индивидуальной организационной формой тьюторского сопровождения и представляет собой обсуждение с тьютором значимых вопросов, связанных с личным развитием и образованием каждого тьюторанта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Индивидуальные </a:t>
          </a:r>
          <a:r>
            <a:rPr lang="ru-RU" sz="1800" kern="1200" dirty="0" err="1">
              <a:latin typeface="+mj-lt"/>
            </a:rPr>
            <a:t>тьюторские</a:t>
          </a:r>
          <a:r>
            <a:rPr lang="ru-RU" sz="1800" kern="1200" dirty="0">
              <a:latin typeface="+mj-lt"/>
            </a:rPr>
            <a:t> беседы позволяют организовать процесс сопровождения более целенаправленно, эффективно, повысить активность каждого </a:t>
          </a:r>
          <a:r>
            <a:rPr lang="ru-RU" sz="1800" kern="1200" dirty="0" err="1">
              <a:latin typeface="+mj-lt"/>
            </a:rPr>
            <a:t>тьюторанта</a:t>
          </a:r>
          <a:endParaRPr lang="ru-RU" sz="1800" kern="1200" dirty="0">
            <a:latin typeface="+mj-lt"/>
          </a:endParaRPr>
        </a:p>
      </dsp:txBody>
      <dsp:txXfrm>
        <a:off x="1889058" y="4860859"/>
        <a:ext cx="7990972" cy="1936882"/>
      </dsp:txXfrm>
    </dsp:sp>
    <dsp:sp modelId="{5F9A0C3E-C302-42F7-A043-A9619A061C1E}">
      <dsp:nvSpPr>
        <dsp:cNvPr id="0" name=""/>
        <dsp:cNvSpPr/>
      </dsp:nvSpPr>
      <dsp:spPr>
        <a:xfrm>
          <a:off x="9025890" y="1560195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+mj-lt"/>
          </a:endParaRPr>
        </a:p>
      </dsp:txBody>
      <dsp:txXfrm>
        <a:off x="9326785" y="1560195"/>
        <a:ext cx="735520" cy="1006326"/>
      </dsp:txXfrm>
    </dsp:sp>
    <dsp:sp modelId="{182C8B62-839A-4295-A7DB-76FEBD310E2F}">
      <dsp:nvSpPr>
        <dsp:cNvPr id="0" name=""/>
        <dsp:cNvSpPr/>
      </dsp:nvSpPr>
      <dsp:spPr>
        <a:xfrm>
          <a:off x="9940290" y="3946779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+mj-lt"/>
          </a:endParaRPr>
        </a:p>
      </dsp:txBody>
      <dsp:txXfrm>
        <a:off x="10241185" y="3946779"/>
        <a:ext cx="735520" cy="1006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BAC19-6FC7-440A-BBF0-3871B36A01E0}">
      <dsp:nvSpPr>
        <dsp:cNvPr id="0" name=""/>
        <dsp:cNvSpPr/>
      </dsp:nvSpPr>
      <dsp:spPr>
        <a:xfrm>
          <a:off x="4446317" y="4824165"/>
          <a:ext cx="3249878" cy="1389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j-lt"/>
            </a:rPr>
            <a:t>Формы и методы работы:</a:t>
          </a:r>
        </a:p>
      </dsp:txBody>
      <dsp:txXfrm>
        <a:off x="4922251" y="5027648"/>
        <a:ext cx="2298010" cy="982505"/>
      </dsp:txXfrm>
    </dsp:sp>
    <dsp:sp modelId="{9D26EAC1-BC8F-4914-8FBA-F56A28DD4051}">
      <dsp:nvSpPr>
        <dsp:cNvPr id="0" name=""/>
        <dsp:cNvSpPr/>
      </dsp:nvSpPr>
      <dsp:spPr>
        <a:xfrm rot="10935663">
          <a:off x="1652160" y="4999886"/>
          <a:ext cx="2819151" cy="786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67A7E-A377-4468-AC97-A821443B8DEC}">
      <dsp:nvSpPr>
        <dsp:cNvPr id="0" name=""/>
        <dsp:cNvSpPr/>
      </dsp:nvSpPr>
      <dsp:spPr>
        <a:xfrm>
          <a:off x="182339" y="4745160"/>
          <a:ext cx="2579914" cy="1184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• Проблемно-игровые и учебно-профессиональные ситуации.</a:t>
          </a:r>
        </a:p>
      </dsp:txBody>
      <dsp:txXfrm>
        <a:off x="217026" y="4779847"/>
        <a:ext cx="2510540" cy="1114942"/>
      </dsp:txXfrm>
    </dsp:sp>
    <dsp:sp modelId="{46747E65-AEC7-4D9C-9397-21094F426BA1}">
      <dsp:nvSpPr>
        <dsp:cNvPr id="0" name=""/>
        <dsp:cNvSpPr/>
      </dsp:nvSpPr>
      <dsp:spPr>
        <a:xfrm rot="12472529">
          <a:off x="2473812" y="3908825"/>
          <a:ext cx="2592981" cy="786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D1E25-E6E0-456E-BFDB-46F436498BE9}">
      <dsp:nvSpPr>
        <dsp:cNvPr id="0" name=""/>
        <dsp:cNvSpPr/>
      </dsp:nvSpPr>
      <dsp:spPr>
        <a:xfrm>
          <a:off x="1162041" y="3149856"/>
          <a:ext cx="2924416" cy="1091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• Метод взаимной групповой оценки.</a:t>
          </a:r>
        </a:p>
      </dsp:txBody>
      <dsp:txXfrm>
        <a:off x="1194015" y="3181830"/>
        <a:ext cx="2860468" cy="1027723"/>
      </dsp:txXfrm>
    </dsp:sp>
    <dsp:sp modelId="{C517DAD5-B5CE-4DEE-BA12-88C4C85389E8}">
      <dsp:nvSpPr>
        <dsp:cNvPr id="0" name=""/>
        <dsp:cNvSpPr/>
      </dsp:nvSpPr>
      <dsp:spPr>
        <a:xfrm rot="16967515">
          <a:off x="4647751" y="2395643"/>
          <a:ext cx="3692782" cy="786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91D49-B095-477B-B703-3791C13D0946}">
      <dsp:nvSpPr>
        <dsp:cNvPr id="0" name=""/>
        <dsp:cNvSpPr/>
      </dsp:nvSpPr>
      <dsp:spPr>
        <a:xfrm>
          <a:off x="5815854" y="528728"/>
          <a:ext cx="2555220" cy="975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• Методы тестирования и анкетирования.</a:t>
          </a:r>
        </a:p>
      </dsp:txBody>
      <dsp:txXfrm>
        <a:off x="5844438" y="557312"/>
        <a:ext cx="2498052" cy="918767"/>
      </dsp:txXfrm>
    </dsp:sp>
    <dsp:sp modelId="{82275C05-29D5-4089-AA90-1414471ED618}">
      <dsp:nvSpPr>
        <dsp:cNvPr id="0" name=""/>
        <dsp:cNvSpPr/>
      </dsp:nvSpPr>
      <dsp:spPr>
        <a:xfrm rot="18818475">
          <a:off x="5941701" y="2635903"/>
          <a:ext cx="4569513" cy="786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72636-705B-4133-B658-A885873301E7}">
      <dsp:nvSpPr>
        <dsp:cNvPr id="0" name=""/>
        <dsp:cNvSpPr/>
      </dsp:nvSpPr>
      <dsp:spPr>
        <a:xfrm>
          <a:off x="8530069" y="987992"/>
          <a:ext cx="2983690" cy="77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• Индивидуальные и групповые консультации психолога.</a:t>
          </a:r>
        </a:p>
      </dsp:txBody>
      <dsp:txXfrm>
        <a:off x="8552814" y="1010737"/>
        <a:ext cx="2938200" cy="731084"/>
      </dsp:txXfrm>
    </dsp:sp>
    <dsp:sp modelId="{54743838-ECCE-4C44-81E6-4F86E0A0DDCD}">
      <dsp:nvSpPr>
        <dsp:cNvPr id="0" name=""/>
        <dsp:cNvSpPr/>
      </dsp:nvSpPr>
      <dsp:spPr>
        <a:xfrm rot="19906293">
          <a:off x="7051954" y="3562740"/>
          <a:ext cx="3862060" cy="786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9E25FB-F88F-413A-9AE2-1033E8C88805}">
      <dsp:nvSpPr>
        <dsp:cNvPr id="0" name=""/>
        <dsp:cNvSpPr/>
      </dsp:nvSpPr>
      <dsp:spPr>
        <a:xfrm>
          <a:off x="9263811" y="2540854"/>
          <a:ext cx="2841085" cy="1003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• Дискуссии, беседы, групповая работа, интерактивные лекции:</a:t>
          </a:r>
        </a:p>
      </dsp:txBody>
      <dsp:txXfrm>
        <a:off x="9293192" y="2570235"/>
        <a:ext cx="2782323" cy="944389"/>
      </dsp:txXfrm>
    </dsp:sp>
    <dsp:sp modelId="{4908811C-C3DA-4FB9-B3C3-C235F20A5B3A}">
      <dsp:nvSpPr>
        <dsp:cNvPr id="0" name=""/>
        <dsp:cNvSpPr/>
      </dsp:nvSpPr>
      <dsp:spPr>
        <a:xfrm rot="20939246">
          <a:off x="7697406" y="4510491"/>
          <a:ext cx="3071859" cy="786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36222-5EEC-49B6-9285-28D2A3246F28}">
      <dsp:nvSpPr>
        <dsp:cNvPr id="0" name=""/>
        <dsp:cNvSpPr/>
      </dsp:nvSpPr>
      <dsp:spPr>
        <a:xfrm>
          <a:off x="9465631" y="4081529"/>
          <a:ext cx="2550702" cy="1057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• Профориентационные игры;</a:t>
          </a:r>
        </a:p>
      </dsp:txBody>
      <dsp:txXfrm>
        <a:off x="9496596" y="4112494"/>
        <a:ext cx="2488772" cy="995282"/>
      </dsp:txXfrm>
    </dsp:sp>
    <dsp:sp modelId="{B0BA2F40-D009-4613-8433-8C7A9FE6AE6A}">
      <dsp:nvSpPr>
        <dsp:cNvPr id="0" name=""/>
        <dsp:cNvSpPr/>
      </dsp:nvSpPr>
      <dsp:spPr>
        <a:xfrm rot="506412">
          <a:off x="7764766" y="5602466"/>
          <a:ext cx="3036971" cy="786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537F5-AF18-46EC-B5DC-92DDB0195549}">
      <dsp:nvSpPr>
        <dsp:cNvPr id="0" name=""/>
        <dsp:cNvSpPr/>
      </dsp:nvSpPr>
      <dsp:spPr>
        <a:xfrm>
          <a:off x="9445849" y="5766171"/>
          <a:ext cx="2678884" cy="904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• Проведение диагностических методик с последующим обсуждением результатов</a:t>
          </a:r>
        </a:p>
      </dsp:txBody>
      <dsp:txXfrm>
        <a:off x="9472339" y="5792661"/>
        <a:ext cx="2625904" cy="851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1DC90-2716-49EA-BB1A-8888E85FD345}">
      <dsp:nvSpPr>
        <dsp:cNvPr id="0" name=""/>
        <dsp:cNvSpPr/>
      </dsp:nvSpPr>
      <dsp:spPr>
        <a:xfrm>
          <a:off x="-7582992" y="-1158763"/>
          <a:ext cx="9023125" cy="9023125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197CE-B7F1-4842-8B60-52A0B19419BD}">
      <dsp:nvSpPr>
        <dsp:cNvPr id="0" name=""/>
        <dsp:cNvSpPr/>
      </dsp:nvSpPr>
      <dsp:spPr>
        <a:xfrm>
          <a:off x="628637" y="418965"/>
          <a:ext cx="11380729" cy="8384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534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Основные формы </a:t>
          </a:r>
          <a:r>
            <a:rPr lang="ru-RU" sz="2000" kern="1200" dirty="0" err="1">
              <a:latin typeface="+mj-lt"/>
            </a:rPr>
            <a:t>тьюторского</a:t>
          </a:r>
          <a:r>
            <a:rPr lang="ru-RU" sz="2000" kern="1200" dirty="0">
              <a:latin typeface="+mj-lt"/>
            </a:rPr>
            <a:t> сопровождения, применяемые сегодня в практике </a:t>
          </a:r>
          <a:r>
            <a:rPr lang="ru-RU" sz="2000" kern="1200" dirty="0" err="1">
              <a:latin typeface="+mj-lt"/>
            </a:rPr>
            <a:t>тьюторской</a:t>
          </a:r>
          <a:r>
            <a:rPr lang="ru-RU" sz="2000" kern="1200" dirty="0">
              <a:latin typeface="+mj-lt"/>
            </a:rPr>
            <a:t> деятельности по отношению к студентам, школьникам, родителям</a:t>
          </a:r>
        </a:p>
      </dsp:txBody>
      <dsp:txXfrm>
        <a:off x="628637" y="418965"/>
        <a:ext cx="11380729" cy="838468"/>
      </dsp:txXfrm>
    </dsp:sp>
    <dsp:sp modelId="{B24EFE6A-5591-4649-A27A-33FD6A0FD6F0}">
      <dsp:nvSpPr>
        <dsp:cNvPr id="0" name=""/>
        <dsp:cNvSpPr/>
      </dsp:nvSpPr>
      <dsp:spPr>
        <a:xfrm>
          <a:off x="323823" y="390526"/>
          <a:ext cx="609629" cy="895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FD0FC-6C2F-414A-960F-E3D5CBC85A73}">
      <dsp:nvSpPr>
        <dsp:cNvPr id="0" name=""/>
        <dsp:cNvSpPr/>
      </dsp:nvSpPr>
      <dsp:spPr>
        <a:xfrm>
          <a:off x="1229459" y="1676265"/>
          <a:ext cx="10779907" cy="8384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5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</a:rPr>
            <a:t>Индивидуальная </a:t>
          </a:r>
          <a:r>
            <a:rPr lang="ru-RU" sz="1800" b="1" kern="1200" dirty="0" err="1">
              <a:latin typeface="+mj-lt"/>
            </a:rPr>
            <a:t>тьюторская</a:t>
          </a:r>
          <a:r>
            <a:rPr lang="ru-RU" sz="1800" b="1" kern="1200" dirty="0">
              <a:latin typeface="+mj-lt"/>
            </a:rPr>
            <a:t> консультация </a:t>
          </a:r>
          <a:r>
            <a:rPr lang="ru-RU" sz="1400" kern="1200" dirty="0">
              <a:latin typeface="+mj-lt"/>
            </a:rPr>
            <a:t>(беседа) является индивидуальной организационной формой </a:t>
          </a:r>
          <a:r>
            <a:rPr lang="ru-RU" sz="1400" kern="1200" dirty="0" err="1">
              <a:latin typeface="+mj-lt"/>
            </a:rPr>
            <a:t>тьюторского</a:t>
          </a:r>
          <a:r>
            <a:rPr lang="ru-RU" sz="1400" kern="1200" dirty="0">
              <a:latin typeface="+mj-lt"/>
            </a:rPr>
            <a:t> сопровождения и представляет собой обсуждение с тьютором значимых вопросов, связанных с личным развитием и образованием каждого школьника.</a:t>
          </a:r>
        </a:p>
      </dsp:txBody>
      <dsp:txXfrm>
        <a:off x="1229459" y="1676265"/>
        <a:ext cx="10779907" cy="838468"/>
      </dsp:txXfrm>
    </dsp:sp>
    <dsp:sp modelId="{8F8B3C4D-34B5-4354-AA28-E24E2BC04304}">
      <dsp:nvSpPr>
        <dsp:cNvPr id="0" name=""/>
        <dsp:cNvSpPr/>
      </dsp:nvSpPr>
      <dsp:spPr>
        <a:xfrm>
          <a:off x="906340" y="1657352"/>
          <a:ext cx="646238" cy="876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A66B22-C13B-48F2-8048-35CB2AABE938}">
      <dsp:nvSpPr>
        <dsp:cNvPr id="0" name=""/>
        <dsp:cNvSpPr/>
      </dsp:nvSpPr>
      <dsp:spPr>
        <a:xfrm>
          <a:off x="1413863" y="2809874"/>
          <a:ext cx="10595503" cy="10858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53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Индивидуальные </a:t>
          </a:r>
          <a:r>
            <a:rPr lang="ru-RU" sz="1400" kern="1200" dirty="0" err="1">
              <a:latin typeface="+mj-lt"/>
            </a:rPr>
            <a:t>тьюторские</a:t>
          </a:r>
          <a:r>
            <a:rPr lang="ru-RU" sz="1400" kern="1200" dirty="0">
              <a:latin typeface="+mj-lt"/>
            </a:rPr>
            <a:t> беседы позволяют организовать процесс сопровождения более целенаправленно, эффективно, повысить активность каждого </a:t>
          </a:r>
          <a:r>
            <a:rPr lang="ru-RU" sz="1400" kern="1200" dirty="0" err="1">
              <a:latin typeface="+mj-lt"/>
            </a:rPr>
            <a:t>тьюторанта</a:t>
          </a:r>
          <a:r>
            <a:rPr lang="ru-RU" sz="1400" kern="1200" dirty="0">
              <a:latin typeface="+mj-lt"/>
            </a:rPr>
            <a:t>. Целью </a:t>
          </a:r>
          <a:r>
            <a:rPr lang="ru-RU" sz="1400" kern="1200" dirty="0" err="1">
              <a:latin typeface="+mj-lt"/>
            </a:rPr>
            <a:t>тьюторской</a:t>
          </a:r>
          <a:r>
            <a:rPr lang="ru-RU" sz="1400" kern="1200" dirty="0">
              <a:latin typeface="+mj-lt"/>
            </a:rPr>
            <a:t> беседы является, прежде всего, активизация каждого </a:t>
          </a:r>
          <a:r>
            <a:rPr lang="ru-RU" sz="1400" kern="1200" dirty="0" err="1">
              <a:latin typeface="+mj-lt"/>
            </a:rPr>
            <a:t>тьюторанта</a:t>
          </a:r>
          <a:r>
            <a:rPr lang="ru-RU" sz="1400" kern="1200" dirty="0">
              <a:latin typeface="+mj-lt"/>
            </a:rPr>
            <a:t>, с учетом, именно его способностей, особенностей его характера, навыков общения и т.д. на дальнейшую самостоятельную работу по формированию и реализации своей индивидуальной образовательной программы. </a:t>
          </a:r>
        </a:p>
      </dsp:txBody>
      <dsp:txXfrm>
        <a:off x="1413863" y="2809874"/>
        <a:ext cx="10595503" cy="1085849"/>
      </dsp:txXfrm>
    </dsp:sp>
    <dsp:sp modelId="{4D4FD8C9-2E41-471C-A880-C5EC32F4BF6E}">
      <dsp:nvSpPr>
        <dsp:cNvPr id="0" name=""/>
        <dsp:cNvSpPr/>
      </dsp:nvSpPr>
      <dsp:spPr>
        <a:xfrm>
          <a:off x="1113225" y="2800353"/>
          <a:ext cx="601275" cy="1104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F25810-5773-4AB3-8568-D0047EC77315}">
      <dsp:nvSpPr>
        <dsp:cNvPr id="0" name=""/>
        <dsp:cNvSpPr/>
      </dsp:nvSpPr>
      <dsp:spPr>
        <a:xfrm>
          <a:off x="1229459" y="4190865"/>
          <a:ext cx="10779907" cy="8384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53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Опираясь на вопросы, специально подобранные для встречи с каждым конкретным тьюторантом, тьютор и тьюторант совместно составляют рабочий план по реализации определенного шага индивидуальной образовательной программы. Для того чтобы тьюторская беседа прошла успешно, необходимо установить диалогичные и эмоционально комфортные отношения.</a:t>
          </a:r>
        </a:p>
      </dsp:txBody>
      <dsp:txXfrm>
        <a:off x="1229459" y="4190865"/>
        <a:ext cx="10779907" cy="838468"/>
      </dsp:txXfrm>
    </dsp:sp>
    <dsp:sp modelId="{5F9A7FEE-E732-4BBF-BD85-55383135FD56}">
      <dsp:nvSpPr>
        <dsp:cNvPr id="0" name=""/>
        <dsp:cNvSpPr/>
      </dsp:nvSpPr>
      <dsp:spPr>
        <a:xfrm>
          <a:off x="925394" y="4181474"/>
          <a:ext cx="608130" cy="857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36540F-67E7-44B5-83E4-9B7C0A5EB04A}">
      <dsp:nvSpPr>
        <dsp:cNvPr id="0" name=""/>
        <dsp:cNvSpPr/>
      </dsp:nvSpPr>
      <dsp:spPr>
        <a:xfrm>
          <a:off x="628637" y="5448165"/>
          <a:ext cx="11380729" cy="8384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53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Основу диалога составляет совместный поиск способа решения проблемы, в процессе которого участники диалога могут высказывать свои предположения и отстаивать на равных собственную точку зрения. Условия общения должны быть так организованы, чтобы участники чувствовали свою успешность и интеллектуальную самостоятельность</a:t>
          </a:r>
        </a:p>
      </dsp:txBody>
      <dsp:txXfrm>
        <a:off x="628637" y="5448165"/>
        <a:ext cx="11380729" cy="838468"/>
      </dsp:txXfrm>
    </dsp:sp>
    <dsp:sp modelId="{303F5E17-9BB5-408E-AF70-A9E5919D30C8}">
      <dsp:nvSpPr>
        <dsp:cNvPr id="0" name=""/>
        <dsp:cNvSpPr/>
      </dsp:nvSpPr>
      <dsp:spPr>
        <a:xfrm>
          <a:off x="295247" y="5429252"/>
          <a:ext cx="666781" cy="876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5B8A4-1562-4747-AA17-FA2AAD439E5A}">
      <dsp:nvSpPr>
        <dsp:cNvPr id="0" name=""/>
        <dsp:cNvSpPr/>
      </dsp:nvSpPr>
      <dsp:spPr>
        <a:xfrm>
          <a:off x="3530977" y="929954"/>
          <a:ext cx="6492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23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3838600" y="972272"/>
        <a:ext cx="33991" cy="6805"/>
      </dsp:txXfrm>
    </dsp:sp>
    <dsp:sp modelId="{4351AAD6-AD07-4620-8AB2-FC4A9F8E9B19}">
      <dsp:nvSpPr>
        <dsp:cNvPr id="0" name=""/>
        <dsp:cNvSpPr/>
      </dsp:nvSpPr>
      <dsp:spPr>
        <a:xfrm>
          <a:off x="576963" y="88930"/>
          <a:ext cx="2955813" cy="17734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В целом, </a:t>
          </a:r>
          <a:r>
            <a:rPr lang="ru-RU" sz="1400" kern="1200" dirty="0" err="1">
              <a:latin typeface="+mj-lt"/>
            </a:rPr>
            <a:t>тьюторская</a:t>
          </a:r>
          <a:r>
            <a:rPr lang="ru-RU" sz="1400" kern="1200" dirty="0">
              <a:latin typeface="+mj-lt"/>
            </a:rPr>
            <a:t> беседа каждый раз должна иметь не только образовательный, но и эмоциональный эффект, чтобы в дальнейшем оказывалось возможным проводить все более глубокий анализ образовательной ситуации каждого школьника. </a:t>
          </a:r>
        </a:p>
      </dsp:txBody>
      <dsp:txXfrm>
        <a:off x="576963" y="88930"/>
        <a:ext cx="2955813" cy="1773488"/>
      </dsp:txXfrm>
    </dsp:sp>
    <dsp:sp modelId="{49777BC3-F456-41B5-97E8-DDE9307522BD}">
      <dsp:nvSpPr>
        <dsp:cNvPr id="0" name=""/>
        <dsp:cNvSpPr/>
      </dsp:nvSpPr>
      <dsp:spPr>
        <a:xfrm>
          <a:off x="2492922" y="1945852"/>
          <a:ext cx="5420903" cy="649237"/>
        </a:xfrm>
        <a:custGeom>
          <a:avLst/>
          <a:gdLst/>
          <a:ahLst/>
          <a:cxnLst/>
          <a:rect l="0" t="0" r="0" b="0"/>
          <a:pathLst>
            <a:path>
              <a:moveTo>
                <a:pt x="5420903" y="0"/>
              </a:moveTo>
              <a:lnTo>
                <a:pt x="5420903" y="341718"/>
              </a:lnTo>
              <a:lnTo>
                <a:pt x="0" y="341718"/>
              </a:lnTo>
              <a:lnTo>
                <a:pt x="0" y="6492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066789" y="2267068"/>
        <a:ext cx="273168" cy="6805"/>
      </dsp:txXfrm>
    </dsp:sp>
    <dsp:sp modelId="{01CFF294-7B8F-4980-BA43-037CEFE50102}">
      <dsp:nvSpPr>
        <dsp:cNvPr id="0" name=""/>
        <dsp:cNvSpPr/>
      </dsp:nvSpPr>
      <dsp:spPr>
        <a:xfrm>
          <a:off x="4212614" y="3696"/>
          <a:ext cx="7402421" cy="19439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Групповая </a:t>
          </a:r>
          <a:r>
            <a:rPr lang="ru-RU" sz="2000" kern="1200" dirty="0" err="1">
              <a:latin typeface="+mj-lt"/>
            </a:rPr>
            <a:t>тьюторская</a:t>
          </a:r>
          <a:r>
            <a:rPr lang="ru-RU" sz="2000" kern="1200" dirty="0">
              <a:latin typeface="+mj-lt"/>
            </a:rPr>
            <a:t> консультация.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На этих занятиях, как и на индивидуальных </a:t>
          </a:r>
          <a:r>
            <a:rPr lang="ru-RU" sz="1400" kern="1200" dirty="0" err="1">
              <a:latin typeface="+mj-lt"/>
            </a:rPr>
            <a:t>тьюторских</a:t>
          </a:r>
          <a:r>
            <a:rPr lang="ru-RU" sz="1400" kern="1200" dirty="0">
              <a:latin typeface="+mj-lt"/>
            </a:rPr>
            <a:t> консультациях (беседах), тьютором или педагогом, осуществляющим </a:t>
          </a:r>
          <a:r>
            <a:rPr lang="ru-RU" sz="1400" kern="1200" dirty="0" err="1">
              <a:latin typeface="+mj-lt"/>
            </a:rPr>
            <a:t>тьюторскую</a:t>
          </a:r>
          <a:r>
            <a:rPr lang="ru-RU" sz="1400" kern="1200" dirty="0">
              <a:latin typeface="+mj-lt"/>
            </a:rPr>
            <a:t> деятельность, реализуется </a:t>
          </a:r>
          <a:r>
            <a:rPr lang="ru-RU" sz="1400" kern="1200" dirty="0" err="1">
              <a:latin typeface="+mj-lt"/>
            </a:rPr>
            <a:t>тьюторское</a:t>
          </a:r>
          <a:r>
            <a:rPr lang="ru-RU" sz="1400" kern="1200" dirty="0">
              <a:latin typeface="+mj-lt"/>
            </a:rPr>
            <a:t> сопровождение индивидуальных образовательных программ студентов и школьников с похожими познавательными интересами.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В </a:t>
          </a:r>
          <a:r>
            <a:rPr lang="ru-RU" sz="1400" kern="1200" dirty="0">
              <a:latin typeface="+mj-lt"/>
            </a:rPr>
            <a:t>рамках таких групповых занятий (также как и на индивидуальных </a:t>
          </a:r>
          <a:r>
            <a:rPr lang="ru-RU" sz="1400" kern="1200" dirty="0" err="1">
              <a:latin typeface="+mj-lt"/>
            </a:rPr>
            <a:t>тьюторских</a:t>
          </a:r>
          <a:r>
            <a:rPr lang="ru-RU" sz="1400" kern="1200" dirty="0">
              <a:latin typeface="+mj-lt"/>
            </a:rPr>
            <a:t> консультациях) тьютор одновременно осуществляет несколько видов работ: мотивационную, коммуникативную и рефлексивную. </a:t>
          </a:r>
        </a:p>
      </dsp:txBody>
      <dsp:txXfrm>
        <a:off x="4212614" y="3696"/>
        <a:ext cx="7402421" cy="1943955"/>
      </dsp:txXfrm>
    </dsp:sp>
    <dsp:sp modelId="{7724EA28-4AD9-4E3B-8DE3-14FC24839F48}">
      <dsp:nvSpPr>
        <dsp:cNvPr id="0" name=""/>
        <dsp:cNvSpPr/>
      </dsp:nvSpPr>
      <dsp:spPr>
        <a:xfrm>
          <a:off x="4407080" y="3468513"/>
          <a:ext cx="6492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23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4714703" y="3510831"/>
        <a:ext cx="33991" cy="6805"/>
      </dsp:txXfrm>
    </dsp:sp>
    <dsp:sp modelId="{CD6B09FD-64AF-494C-8184-B967200797E3}">
      <dsp:nvSpPr>
        <dsp:cNvPr id="0" name=""/>
        <dsp:cNvSpPr/>
      </dsp:nvSpPr>
      <dsp:spPr>
        <a:xfrm>
          <a:off x="576963" y="2627489"/>
          <a:ext cx="3831916" cy="17734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</a:rPr>
            <a:t>Мотивационная работа тьютора </a:t>
          </a:r>
          <a:r>
            <a:rPr lang="ru-RU" sz="1400" kern="1200" dirty="0">
              <a:latin typeface="+mj-lt"/>
            </a:rPr>
            <a:t>заключается в определении уровня мотивации </a:t>
          </a:r>
          <a:r>
            <a:rPr lang="ru-RU" sz="1400" kern="1200" dirty="0" err="1">
              <a:latin typeface="+mj-lt"/>
            </a:rPr>
            <a:t>тьюторантов</a:t>
          </a:r>
          <a:r>
            <a:rPr lang="ru-RU" sz="1400" kern="1200" dirty="0">
              <a:latin typeface="+mj-lt"/>
            </a:rPr>
            <a:t> на развитие своего познавательного интереса; в соотнесении различных ожиданий </a:t>
          </a:r>
          <a:r>
            <a:rPr lang="ru-RU" sz="1400" kern="1200" dirty="0" err="1">
              <a:latin typeface="+mj-lt"/>
            </a:rPr>
            <a:t>тьюторантов</a:t>
          </a:r>
          <a:r>
            <a:rPr lang="ru-RU" sz="1400" kern="1200" dirty="0">
              <a:latin typeface="+mj-lt"/>
            </a:rPr>
            <a:t>, их приоритетов и целей в построении своих индивидуальных образовательных программ. </a:t>
          </a:r>
        </a:p>
      </dsp:txBody>
      <dsp:txXfrm>
        <a:off x="576963" y="2627489"/>
        <a:ext cx="3831916" cy="1773488"/>
      </dsp:txXfrm>
    </dsp:sp>
    <dsp:sp modelId="{EB684423-5D03-4DAE-B04D-464CBB345227}">
      <dsp:nvSpPr>
        <dsp:cNvPr id="0" name=""/>
        <dsp:cNvSpPr/>
      </dsp:nvSpPr>
      <dsp:spPr>
        <a:xfrm>
          <a:off x="4838478" y="4399177"/>
          <a:ext cx="2501726" cy="649237"/>
        </a:xfrm>
        <a:custGeom>
          <a:avLst/>
          <a:gdLst/>
          <a:ahLst/>
          <a:cxnLst/>
          <a:rect l="0" t="0" r="0" b="0"/>
          <a:pathLst>
            <a:path>
              <a:moveTo>
                <a:pt x="2501726" y="0"/>
              </a:moveTo>
              <a:lnTo>
                <a:pt x="2501726" y="341718"/>
              </a:lnTo>
              <a:lnTo>
                <a:pt x="0" y="341718"/>
              </a:lnTo>
              <a:lnTo>
                <a:pt x="0" y="6492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6024530" y="4720394"/>
        <a:ext cx="129622" cy="6805"/>
      </dsp:txXfrm>
    </dsp:sp>
    <dsp:sp modelId="{943995E0-50F7-4731-B3DE-F64B1063FB62}">
      <dsp:nvSpPr>
        <dsp:cNvPr id="0" name=""/>
        <dsp:cNvSpPr/>
      </dsp:nvSpPr>
      <dsp:spPr>
        <a:xfrm>
          <a:off x="5088717" y="2627489"/>
          <a:ext cx="4502975" cy="17734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Коммуникативная работа тьютора направлена </a:t>
          </a:r>
          <a:r>
            <a:rPr lang="ru-RU" sz="1400" kern="1200" dirty="0">
              <a:latin typeface="+mj-lt"/>
            </a:rPr>
            <a:t>на обеспечение обратной связи в группе и ее результативности; умения вести диалог, так как для эффективного проведения </a:t>
          </a:r>
          <a:r>
            <a:rPr lang="ru-RU" sz="1400" kern="1200" dirty="0" err="1">
              <a:latin typeface="+mj-lt"/>
            </a:rPr>
            <a:t>тьюториала</a:t>
          </a:r>
          <a:r>
            <a:rPr lang="ru-RU" sz="1400" kern="1200" dirty="0">
              <a:latin typeface="+mj-lt"/>
            </a:rPr>
            <a:t> важны как совместная работа </a:t>
          </a:r>
          <a:r>
            <a:rPr lang="ru-RU" sz="1400" kern="1200" dirty="0" err="1">
              <a:latin typeface="+mj-lt"/>
            </a:rPr>
            <a:t>тьюторанта</a:t>
          </a:r>
          <a:r>
            <a:rPr lang="ru-RU" sz="1400" kern="1200" dirty="0">
              <a:latin typeface="+mj-lt"/>
            </a:rPr>
            <a:t> и тьютора, так и взаимодействие </a:t>
          </a:r>
          <a:r>
            <a:rPr lang="ru-RU" sz="1400" kern="1200" dirty="0" err="1">
              <a:latin typeface="+mj-lt"/>
            </a:rPr>
            <a:t>тьюторантов</a:t>
          </a:r>
          <a:r>
            <a:rPr lang="ru-RU" sz="1400" kern="1200" dirty="0">
              <a:latin typeface="+mj-lt"/>
            </a:rPr>
            <a:t> между собой.</a:t>
          </a:r>
        </a:p>
      </dsp:txBody>
      <dsp:txXfrm>
        <a:off x="5088717" y="2627489"/>
        <a:ext cx="4502975" cy="1773488"/>
      </dsp:txXfrm>
    </dsp:sp>
    <dsp:sp modelId="{917B79ED-8191-4B25-8DA2-A124AA337142}">
      <dsp:nvSpPr>
        <dsp:cNvPr id="0" name=""/>
        <dsp:cNvSpPr/>
      </dsp:nvSpPr>
      <dsp:spPr>
        <a:xfrm>
          <a:off x="576963" y="5080815"/>
          <a:ext cx="8523029" cy="17734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Рефлексивная деятельность тьютора направлена на обеспечение понимания в группе, своевременную организацию конструктивной критики и поиск коллективного решения. Рефлексия (от лат. </a:t>
          </a:r>
          <a:r>
            <a:rPr lang="ru-RU" sz="1400" kern="1200" dirty="0" err="1">
              <a:latin typeface="+mj-lt"/>
            </a:rPr>
            <a:t>reflexio</a:t>
          </a:r>
          <a:r>
            <a:rPr lang="ru-RU" sz="1400" kern="1200" dirty="0">
              <a:latin typeface="+mj-lt"/>
            </a:rPr>
            <a:t> – обращение назад, отражение) – это мыслительный процесс, направленный на анализ и понимание самого себя и собственных действий.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Как правило, рефлексия – это процесс индивидуальный, но возможна и групповая рефлексия.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Как раз на таких занятиях рефлексия носит групповой характер и проводится по ходу его проведения.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 </a:t>
          </a:r>
          <a:r>
            <a:rPr lang="ru-RU" sz="1400" kern="1200" dirty="0">
              <a:latin typeface="+mj-lt"/>
            </a:rPr>
            <a:t>Важно, чтобы рефлексия проводилась на каждом занятии, и в нее уже на первых порах включались все члены группы</a:t>
          </a:r>
        </a:p>
      </dsp:txBody>
      <dsp:txXfrm>
        <a:off x="576963" y="5080815"/>
        <a:ext cx="8523029" cy="1773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2494-2A5E-4BA9-B716-2B6B8C21D680}">
      <dsp:nvSpPr>
        <dsp:cNvPr id="0" name=""/>
        <dsp:cNvSpPr/>
      </dsp:nvSpPr>
      <dsp:spPr>
        <a:xfrm>
          <a:off x="-142499" y="-66665"/>
          <a:ext cx="7937076" cy="678180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7BBAA-0849-407B-8BD6-61C1AB2A9F3D}">
      <dsp:nvSpPr>
        <dsp:cNvPr id="0" name=""/>
        <dsp:cNvSpPr/>
      </dsp:nvSpPr>
      <dsp:spPr>
        <a:xfrm>
          <a:off x="7273703" y="1981197"/>
          <a:ext cx="4641716" cy="2794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не используйте консультации для чтения нотаций и морали, прежде всего потому, что подобные мероприятия разрушают творческий настрой с первого же раза;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стремитесь сделать </a:t>
          </a:r>
          <a:r>
            <a:rPr lang="ru-RU" sz="1400" kern="1200" dirty="0" err="1">
              <a:latin typeface="+mj-lt"/>
            </a:rPr>
            <a:t>тьюторскую</a:t>
          </a:r>
          <a:r>
            <a:rPr lang="ru-RU" sz="1400" kern="1200" dirty="0">
              <a:latin typeface="+mj-lt"/>
            </a:rPr>
            <a:t> консультацию местом совместного творчества;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предоставьте выбор тем бесед во время проведения консультаций </a:t>
          </a:r>
          <a:r>
            <a:rPr lang="ru-RU" sz="1400" kern="1200" dirty="0" err="1">
              <a:latin typeface="+mj-lt"/>
            </a:rPr>
            <a:t>тьюторантом</a:t>
          </a:r>
          <a:r>
            <a:rPr lang="ru-RU" sz="1400" kern="1200" dirty="0">
              <a:latin typeface="+mj-lt"/>
            </a:rPr>
            <a:t>; темой беседы может стать какое-либо событие, произошедшее в жизни и ставшее для них существенным;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помните, что привычка к рефлексии и ее навыки вырабатываются постепенно; сначала тьютором могут предлагаться рефлексивные вопросы, а позже </a:t>
          </a:r>
          <a:r>
            <a:rPr lang="ru-RU" sz="1400" kern="1200" dirty="0" err="1">
              <a:latin typeface="+mj-lt"/>
            </a:rPr>
            <a:t>тьюторанты</a:t>
          </a:r>
          <a:r>
            <a:rPr lang="ru-RU" sz="1400" kern="1200" dirty="0">
              <a:latin typeface="+mj-lt"/>
            </a:rPr>
            <a:t> могут сами формулировать значимые для себя темы</a:t>
          </a:r>
        </a:p>
      </dsp:txBody>
      <dsp:txXfrm>
        <a:off x="7273703" y="1981197"/>
        <a:ext cx="4641716" cy="2794311"/>
      </dsp:txXfrm>
    </dsp:sp>
    <dsp:sp modelId="{AA214207-3232-4617-B66D-509D8B9933DE}">
      <dsp:nvSpPr>
        <dsp:cNvPr id="0" name=""/>
        <dsp:cNvSpPr/>
      </dsp:nvSpPr>
      <dsp:spPr>
        <a:xfrm>
          <a:off x="1407908" y="2171380"/>
          <a:ext cx="4929325" cy="2515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В практическом руководстве для тьютора на основе дистанционных технологий сформулированы так называемые «негласные» правила, которые необходимо учитывать при проведении индивидуальных и групповых </a:t>
          </a:r>
          <a:r>
            <a:rPr lang="ru-RU" sz="2000" kern="1200" dirty="0" err="1">
              <a:latin typeface="+mj-lt"/>
            </a:rPr>
            <a:t>тьюторских</a:t>
          </a:r>
          <a:r>
            <a:rPr lang="ru-RU" sz="2000" kern="1200" dirty="0">
              <a:latin typeface="+mj-lt"/>
            </a:rPr>
            <a:t> консультаций: </a:t>
          </a:r>
        </a:p>
      </dsp:txBody>
      <dsp:txXfrm>
        <a:off x="1407908" y="2171380"/>
        <a:ext cx="4929325" cy="2515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01598-CC93-4D11-9E3C-425A0E5E20C7}">
      <dsp:nvSpPr>
        <dsp:cNvPr id="0" name=""/>
        <dsp:cNvSpPr/>
      </dsp:nvSpPr>
      <dsp:spPr>
        <a:xfrm>
          <a:off x="2888354" y="2664"/>
          <a:ext cx="6329565" cy="70354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Типология </a:t>
          </a:r>
          <a:r>
            <a:rPr lang="ru-RU" sz="2400" kern="1200" dirty="0" err="1">
              <a:latin typeface="+mj-lt"/>
            </a:rPr>
            <a:t>тьюторских</a:t>
          </a:r>
          <a:r>
            <a:rPr lang="ru-RU" sz="2400" kern="1200" dirty="0">
              <a:latin typeface="+mj-lt"/>
            </a:rPr>
            <a:t> консультаций, может быть представлена следующим образом: </a:t>
          </a:r>
        </a:p>
      </dsp:txBody>
      <dsp:txXfrm>
        <a:off x="2908960" y="23270"/>
        <a:ext cx="6288353" cy="662335"/>
      </dsp:txXfrm>
    </dsp:sp>
    <dsp:sp modelId="{43DA26D5-CDA7-466D-A076-C1E8B829401E}">
      <dsp:nvSpPr>
        <dsp:cNvPr id="0" name=""/>
        <dsp:cNvSpPr/>
      </dsp:nvSpPr>
      <dsp:spPr>
        <a:xfrm rot="5400000">
          <a:off x="5991577" y="767773"/>
          <a:ext cx="123120" cy="12312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EF0044-06F5-4546-991E-287B06544CB6}">
      <dsp:nvSpPr>
        <dsp:cNvPr id="0" name=""/>
        <dsp:cNvSpPr/>
      </dsp:nvSpPr>
      <dsp:spPr>
        <a:xfrm>
          <a:off x="466729" y="952454"/>
          <a:ext cx="11172816" cy="7035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стартовая</a:t>
          </a:r>
          <a:r>
            <a:rPr lang="ru-RU" sz="1600" kern="1200" dirty="0">
              <a:latin typeface="+mj-lt"/>
            </a:rPr>
            <a:t> – проводится в начале года; на ней школьники или студенты совместно с тьютором намечают ближайшие цели и задачи, формулируют свои ожидания, планируют работу индивидуально или своей </a:t>
          </a:r>
          <a:r>
            <a:rPr lang="ru-RU" sz="1600" kern="1200" dirty="0" err="1">
              <a:latin typeface="+mj-lt"/>
            </a:rPr>
            <a:t>тьюторской</a:t>
          </a:r>
          <a:r>
            <a:rPr lang="ru-RU" sz="1600" kern="1200" dirty="0">
              <a:latin typeface="+mj-lt"/>
            </a:rPr>
            <a:t> группой; </a:t>
          </a:r>
        </a:p>
      </dsp:txBody>
      <dsp:txXfrm>
        <a:off x="487335" y="973060"/>
        <a:ext cx="11131604" cy="662335"/>
      </dsp:txXfrm>
    </dsp:sp>
    <dsp:sp modelId="{2255C3AA-3587-40B2-A12D-22125357EDA6}">
      <dsp:nvSpPr>
        <dsp:cNvPr id="0" name=""/>
        <dsp:cNvSpPr/>
      </dsp:nvSpPr>
      <dsp:spPr>
        <a:xfrm rot="5400000">
          <a:off x="5991577" y="1717562"/>
          <a:ext cx="123120" cy="12312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B49931-D08E-4226-AF9B-FCAF472B5CFE}">
      <dsp:nvSpPr>
        <dsp:cNvPr id="0" name=""/>
        <dsp:cNvSpPr/>
      </dsp:nvSpPr>
      <dsp:spPr>
        <a:xfrm>
          <a:off x="466729" y="1902243"/>
          <a:ext cx="11172816" cy="7035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аналитическая </a:t>
          </a:r>
          <a:r>
            <a:rPr lang="ru-RU" sz="1600" kern="1200" dirty="0">
              <a:latin typeface="+mj-lt"/>
            </a:rPr>
            <a:t>– анализируется определенный этап реализации индивидуальной образовательной программы; выявляются «плюсы» и «минусы» произошедшего события; трудности и неожиданности, с которыми пришлось столкнуться </a:t>
          </a:r>
          <a:r>
            <a:rPr lang="ru-RU" sz="1600" kern="1200" dirty="0" err="1">
              <a:latin typeface="+mj-lt"/>
            </a:rPr>
            <a:t>тьюторантам</a:t>
          </a:r>
          <a:r>
            <a:rPr lang="ru-RU" sz="1600" kern="1200" dirty="0">
              <a:latin typeface="+mj-lt"/>
            </a:rPr>
            <a:t>, высказываются пожелания и предложения на будущее; </a:t>
          </a:r>
        </a:p>
      </dsp:txBody>
      <dsp:txXfrm>
        <a:off x="487335" y="1922849"/>
        <a:ext cx="11131604" cy="662335"/>
      </dsp:txXfrm>
    </dsp:sp>
    <dsp:sp modelId="{1985F4B0-70E7-4225-8265-28B9B820066E}">
      <dsp:nvSpPr>
        <dsp:cNvPr id="0" name=""/>
        <dsp:cNvSpPr/>
      </dsp:nvSpPr>
      <dsp:spPr>
        <a:xfrm rot="5400000">
          <a:off x="5991577" y="2667352"/>
          <a:ext cx="123120" cy="12312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0AE8A-5138-46C0-88D1-57934941DC43}">
      <dsp:nvSpPr>
        <dsp:cNvPr id="0" name=""/>
        <dsp:cNvSpPr/>
      </dsp:nvSpPr>
      <dsp:spPr>
        <a:xfrm>
          <a:off x="466729" y="2852033"/>
          <a:ext cx="11172816" cy="70354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рабочая </a:t>
          </a:r>
          <a:r>
            <a:rPr lang="ru-RU" sz="1600" kern="1200" dirty="0">
              <a:latin typeface="+mj-lt"/>
            </a:rPr>
            <a:t>– подводятся промежуточные итоги текущей работы, определяются трудности в реализации индивидуальной образовательной программы, их причины и способы преодоления;</a:t>
          </a:r>
        </a:p>
      </dsp:txBody>
      <dsp:txXfrm>
        <a:off x="487335" y="2872639"/>
        <a:ext cx="11131604" cy="662335"/>
      </dsp:txXfrm>
    </dsp:sp>
    <dsp:sp modelId="{89900ECF-387E-4CD4-A129-286CED77F7CE}">
      <dsp:nvSpPr>
        <dsp:cNvPr id="0" name=""/>
        <dsp:cNvSpPr/>
      </dsp:nvSpPr>
      <dsp:spPr>
        <a:xfrm rot="5400000">
          <a:off x="5991577" y="3617141"/>
          <a:ext cx="123120" cy="12312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36701-BE28-43EF-9C76-20BD2A5E1617}">
      <dsp:nvSpPr>
        <dsp:cNvPr id="0" name=""/>
        <dsp:cNvSpPr/>
      </dsp:nvSpPr>
      <dsp:spPr>
        <a:xfrm>
          <a:off x="466729" y="3801822"/>
          <a:ext cx="11172816" cy="70354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итоговая</a:t>
          </a:r>
          <a:r>
            <a:rPr lang="ru-RU" sz="1600" kern="1200" dirty="0">
              <a:latin typeface="+mj-lt"/>
            </a:rPr>
            <a:t> – фиксируются продвижения каждого школьника или студента относительно целей и задач, поставленных первоначально на определенном этапе реализации индивидуальной образовательной программы; </a:t>
          </a:r>
        </a:p>
      </dsp:txBody>
      <dsp:txXfrm>
        <a:off x="487335" y="3822428"/>
        <a:ext cx="11131604" cy="662335"/>
      </dsp:txXfrm>
    </dsp:sp>
    <dsp:sp modelId="{4096CA0E-E3B0-4823-9BCF-3B8D8DD1494D}">
      <dsp:nvSpPr>
        <dsp:cNvPr id="0" name=""/>
        <dsp:cNvSpPr/>
      </dsp:nvSpPr>
      <dsp:spPr>
        <a:xfrm rot="5400000">
          <a:off x="5991577" y="4566931"/>
          <a:ext cx="123120" cy="12312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AEDC4-C3B7-4787-95D3-492500C41E53}">
      <dsp:nvSpPr>
        <dsp:cNvPr id="0" name=""/>
        <dsp:cNvSpPr/>
      </dsp:nvSpPr>
      <dsp:spPr>
        <a:xfrm>
          <a:off x="466729" y="4751612"/>
          <a:ext cx="11172816" cy="70354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тематическая</a:t>
          </a:r>
          <a:r>
            <a:rPr lang="ru-RU" sz="1600" kern="1200" dirty="0">
              <a:latin typeface="+mj-lt"/>
            </a:rPr>
            <a:t> – обсуждаются актуальные проблемы на основе запросов и потребностей школьников или студентов.</a:t>
          </a:r>
        </a:p>
      </dsp:txBody>
      <dsp:txXfrm>
        <a:off x="487335" y="4772218"/>
        <a:ext cx="11131604" cy="6623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33573-7954-4E1E-8DF6-0BE5B2399846}">
      <dsp:nvSpPr>
        <dsp:cNvPr id="0" name=""/>
        <dsp:cNvSpPr/>
      </dsp:nvSpPr>
      <dsp:spPr>
        <a:xfrm rot="16200000">
          <a:off x="-1186599" y="1188066"/>
          <a:ext cx="6191249" cy="381511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Технологии существуют в производственной, операционной и интеллектуальной деятельности человека.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>
              <a:latin typeface="+mj-lt"/>
            </a:rPr>
            <a:t>Они </a:t>
          </a:r>
          <a:r>
            <a:rPr lang="ru-RU" sz="1800" kern="1200" dirty="0">
              <a:latin typeface="+mj-lt"/>
            </a:rPr>
            <a:t>определяются как принятой методологией, так и уровнем развития средств труда, в настоящее время это информационные технологии.</a:t>
          </a:r>
        </a:p>
      </dsp:txBody>
      <dsp:txXfrm rot="5400000">
        <a:off x="1468" y="1238249"/>
        <a:ext cx="3815115" cy="3714749"/>
      </dsp:txXfrm>
    </dsp:sp>
    <dsp:sp modelId="{C592E4D5-A31F-4939-AABC-B989E9370FE4}">
      <dsp:nvSpPr>
        <dsp:cNvPr id="0" name=""/>
        <dsp:cNvSpPr/>
      </dsp:nvSpPr>
      <dsp:spPr>
        <a:xfrm rot="16200000">
          <a:off x="2914650" y="1188066"/>
          <a:ext cx="6191249" cy="381511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+mj-lt"/>
            </a:rPr>
            <a:t>Технологии консультирования по большей части являются ноу-хау консалтинговой фирмы или конкретного консультанта.</a:t>
          </a:r>
        </a:p>
      </dsp:txBody>
      <dsp:txXfrm rot="5400000">
        <a:off x="4102717" y="1238249"/>
        <a:ext cx="3815115" cy="3714749"/>
      </dsp:txXfrm>
    </dsp:sp>
    <dsp:sp modelId="{984FD048-1201-45D3-8BA4-5156BA608DCF}">
      <dsp:nvSpPr>
        <dsp:cNvPr id="0" name=""/>
        <dsp:cNvSpPr/>
      </dsp:nvSpPr>
      <dsp:spPr>
        <a:xfrm rot="16200000">
          <a:off x="7015900" y="1188066"/>
          <a:ext cx="6191249" cy="381511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В консультировании широко применяются методы, разработанные в социологии, психологии, статистике, математике и других науках.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 Эта группа методов (среди них интервью, опросы, тестирования, синтез, прогнозирование, наблюдения, групповая работа, деловые игры, экспертные оценки, мозговая атака, дерево целей, граф проблем и др.) наиболее полно освещена в специальной литературе.</a:t>
          </a:r>
        </a:p>
      </dsp:txBody>
      <dsp:txXfrm rot="5400000">
        <a:off x="8203967" y="1238249"/>
        <a:ext cx="3815115" cy="3714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0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83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7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0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0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9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47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9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5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1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2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087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07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315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3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43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7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2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5EB8EC-5C55-45CF-9983-982EB5042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7" b="76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DFEA8-B861-4825-9B85-7E57A13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4" y="133564"/>
            <a:ext cx="11915775" cy="2880144"/>
          </a:xfrm>
          <a:prstGeom prst="irregularSeal2">
            <a:avLst/>
          </a:prstGeom>
          <a:solidFill>
            <a:schemeClr val="accent1">
              <a:lumMod val="50000"/>
            </a:schemeClr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ru-RU" sz="3200" dirty="0"/>
              <a:t>Методики группового и индивидуального консультирования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A40EF24-A2CB-4777-85E1-BCF455D3F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891085"/>
              </p:ext>
            </p:extLst>
          </p:nvPr>
        </p:nvGraphicFramePr>
        <p:xfrm>
          <a:off x="1" y="3844293"/>
          <a:ext cx="12058648" cy="301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02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9BA3CE5-CFB2-4C31-9954-03709DBD6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4726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61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B61CD66-4099-493B-A290-777C374DE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536064"/>
              </p:ext>
            </p:extLst>
          </p:nvPr>
        </p:nvGraphicFramePr>
        <p:xfrm>
          <a:off x="0" y="0"/>
          <a:ext cx="12115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8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742572C-C157-44D1-9C56-22297A033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236448"/>
              </p:ext>
            </p:extLst>
          </p:nvPr>
        </p:nvGraphicFramePr>
        <p:xfrm>
          <a:off x="-1" y="0"/>
          <a:ext cx="12106275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15E76E-67E5-46BF-8009-229B191CEC79}"/>
              </a:ext>
            </a:extLst>
          </p:cNvPr>
          <p:cNvSpPr/>
          <p:nvPr/>
        </p:nvSpPr>
        <p:spPr>
          <a:xfrm>
            <a:off x="0" y="5758160"/>
            <a:ext cx="12106274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Определение темы предстоящей индивидуальной или групповой </a:t>
            </a:r>
            <a:r>
              <a:rPr lang="ru-RU" sz="2400" dirty="0" err="1">
                <a:latin typeface="+mj-lt"/>
              </a:rPr>
              <a:t>тьюторской</a:t>
            </a:r>
            <a:r>
              <a:rPr lang="ru-RU" sz="2400" dirty="0">
                <a:latin typeface="+mj-lt"/>
              </a:rPr>
              <a:t> консультации является одним из наиболее важных моментов подготовки тьютора</a:t>
            </a:r>
          </a:p>
        </p:txBody>
      </p:sp>
    </p:spTree>
    <p:extLst>
      <p:ext uri="{BB962C8B-B14F-4D97-AF65-F5344CB8AC3E}">
        <p14:creationId xmlns:p14="http://schemas.microsoft.com/office/powerpoint/2010/main" val="40340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1696DBD-00E3-4AD2-882B-B3344F103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595826"/>
              </p:ext>
            </p:extLst>
          </p:nvPr>
        </p:nvGraphicFramePr>
        <p:xfrm>
          <a:off x="66675" y="518041"/>
          <a:ext cx="12020550" cy="619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622604-4C51-44D0-B614-1A31BD3D828D}"/>
              </a:ext>
            </a:extLst>
          </p:cNvPr>
          <p:cNvSpPr/>
          <p:nvPr/>
        </p:nvSpPr>
        <p:spPr>
          <a:xfrm>
            <a:off x="2698750" y="148709"/>
            <a:ext cx="577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+mj-lt"/>
              </a:rPr>
              <a:t>Технологии консультирования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26810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1692F3A-AE91-4E36-A64D-C3C1D119F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817597"/>
              </p:ext>
            </p:extLst>
          </p:nvPr>
        </p:nvGraphicFramePr>
        <p:xfrm>
          <a:off x="-28575" y="38100"/>
          <a:ext cx="12220575" cy="681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64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4DE62C2-8AB7-4BBD-91D3-B4F6983F2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882128"/>
              </p:ext>
            </p:extLst>
          </p:nvPr>
        </p:nvGraphicFramePr>
        <p:xfrm>
          <a:off x="0" y="0"/>
          <a:ext cx="12096750" cy="676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40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1E70F2-0F90-495E-9FA9-2EE88742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123825"/>
            <a:ext cx="11172824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7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87F955-05AD-4DD6-A371-1F028BDC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1" y="209550"/>
            <a:ext cx="1112520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F8F8FC-25F8-4B7C-8C2F-D0711F07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0" y="152400"/>
            <a:ext cx="1159192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3BD2B8-D5D1-4499-97EC-390320BD0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0"/>
            <a:ext cx="11801474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5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4EC39F3-DB47-4C24-9066-BA0CD9442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165106"/>
              </p:ext>
            </p:extLst>
          </p:nvPr>
        </p:nvGraphicFramePr>
        <p:xfrm>
          <a:off x="-1" y="0"/>
          <a:ext cx="121253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78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C56343-26D4-4AD0-AA3B-76F586C734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7725" y="1"/>
            <a:ext cx="10363200" cy="6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EBB30A-407E-4A31-B1EA-87390DD8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38125"/>
            <a:ext cx="103822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0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914EEC7-AF8B-4869-A34F-16CAA9B22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9061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41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1411A2-8FC5-485D-A5A1-59AE7451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537"/>
            <a:ext cx="5524500" cy="2943225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AFAFE1D-DF6E-471F-87D7-05C2567AD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478004"/>
              </p:ext>
            </p:extLst>
          </p:nvPr>
        </p:nvGraphicFramePr>
        <p:xfrm>
          <a:off x="0" y="109537"/>
          <a:ext cx="12191999" cy="674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661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1FC888-779B-4056-A55B-353538B6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609600"/>
            <a:ext cx="10972800" cy="61772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1846C1-5943-4CC0-963F-50EBE125390D}"/>
              </a:ext>
            </a:extLst>
          </p:cNvPr>
          <p:cNvSpPr/>
          <p:nvPr/>
        </p:nvSpPr>
        <p:spPr>
          <a:xfrm>
            <a:off x="3180826" y="0"/>
            <a:ext cx="7011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Консультирование в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4334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A7FC1E-A30A-4106-9D91-8477E1AD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40640"/>
            <a:ext cx="8229600" cy="68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5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330FE7-3071-4D4D-8BC4-9D3A1327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33681"/>
            <a:ext cx="11673839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4810C24-EB5F-4612-B024-C5CB4202F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501231"/>
              </p:ext>
            </p:extLst>
          </p:nvPr>
        </p:nvGraphicFramePr>
        <p:xfrm>
          <a:off x="-1" y="66675"/>
          <a:ext cx="12106275" cy="670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25716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1316</Words>
  <Application>Microsoft Office PowerPoint</Application>
  <PresentationFormat>Широкоэкранный</PresentationFormat>
  <Paragraphs>89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Wingdings 3</vt:lpstr>
      <vt:lpstr>BrushVTI</vt:lpstr>
      <vt:lpstr>Сектор</vt:lpstr>
      <vt:lpstr>Методики группового и индивидуального консультирования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Методики группового и индивидуального консультирования</dc:title>
  <dc:creator>Нина Лыкова</dc:creator>
  <cp:lastModifiedBy>Елена Бобкова</cp:lastModifiedBy>
  <cp:revision>17</cp:revision>
  <dcterms:created xsi:type="dcterms:W3CDTF">2020-03-19T02:20:32Z</dcterms:created>
  <dcterms:modified xsi:type="dcterms:W3CDTF">2020-03-22T03:59:42Z</dcterms:modified>
</cp:coreProperties>
</file>