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FDD68-0578-4826-BC5B-1FAF0A5A1F9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C80D53-57F7-4CF0-BD35-874639B9D400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БАЗОВЫЕ ЦИФРОВЫЕ НАВЫКИ:</a:t>
          </a:r>
        </a:p>
      </dgm:t>
    </dgm:pt>
    <dgm:pt modelId="{EB50DE05-C541-497D-8AC3-4B3946E0E6E1}" type="parTrans" cxnId="{7D6BC832-A1AA-4C4A-B805-6927FDCAD10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F3806A3-83BE-46FE-AD3D-A207D24FE9B6}" type="sibTrans" cxnId="{7D6BC832-A1AA-4C4A-B805-6927FDCAD10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DFD27D1-8340-453C-9DD8-6F36CD3BCC3B}">
      <dgm:prSet custT="1"/>
      <dgm:spPr/>
      <dgm:t>
        <a:bodyPr/>
        <a:lstStyle/>
        <a:p>
          <a:r>
            <a:rPr lang="ru-RU" sz="1400" dirty="0">
              <a:latin typeface="+mj-lt"/>
            </a:rPr>
            <a:t>ЭЛЕКТРОННОЕ ПРАВИТЕЛЬСТВО И</a:t>
          </a:r>
        </a:p>
      </dgm:t>
    </dgm:pt>
    <dgm:pt modelId="{C97973ED-FAFA-4B45-B1C9-2370AC92388E}" type="parTrans" cxnId="{3CCAC5C2-00E8-4BCE-8FE9-16BB31A664F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E0461CC-427C-4E9A-9272-FA5187E10BFE}" type="sibTrans" cxnId="{3CCAC5C2-00E8-4BCE-8FE9-16BB31A664F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0FEE646-3BF4-4339-AF78-13FC5F37EEAC}">
      <dgm:prSet custT="1"/>
      <dgm:spPr/>
      <dgm:t>
        <a:bodyPr/>
        <a:lstStyle/>
        <a:p>
          <a:r>
            <a:rPr lang="ru-RU" sz="1400" dirty="0">
              <a:latin typeface="+mj-lt"/>
            </a:rPr>
            <a:t>ЭЛЕКТРОННЫЕ ГОСУДАРСТВЕННЫЕ УСЛУГИ</a:t>
          </a:r>
        </a:p>
      </dgm:t>
    </dgm:pt>
    <dgm:pt modelId="{2E0F0C83-C388-4088-87C8-63556EFDAC60}" type="parTrans" cxnId="{E2BB4F25-B68D-407D-B27B-00B1D1ABE86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D2B8B3B-EF10-4B78-BB4F-79EFFEDE653D}" type="sibTrans" cxnId="{E2BB4F25-B68D-407D-B27B-00B1D1ABE86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A60F1FC-86E2-4A5C-99DB-CB339435722C}">
      <dgm:prSet custT="1"/>
      <dgm:spPr/>
      <dgm:t>
        <a:bodyPr/>
        <a:lstStyle/>
        <a:p>
          <a:r>
            <a:rPr lang="ru-RU" sz="1400" dirty="0">
              <a:latin typeface="+mj-lt"/>
            </a:rPr>
            <a:t>ОТКРЫТОЕ ПРАВИТЕЛЬСТВО</a:t>
          </a:r>
        </a:p>
      </dgm:t>
    </dgm:pt>
    <dgm:pt modelId="{D2A95D9B-2B16-4449-989C-4F6445C56538}" type="parTrans" cxnId="{3AB8F724-16E2-47E0-BAA5-DD97673DBEF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6B155C0-B63C-40EA-926A-56B024D16159}" type="sibTrans" cxnId="{3AB8F724-16E2-47E0-BAA5-DD97673DBEF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CB19C2D-9E07-43AC-9E1F-12C6AFE7B5C5}">
      <dgm:prSet custT="1"/>
      <dgm:spPr/>
      <dgm:t>
        <a:bodyPr/>
        <a:lstStyle/>
        <a:p>
          <a:r>
            <a:rPr lang="ru-RU" sz="1400" dirty="0">
              <a:latin typeface="+mj-lt"/>
            </a:rPr>
            <a:t>ЭЛЕКТРОННАЯ ТОРГОВЛЯ</a:t>
          </a:r>
        </a:p>
      </dgm:t>
    </dgm:pt>
    <dgm:pt modelId="{BADF718A-068C-413B-ABCE-2E606341B31A}" type="parTrans" cxnId="{2EB8A879-9F14-4A6C-B80D-32A9D1A66E9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F24562E-530B-49D2-BB92-FD69E62B97F9}" type="sibTrans" cxnId="{2EB8A879-9F14-4A6C-B80D-32A9D1A66E9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DCF0D4A-073D-4D3B-8F11-40A8A87BD151}">
      <dgm:prSet custT="1"/>
      <dgm:spPr/>
      <dgm:t>
        <a:bodyPr/>
        <a:lstStyle/>
        <a:p>
          <a:r>
            <a:rPr lang="ru-RU" sz="1400" dirty="0">
              <a:latin typeface="+mj-lt"/>
            </a:rPr>
            <a:t>ОСНОВЫ ИНФОРМАЦИОННОЙ</a:t>
          </a:r>
        </a:p>
      </dgm:t>
    </dgm:pt>
    <dgm:pt modelId="{C703C3F3-F747-4A8F-9D8D-5DE27CB542AE}" type="parTrans" cxnId="{8A5C7874-A749-45F6-BF3D-34738185372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E993730-6166-4E51-A6E2-A3B0D8C5011D}" type="sibTrans" cxnId="{8A5C7874-A749-45F6-BF3D-34738185372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217FE19-25DE-48F7-9DDE-EC20AFB41A8E}">
      <dgm:prSet custT="1"/>
      <dgm:spPr/>
      <dgm:t>
        <a:bodyPr/>
        <a:lstStyle/>
        <a:p>
          <a:r>
            <a:rPr lang="ru-RU" sz="1400" dirty="0">
              <a:latin typeface="+mj-lt"/>
            </a:rPr>
            <a:t>БЕЗОПАСНОСТИ</a:t>
          </a:r>
        </a:p>
      </dgm:t>
    </dgm:pt>
    <dgm:pt modelId="{CF6A5FD9-58EE-49D8-8FCC-3E52DFC336B3}" type="parTrans" cxnId="{1266B476-8454-42D0-AC2D-9430C461513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F5F3F0F-31B8-41E5-BE45-BDCEDA5296D1}" type="sibTrans" cxnId="{1266B476-8454-42D0-AC2D-9430C461513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C2D5398-118B-47C6-B7F0-C526126C5BB7}" type="pres">
      <dgm:prSet presAssocID="{2B9FDD68-0578-4826-BC5B-1FAF0A5A1F9A}" presName="Name0" presStyleCnt="0">
        <dgm:presLayoutVars>
          <dgm:dir/>
          <dgm:animLvl val="lvl"/>
          <dgm:resizeHandles val="exact"/>
        </dgm:presLayoutVars>
      </dgm:prSet>
      <dgm:spPr/>
    </dgm:pt>
    <dgm:pt modelId="{BA9DA3CA-0935-4E23-9A9D-496B1625F55C}" type="pres">
      <dgm:prSet presAssocID="{9AC80D53-57F7-4CF0-BD35-874639B9D400}" presName="linNode" presStyleCnt="0"/>
      <dgm:spPr/>
    </dgm:pt>
    <dgm:pt modelId="{F48CEC44-391D-44DC-A20E-5D8B37B181F9}" type="pres">
      <dgm:prSet presAssocID="{9AC80D53-57F7-4CF0-BD35-874639B9D400}" presName="parentText" presStyleLbl="node1" presStyleIdx="0" presStyleCnt="1" custScaleY="62492" custLinFactNeighborX="-32" custLinFactNeighborY="829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D00E7E7C-C134-40FB-913B-371D583239F7}" type="pres">
      <dgm:prSet presAssocID="{9AC80D53-57F7-4CF0-BD35-874639B9D400}" presName="descendantText" presStyleLbl="alignAccFollowNode1" presStyleIdx="0" presStyleCnt="1" custScaleX="147768">
        <dgm:presLayoutVars>
          <dgm:bulletEnabled val="1"/>
        </dgm:presLayoutVars>
      </dgm:prSet>
      <dgm:spPr/>
    </dgm:pt>
  </dgm:ptLst>
  <dgm:cxnLst>
    <dgm:cxn modelId="{3AB8F724-16E2-47E0-BAA5-DD97673DBEF6}" srcId="{9AC80D53-57F7-4CF0-BD35-874639B9D400}" destId="{AA60F1FC-86E2-4A5C-99DB-CB339435722C}" srcOrd="2" destOrd="0" parTransId="{D2A95D9B-2B16-4449-989C-4F6445C56538}" sibTransId="{36B155C0-B63C-40EA-926A-56B024D16159}"/>
    <dgm:cxn modelId="{E2BB4F25-B68D-407D-B27B-00B1D1ABE86B}" srcId="{9AC80D53-57F7-4CF0-BD35-874639B9D400}" destId="{00FEE646-3BF4-4339-AF78-13FC5F37EEAC}" srcOrd="1" destOrd="0" parTransId="{2E0F0C83-C388-4088-87C8-63556EFDAC60}" sibTransId="{BD2B8B3B-EF10-4B78-BB4F-79EFFEDE653D}"/>
    <dgm:cxn modelId="{7D6BC832-A1AA-4C4A-B805-6927FDCAD10D}" srcId="{2B9FDD68-0578-4826-BC5B-1FAF0A5A1F9A}" destId="{9AC80D53-57F7-4CF0-BD35-874639B9D400}" srcOrd="0" destOrd="0" parTransId="{EB50DE05-C541-497D-8AC3-4B3946E0E6E1}" sibTransId="{1F3806A3-83BE-46FE-AD3D-A207D24FE9B6}"/>
    <dgm:cxn modelId="{8D2D6D66-5A64-4ABC-BB3E-7D554651BC17}" type="presOf" srcId="{ACB19C2D-9E07-43AC-9E1F-12C6AFE7B5C5}" destId="{D00E7E7C-C134-40FB-913B-371D583239F7}" srcOrd="0" destOrd="3" presId="urn:microsoft.com/office/officeart/2005/8/layout/vList5"/>
    <dgm:cxn modelId="{2A265873-8551-47AF-979A-51451A8C1E9B}" type="presOf" srcId="{3DFD27D1-8340-453C-9DD8-6F36CD3BCC3B}" destId="{D00E7E7C-C134-40FB-913B-371D583239F7}" srcOrd="0" destOrd="0" presId="urn:microsoft.com/office/officeart/2005/8/layout/vList5"/>
    <dgm:cxn modelId="{8A5C7874-A749-45F6-BF3D-347381853725}" srcId="{9AC80D53-57F7-4CF0-BD35-874639B9D400}" destId="{2DCF0D4A-073D-4D3B-8F11-40A8A87BD151}" srcOrd="4" destOrd="0" parTransId="{C703C3F3-F747-4A8F-9D8D-5DE27CB542AE}" sibTransId="{CE993730-6166-4E51-A6E2-A3B0D8C5011D}"/>
    <dgm:cxn modelId="{1266B476-8454-42D0-AC2D-9430C461513A}" srcId="{9AC80D53-57F7-4CF0-BD35-874639B9D400}" destId="{5217FE19-25DE-48F7-9DDE-EC20AFB41A8E}" srcOrd="5" destOrd="0" parTransId="{CF6A5FD9-58EE-49D8-8FCC-3E52DFC336B3}" sibTransId="{5F5F3F0F-31B8-41E5-BE45-BDCEDA5296D1}"/>
    <dgm:cxn modelId="{2EB8A879-9F14-4A6C-B80D-32A9D1A66E95}" srcId="{9AC80D53-57F7-4CF0-BD35-874639B9D400}" destId="{ACB19C2D-9E07-43AC-9E1F-12C6AFE7B5C5}" srcOrd="3" destOrd="0" parTransId="{BADF718A-068C-413B-ABCE-2E606341B31A}" sibTransId="{1F24562E-530B-49D2-BB92-FD69E62B97F9}"/>
    <dgm:cxn modelId="{BF754687-04F0-4685-BE17-85BA6B59F65D}" type="presOf" srcId="{5217FE19-25DE-48F7-9DDE-EC20AFB41A8E}" destId="{D00E7E7C-C134-40FB-913B-371D583239F7}" srcOrd="0" destOrd="5" presId="urn:microsoft.com/office/officeart/2005/8/layout/vList5"/>
    <dgm:cxn modelId="{FF7C9A9E-2B95-44EB-A34F-B56898F9F040}" type="presOf" srcId="{2B9FDD68-0578-4826-BC5B-1FAF0A5A1F9A}" destId="{AC2D5398-118B-47C6-B7F0-C526126C5BB7}" srcOrd="0" destOrd="0" presId="urn:microsoft.com/office/officeart/2005/8/layout/vList5"/>
    <dgm:cxn modelId="{14AC0CAC-EBB6-4FB7-9A65-74532A40C6F4}" type="presOf" srcId="{00FEE646-3BF4-4339-AF78-13FC5F37EEAC}" destId="{D00E7E7C-C134-40FB-913B-371D583239F7}" srcOrd="0" destOrd="1" presId="urn:microsoft.com/office/officeart/2005/8/layout/vList5"/>
    <dgm:cxn modelId="{7ED137B1-328C-4082-AD42-88D45880022F}" type="presOf" srcId="{9AC80D53-57F7-4CF0-BD35-874639B9D400}" destId="{F48CEC44-391D-44DC-A20E-5D8B37B181F9}" srcOrd="0" destOrd="0" presId="urn:microsoft.com/office/officeart/2005/8/layout/vList5"/>
    <dgm:cxn modelId="{5564C9B4-DC6F-439A-828F-71D9AD1B5934}" type="presOf" srcId="{2DCF0D4A-073D-4D3B-8F11-40A8A87BD151}" destId="{D00E7E7C-C134-40FB-913B-371D583239F7}" srcOrd="0" destOrd="4" presId="urn:microsoft.com/office/officeart/2005/8/layout/vList5"/>
    <dgm:cxn modelId="{3CCAC5C2-00E8-4BCE-8FE9-16BB31A664F8}" srcId="{9AC80D53-57F7-4CF0-BD35-874639B9D400}" destId="{3DFD27D1-8340-453C-9DD8-6F36CD3BCC3B}" srcOrd="0" destOrd="0" parTransId="{C97973ED-FAFA-4B45-B1C9-2370AC92388E}" sibTransId="{7E0461CC-427C-4E9A-9272-FA5187E10BFE}"/>
    <dgm:cxn modelId="{6422D7F6-A7BE-4608-A7C5-621AD678397F}" type="presOf" srcId="{AA60F1FC-86E2-4A5C-99DB-CB339435722C}" destId="{D00E7E7C-C134-40FB-913B-371D583239F7}" srcOrd="0" destOrd="2" presId="urn:microsoft.com/office/officeart/2005/8/layout/vList5"/>
    <dgm:cxn modelId="{508D6D3C-463E-4B4A-B9E6-E7317A54DC0A}" type="presParOf" srcId="{AC2D5398-118B-47C6-B7F0-C526126C5BB7}" destId="{BA9DA3CA-0935-4E23-9A9D-496B1625F55C}" srcOrd="0" destOrd="0" presId="urn:microsoft.com/office/officeart/2005/8/layout/vList5"/>
    <dgm:cxn modelId="{5C342CBC-52A6-4507-8184-63815A368337}" type="presParOf" srcId="{BA9DA3CA-0935-4E23-9A9D-496B1625F55C}" destId="{F48CEC44-391D-44DC-A20E-5D8B37B181F9}" srcOrd="0" destOrd="0" presId="urn:microsoft.com/office/officeart/2005/8/layout/vList5"/>
    <dgm:cxn modelId="{5C0DE259-451C-4E3D-A420-0174328DF2A9}" type="presParOf" srcId="{BA9DA3CA-0935-4E23-9A9D-496B1625F55C}" destId="{D00E7E7C-C134-40FB-913B-371D583239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274CAC-B074-4B3D-ADF6-8352F552118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32342F-E274-4608-8C71-0C8AFE8A1100}">
      <dgm:prSet phldrT="[Текст]" custT="1"/>
      <dgm:spPr/>
      <dgm:t>
        <a:bodyPr/>
        <a:lstStyle/>
        <a:p>
          <a:r>
            <a:rPr lang="ru-RU" sz="1400" dirty="0" err="1">
              <a:latin typeface="+mj-lt"/>
            </a:rPr>
            <a:t>Microsoft</a:t>
          </a:r>
          <a:r>
            <a:rPr lang="ru-RU" sz="1400" dirty="0">
              <a:latin typeface="+mj-lt"/>
            </a:rPr>
            <a:t> </a:t>
          </a:r>
          <a:r>
            <a:rPr lang="ru-RU" sz="1400" dirty="0" err="1">
              <a:latin typeface="+mj-lt"/>
            </a:rPr>
            <a:t>Word</a:t>
          </a:r>
          <a:r>
            <a:rPr lang="ru-RU" sz="1400" dirty="0">
              <a:latin typeface="+mj-lt"/>
            </a:rPr>
            <a:t> - текстовый процессор, предназначенный для создания, просмотра и редактирования текстовых документов, с локальным применением простейших форм таблично-матричных алгоритмов. Выпускается корпорацией </a:t>
          </a:r>
          <a:r>
            <a:rPr lang="ru-RU" sz="1400" dirty="0" err="1">
              <a:latin typeface="+mj-lt"/>
            </a:rPr>
            <a:t>Microsoft</a:t>
          </a:r>
          <a:r>
            <a:rPr lang="ru-RU" sz="1400" dirty="0">
              <a:latin typeface="+mj-lt"/>
            </a:rPr>
            <a:t> в составе пакета </a:t>
          </a:r>
          <a:r>
            <a:rPr lang="ru-RU" sz="1400" dirty="0" err="1">
              <a:latin typeface="+mj-lt"/>
            </a:rPr>
            <a:t>Microsoft</a:t>
          </a:r>
          <a:r>
            <a:rPr lang="ru-RU" sz="1400" dirty="0">
              <a:latin typeface="+mj-lt"/>
            </a:rPr>
            <a:t> </a:t>
          </a:r>
          <a:r>
            <a:rPr lang="ru-RU" sz="1400" dirty="0" err="1">
              <a:latin typeface="+mj-lt"/>
            </a:rPr>
            <a:t>Office</a:t>
          </a:r>
          <a:r>
            <a:rPr lang="ru-RU" sz="1400" dirty="0">
              <a:latin typeface="+mj-lt"/>
            </a:rPr>
            <a:t>.</a:t>
          </a:r>
        </a:p>
      </dgm:t>
    </dgm:pt>
    <dgm:pt modelId="{2578CBB3-2C77-4BD8-B4FE-09B1CF37A4BD}" type="parTrans" cxnId="{F6D1547B-E838-44D1-9F42-0EE5A37164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865F7FA-368C-4075-9528-86B38F1779F2}" type="sibTrans" cxnId="{F6D1547B-E838-44D1-9F42-0EE5A37164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262DC22-F88D-4AE1-9AA2-574DEF17FD44}">
      <dgm:prSet custT="1"/>
      <dgm:spPr/>
      <dgm:t>
        <a:bodyPr/>
        <a:lstStyle/>
        <a:p>
          <a:r>
            <a:rPr lang="ru-RU" sz="1400" dirty="0">
              <a:latin typeface="+mj-lt"/>
            </a:rPr>
            <a:t>Ввод текста в документ</a:t>
          </a:r>
        </a:p>
      </dgm:t>
    </dgm:pt>
    <dgm:pt modelId="{FDDF8C91-E1AE-4A30-92F6-8301271EA161}" type="parTrans" cxnId="{210BB513-D7CE-4DFF-9038-D4330870401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C0EE783-8DD8-466E-9884-2E610957D4A6}" type="sibTrans" cxnId="{210BB513-D7CE-4DFF-9038-D4330870401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B9CD628-D783-4ECE-9464-28B59A95E9C4}">
      <dgm:prSet custT="1"/>
      <dgm:spPr/>
      <dgm:t>
        <a:bodyPr/>
        <a:lstStyle/>
        <a:p>
          <a:r>
            <a:rPr lang="ru-RU" sz="1400" dirty="0">
              <a:latin typeface="+mj-lt"/>
            </a:rPr>
            <a:t>Текст вводится в том месте документа, где мигает курсор.</a:t>
          </a:r>
        </a:p>
      </dgm:t>
    </dgm:pt>
    <dgm:pt modelId="{5200A00B-F231-49E3-BAC4-3FFE32569E5F}" type="parTrans" cxnId="{52C9FE2A-1EE9-4B0C-A788-F7346E4128A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8D80C9E-66C5-427E-86A9-F93822F1C4B3}" type="sibTrans" cxnId="{52C9FE2A-1EE9-4B0C-A788-F7346E4128A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19C4C18-F206-4D4D-A061-98171A9E0F11}">
      <dgm:prSet custT="1"/>
      <dgm:spPr/>
      <dgm:t>
        <a:bodyPr/>
        <a:lstStyle/>
        <a:p>
          <a:r>
            <a:rPr lang="ru-RU" sz="1400" dirty="0">
              <a:latin typeface="+mj-lt"/>
            </a:rPr>
            <a:t>Структура страниц документа Колонтитулы</a:t>
          </a:r>
        </a:p>
      </dgm:t>
    </dgm:pt>
    <dgm:pt modelId="{69B6DF82-9C5C-401A-854F-18CF22700ED3}" type="parTrans" cxnId="{749784A8-DD20-4582-9CC6-275C150244E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B8E0C46-DF69-49A1-A341-0B38E9FCA54F}" type="sibTrans" cxnId="{749784A8-DD20-4582-9CC6-275C150244E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3A126D3-71E3-4217-8F1C-10F5A8745BEA}">
      <dgm:prSet custT="1"/>
      <dgm:spPr/>
      <dgm:t>
        <a:bodyPr/>
        <a:lstStyle/>
        <a:p>
          <a:r>
            <a:rPr lang="ru-RU" sz="1400" dirty="0">
              <a:latin typeface="+mj-lt"/>
            </a:rPr>
            <a:t>Колонтитулы – обычный элемент оформления документа, расположенный в верхнем поле страницы (верхний колонтитул), либо в нижнем поле (нижний колонтитул).</a:t>
          </a:r>
        </a:p>
      </dgm:t>
    </dgm:pt>
    <dgm:pt modelId="{8D4F129B-58B5-4A80-8CA7-BEE94653AA93}" type="parTrans" cxnId="{C44BC46A-F718-417E-AE12-5D14E6CD77D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AAA5355-82AD-4FA0-BCEB-AC157AD81B2C}" type="sibTrans" cxnId="{C44BC46A-F718-417E-AE12-5D14E6CD77D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FD83E45-FFED-41A7-8104-F099EEFBA87D}">
      <dgm:prSet custT="1"/>
      <dgm:spPr/>
      <dgm:t>
        <a:bodyPr/>
        <a:lstStyle/>
        <a:p>
          <a:r>
            <a:rPr lang="ru-RU" sz="1400" dirty="0">
              <a:latin typeface="+mj-lt"/>
            </a:rPr>
            <a:t>В колонтитул могут быть вынесены название документа, название глав, нумерация страниц, имя автора, дата создания, сноски и т. п. </a:t>
          </a:r>
        </a:p>
      </dgm:t>
    </dgm:pt>
    <dgm:pt modelId="{A913177D-CBD6-42ED-B750-9BBDDE9DCC4D}" type="parTrans" cxnId="{D92F9E34-D948-475E-B9EA-F1082D79B65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A272A1B-93E0-4DCB-96BC-E22378C5F476}" type="sibTrans" cxnId="{D92F9E34-D948-475E-B9EA-F1082D79B65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33B5154-7BA7-433E-868B-66A088E30160}">
      <dgm:prSet custT="1"/>
      <dgm:spPr/>
      <dgm:t>
        <a:bodyPr/>
        <a:lstStyle/>
        <a:p>
          <a:r>
            <a:rPr lang="ru-RU" sz="1400" dirty="0">
              <a:latin typeface="+mj-lt"/>
            </a:rPr>
            <a:t>Добавление номера страницы из коллекции</a:t>
          </a:r>
        </a:p>
      </dgm:t>
    </dgm:pt>
    <dgm:pt modelId="{B5F4D799-F189-454C-A36F-EF65A8B75E36}" type="parTrans" cxnId="{F270B430-B64F-4F36-9970-90E10DE1F78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0ADC6AC-4011-4BE6-A9A0-5BBB1064F60F}" type="sibTrans" cxnId="{F270B430-B64F-4F36-9970-90E10DE1F78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A1222B7-5D29-4410-91EB-440E2C8317BE}">
      <dgm:prSet custT="1"/>
      <dgm:spPr/>
      <dgm:t>
        <a:bodyPr/>
        <a:lstStyle/>
        <a:p>
          <a:r>
            <a:rPr lang="ru-RU" sz="1400" dirty="0">
              <a:latin typeface="+mj-lt"/>
            </a:rPr>
            <a:t>На вкладке Вставка в группе Колонтитулы нажмите кнопку</a:t>
          </a:r>
        </a:p>
      </dgm:t>
    </dgm:pt>
    <dgm:pt modelId="{1D904ABE-DF5E-4108-91EA-D1241E122CCD}" type="parTrans" cxnId="{B3A5BE02-8FAE-4757-8EA9-1431C12F190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FBB0B56-5614-42E1-AE4A-5F4C36D3A1B0}" type="sibTrans" cxnId="{B3A5BE02-8FAE-4757-8EA9-1431C12F190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CA6E121-E68C-46E0-99BA-D9B1D4F9276A}">
      <dgm:prSet custT="1"/>
      <dgm:spPr/>
      <dgm:t>
        <a:bodyPr/>
        <a:lstStyle/>
        <a:p>
          <a:r>
            <a:rPr lang="ru-RU" sz="1400" dirty="0">
              <a:latin typeface="+mj-lt"/>
            </a:rPr>
            <a:t>Чтобы вернуться к основному тексту документа, нажмите на вкладке Конструктор в разделе Работа с колонтитулами кнопку Закрыть. </a:t>
          </a:r>
        </a:p>
      </dgm:t>
    </dgm:pt>
    <dgm:pt modelId="{4D8B7982-9E3A-4CEA-A261-7F5E2E3D996E}" type="parTrans" cxnId="{F5824C15-22BA-4775-A2AF-B675A166294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0E6FD13-D22C-45AD-BD6D-A79F424B13F5}" type="sibTrans" cxnId="{F5824C15-22BA-4775-A2AF-B675A166294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FDA332A-FEBB-429F-8180-61BF3664E7FE}">
      <dgm:prSet custT="1"/>
      <dgm:spPr/>
      <dgm:t>
        <a:bodyPr/>
        <a:lstStyle/>
        <a:p>
          <a:r>
            <a:rPr lang="ru-RU" sz="1400" dirty="0">
              <a:latin typeface="+mj-lt"/>
            </a:rPr>
            <a:t> Документы в </a:t>
          </a:r>
          <a:r>
            <a:rPr lang="ru-RU" sz="1400" dirty="0" err="1">
              <a:latin typeface="+mj-lt"/>
            </a:rPr>
            <a:t>Word</a:t>
          </a:r>
          <a:r>
            <a:rPr lang="ru-RU" sz="1400" dirty="0">
              <a:latin typeface="+mj-lt"/>
            </a:rPr>
            <a:t> могут быть созданы путем ввода текста с клавиатуры. </a:t>
          </a:r>
        </a:p>
      </dgm:t>
    </dgm:pt>
    <dgm:pt modelId="{FD011F93-F215-44CD-A085-68769FA33E31}" type="parTrans" cxnId="{A99FA55C-D7D7-484D-8F98-7A4ABE077BA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DA7B9C8-1B8F-4A12-815D-BCB84B3A4CB4}" type="sibTrans" cxnId="{A99FA55C-D7D7-484D-8F98-7A4ABE077BA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6A3C920-AD0B-4233-A132-3ECD2033BD85}">
      <dgm:prSet custT="1"/>
      <dgm:spPr/>
      <dgm:t>
        <a:bodyPr/>
        <a:lstStyle/>
        <a:p>
          <a:r>
            <a:rPr lang="ru-RU" sz="1400" dirty="0">
              <a:latin typeface="+mj-lt"/>
            </a:rPr>
            <a:t>Кроме того, создать документ можно методом копирования и вставки текста из других документов. </a:t>
          </a:r>
        </a:p>
      </dgm:t>
    </dgm:pt>
    <dgm:pt modelId="{40135F8B-A5A0-483E-8C8A-3B238AED16F8}" type="parTrans" cxnId="{C0115FA5-51B8-4483-B8E3-F0565AACB30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B8FD99D-A3EC-44E3-ABA7-A73A19CDD266}" type="sibTrans" cxnId="{C0115FA5-51B8-4483-B8E3-F0565AACB30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9F60F2B-289D-49BC-9EEC-3419A9523ED9}">
      <dgm:prSet custT="1"/>
      <dgm:spPr/>
      <dgm:t>
        <a:bodyPr/>
        <a:lstStyle/>
        <a:p>
          <a:r>
            <a:rPr lang="ru-RU" sz="1400" dirty="0">
              <a:latin typeface="+mj-lt"/>
            </a:rPr>
            <a:t>В создаваемом документе необходимо установить: ориентация страницы – книжная, размеры полей страницы ( верхнее – 1,5, нижнее – 2 см, левое – 2,5 см, правое 1 см.)</a:t>
          </a:r>
        </a:p>
      </dgm:t>
    </dgm:pt>
    <dgm:pt modelId="{B0382523-2A16-4139-8F7C-9993C34F8257}" type="parTrans" cxnId="{AE5170BE-BF3E-4CFF-B632-92E33F30F28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7288440-49F1-422A-8EF5-87044ED55D27}" type="sibTrans" cxnId="{AE5170BE-BF3E-4CFF-B632-92E33F30F28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47ECC6A-EF85-417C-B877-4AEAB65E750B}">
      <dgm:prSet custT="1"/>
      <dgm:spPr/>
      <dgm:t>
        <a:bodyPr/>
        <a:lstStyle/>
        <a:p>
          <a:r>
            <a:rPr lang="ru-RU" sz="1400">
              <a:latin typeface="+mj-lt"/>
            </a:rPr>
            <a:t>Колонтитул </a:t>
          </a:r>
          <a:r>
            <a:rPr lang="ru-RU" sz="1400" dirty="0">
              <a:latin typeface="+mj-lt"/>
            </a:rPr>
            <a:t>также может содержать графику (например, логотип фирмы).</a:t>
          </a:r>
        </a:p>
      </dgm:t>
    </dgm:pt>
    <dgm:pt modelId="{04E7716D-FC91-4CC3-B0F2-55301B284FC3}" type="parTrans" cxnId="{EB23C769-CA2D-4DEA-B350-4DAB1B15ECB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9A78BAA-5C35-416B-987B-10E5E5358A4C}" type="sibTrans" cxnId="{EB23C769-CA2D-4DEA-B350-4DAB1B15ECB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864605C-4200-41DB-AC26-84CC8488434F}">
      <dgm:prSet custT="1"/>
      <dgm:spPr/>
      <dgm:t>
        <a:bodyPr/>
        <a:lstStyle/>
        <a:p>
          <a:r>
            <a:rPr lang="ru-RU" sz="1400" dirty="0">
              <a:latin typeface="+mj-lt"/>
            </a:rPr>
            <a:t>Номер страницы, выберите необходимое расположение номера страницы и выберите из коллекции необходимый формат номера страницы</a:t>
          </a:r>
        </a:p>
      </dgm:t>
    </dgm:pt>
    <dgm:pt modelId="{12BA7113-1019-42C2-9A02-924E8A0B1469}" type="parTrans" cxnId="{A3206038-0700-4A47-B8D2-2DA08579469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33E595D-2017-41BA-BE54-72EA2FFD3ABD}" type="sibTrans" cxnId="{A3206038-0700-4A47-B8D2-2DA08579469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A8F79B2-9757-40B4-A49B-00560BED1DA7}" type="pres">
      <dgm:prSet presAssocID="{AD274CAC-B074-4B3D-ADF6-8352F5521185}" presName="Name0" presStyleCnt="0">
        <dgm:presLayoutVars>
          <dgm:chMax val="7"/>
          <dgm:chPref val="7"/>
          <dgm:dir/>
        </dgm:presLayoutVars>
      </dgm:prSet>
      <dgm:spPr/>
    </dgm:pt>
    <dgm:pt modelId="{FAC589F3-91A1-42F0-928D-E80630F119AC}" type="pres">
      <dgm:prSet presAssocID="{AD274CAC-B074-4B3D-ADF6-8352F5521185}" presName="Name1" presStyleCnt="0"/>
      <dgm:spPr/>
    </dgm:pt>
    <dgm:pt modelId="{F074D04A-2782-4E1B-A9B1-23B970068370}" type="pres">
      <dgm:prSet presAssocID="{AD274CAC-B074-4B3D-ADF6-8352F5521185}" presName="cycle" presStyleCnt="0"/>
      <dgm:spPr/>
    </dgm:pt>
    <dgm:pt modelId="{5794343C-35DA-42B1-845A-BE8F2B81944F}" type="pres">
      <dgm:prSet presAssocID="{AD274CAC-B074-4B3D-ADF6-8352F5521185}" presName="srcNode" presStyleLbl="node1" presStyleIdx="0" presStyleCnt="5"/>
      <dgm:spPr/>
    </dgm:pt>
    <dgm:pt modelId="{9ED28B32-397F-4BE8-9C0B-95AF9F4B1489}" type="pres">
      <dgm:prSet presAssocID="{AD274CAC-B074-4B3D-ADF6-8352F5521185}" presName="conn" presStyleLbl="parChTrans1D2" presStyleIdx="0" presStyleCnt="1"/>
      <dgm:spPr/>
    </dgm:pt>
    <dgm:pt modelId="{4D239801-FFA8-4D69-AF36-7D7E461DBA3F}" type="pres">
      <dgm:prSet presAssocID="{AD274CAC-B074-4B3D-ADF6-8352F5521185}" presName="extraNode" presStyleLbl="node1" presStyleIdx="0" presStyleCnt="5"/>
      <dgm:spPr/>
    </dgm:pt>
    <dgm:pt modelId="{C67F85A3-2310-4EE6-B69B-47BC6704FA89}" type="pres">
      <dgm:prSet presAssocID="{AD274CAC-B074-4B3D-ADF6-8352F5521185}" presName="dstNode" presStyleLbl="node1" presStyleIdx="0" presStyleCnt="5"/>
      <dgm:spPr/>
    </dgm:pt>
    <dgm:pt modelId="{A5C39FFB-9135-428B-8A5C-959F1A4DE962}" type="pres">
      <dgm:prSet presAssocID="{6332342F-E274-4608-8C71-0C8AFE8A1100}" presName="text_1" presStyleLbl="node1" presStyleIdx="0" presStyleCnt="5" custLinFactNeighborX="113" custLinFactNeighborY="-37468">
        <dgm:presLayoutVars>
          <dgm:bulletEnabled val="1"/>
        </dgm:presLayoutVars>
      </dgm:prSet>
      <dgm:spPr/>
    </dgm:pt>
    <dgm:pt modelId="{0BDF5B56-1EB3-4FD8-AA9B-41B38AA36E71}" type="pres">
      <dgm:prSet presAssocID="{6332342F-E274-4608-8C71-0C8AFE8A1100}" presName="accent_1" presStyleCnt="0"/>
      <dgm:spPr/>
    </dgm:pt>
    <dgm:pt modelId="{70137D8D-7F7A-4C40-962F-AAF2D2FE8E31}" type="pres">
      <dgm:prSet presAssocID="{6332342F-E274-4608-8C71-0C8AFE8A1100}" presName="accentRepeatNode" presStyleLbl="solidFgAcc1" presStyleIdx="0" presStyleCnt="5" custLinFactNeighborX="1330" custLinFactNeighborY="-29974"/>
      <dgm:spPr/>
    </dgm:pt>
    <dgm:pt modelId="{1AB84EAA-1457-43F8-8B6D-19D70C385404}" type="pres">
      <dgm:prSet presAssocID="{4262DC22-F88D-4AE1-9AA2-574DEF17FD44}" presName="text_2" presStyleLbl="node1" presStyleIdx="1" presStyleCnt="5" custScaleY="174519" custLinFactNeighborX="818" custLinFactNeighborY="-25515">
        <dgm:presLayoutVars>
          <dgm:bulletEnabled val="1"/>
        </dgm:presLayoutVars>
      </dgm:prSet>
      <dgm:spPr/>
    </dgm:pt>
    <dgm:pt modelId="{DBF3DB20-331E-4958-B334-0A312F96D48E}" type="pres">
      <dgm:prSet presAssocID="{4262DC22-F88D-4AE1-9AA2-574DEF17FD44}" presName="accent_2" presStyleCnt="0"/>
      <dgm:spPr/>
    </dgm:pt>
    <dgm:pt modelId="{17BF2D61-EB66-4070-801A-A9F4BD223BAD}" type="pres">
      <dgm:prSet presAssocID="{4262DC22-F88D-4AE1-9AA2-574DEF17FD44}" presName="accentRepeatNode" presStyleLbl="solidFgAcc1" presStyleIdx="1" presStyleCnt="5" custScaleX="60213" custScaleY="137045" custLinFactNeighborX="9174" custLinFactNeighborY="-20412"/>
      <dgm:spPr/>
    </dgm:pt>
    <dgm:pt modelId="{996CCFDF-715F-459E-A096-352484173787}" type="pres">
      <dgm:prSet presAssocID="{319C4C18-F206-4D4D-A061-98171A9E0F11}" presName="text_3" presStyleLbl="node1" presStyleIdx="2" presStyleCnt="5" custScaleX="103206" custScaleY="176768" custLinFactNeighborX="-1067" custLinFactNeighborY="20893">
        <dgm:presLayoutVars>
          <dgm:bulletEnabled val="1"/>
        </dgm:presLayoutVars>
      </dgm:prSet>
      <dgm:spPr/>
    </dgm:pt>
    <dgm:pt modelId="{31D113A1-B241-465C-8EA6-AB22FB8B9525}" type="pres">
      <dgm:prSet presAssocID="{319C4C18-F206-4D4D-A061-98171A9E0F11}" presName="accent_3" presStyleCnt="0"/>
      <dgm:spPr/>
    </dgm:pt>
    <dgm:pt modelId="{DE15F70A-AE55-4F29-8EFA-4BBD785C5F5D}" type="pres">
      <dgm:prSet presAssocID="{319C4C18-F206-4D4D-A061-98171A9E0F11}" presName="accentRepeatNode" presStyleLbl="solidFgAcc1" presStyleIdx="2" presStyleCnt="5" custScaleX="68880" custScaleY="141204" custLinFactNeighborX="-11773" custLinFactNeighborY="16714"/>
      <dgm:spPr/>
    </dgm:pt>
    <dgm:pt modelId="{37952E0F-8310-4EA9-9DAF-D31C9BAFBCE7}" type="pres">
      <dgm:prSet presAssocID="{F33B5154-7BA7-433E-868B-66A088E30160}" presName="text_4" presStyleLbl="node1" presStyleIdx="3" presStyleCnt="5" custScaleX="101815" custScaleY="120495" custLinFactNeighborY="36380">
        <dgm:presLayoutVars>
          <dgm:bulletEnabled val="1"/>
        </dgm:presLayoutVars>
      </dgm:prSet>
      <dgm:spPr/>
    </dgm:pt>
    <dgm:pt modelId="{042F04B7-9BA2-4A29-A8CD-AA400D74172D}" type="pres">
      <dgm:prSet presAssocID="{F33B5154-7BA7-433E-868B-66A088E30160}" presName="accent_4" presStyleCnt="0"/>
      <dgm:spPr/>
    </dgm:pt>
    <dgm:pt modelId="{1CACF766-11C5-4BEE-8C24-24148470C78C}" type="pres">
      <dgm:prSet presAssocID="{F33B5154-7BA7-433E-868B-66A088E30160}" presName="accentRepeatNode" presStyleLbl="solidFgAcc1" presStyleIdx="3" presStyleCnt="5" custScaleX="51091" custLinFactNeighborY="29104"/>
      <dgm:spPr/>
    </dgm:pt>
    <dgm:pt modelId="{9995C95D-F44E-440D-A5E0-E6A3F8D4EBB6}" type="pres">
      <dgm:prSet presAssocID="{8CA6E121-E68C-46E0-99BA-D9B1D4F9276A}" presName="text_5" presStyleLbl="node1" presStyleIdx="4" presStyleCnt="5" custScaleY="86114" custLinFactNeighborX="-1110" custLinFactNeighborY="24017">
        <dgm:presLayoutVars>
          <dgm:bulletEnabled val="1"/>
        </dgm:presLayoutVars>
      </dgm:prSet>
      <dgm:spPr/>
    </dgm:pt>
    <dgm:pt modelId="{8E472165-F306-4798-AB53-FE96E2AEC603}" type="pres">
      <dgm:prSet presAssocID="{8CA6E121-E68C-46E0-99BA-D9B1D4F9276A}" presName="accent_5" presStyleCnt="0"/>
      <dgm:spPr/>
    </dgm:pt>
    <dgm:pt modelId="{E56D1150-0F9E-4B14-9F13-FB3BAD83ECDC}" type="pres">
      <dgm:prSet presAssocID="{8CA6E121-E68C-46E0-99BA-D9B1D4F9276A}" presName="accentRepeatNode" presStyleLbl="solidFgAcc1" presStyleIdx="4" presStyleCnt="5" custScaleX="56971" custScaleY="75126" custLinFactNeighborX="-13997" custLinFactNeighborY="18764"/>
      <dgm:spPr/>
    </dgm:pt>
  </dgm:ptLst>
  <dgm:cxnLst>
    <dgm:cxn modelId="{B3A5BE02-8FAE-4757-8EA9-1431C12F1907}" srcId="{F33B5154-7BA7-433E-868B-66A088E30160}" destId="{BA1222B7-5D29-4410-91EB-440E2C8317BE}" srcOrd="0" destOrd="0" parTransId="{1D904ABE-DF5E-4108-91EA-D1241E122CCD}" sibTransId="{0FBB0B56-5614-42E1-AE4A-5F4C36D3A1B0}"/>
    <dgm:cxn modelId="{7B671D13-DB0E-400B-8424-42AD70215F83}" type="presOf" srcId="{F33B5154-7BA7-433E-868B-66A088E30160}" destId="{37952E0F-8310-4EA9-9DAF-D31C9BAFBCE7}" srcOrd="0" destOrd="0" presId="urn:microsoft.com/office/officeart/2008/layout/VerticalCurvedList"/>
    <dgm:cxn modelId="{210BB513-D7CE-4DFF-9038-D43308704015}" srcId="{AD274CAC-B074-4B3D-ADF6-8352F5521185}" destId="{4262DC22-F88D-4AE1-9AA2-574DEF17FD44}" srcOrd="1" destOrd="0" parTransId="{FDDF8C91-E1AE-4A30-92F6-8301271EA161}" sibTransId="{3C0EE783-8DD8-466E-9884-2E610957D4A6}"/>
    <dgm:cxn modelId="{6D878314-47F2-41D6-992C-82EF36D73861}" type="presOf" srcId="{5865F7FA-368C-4075-9528-86B38F1779F2}" destId="{9ED28B32-397F-4BE8-9C0B-95AF9F4B1489}" srcOrd="0" destOrd="0" presId="urn:microsoft.com/office/officeart/2008/layout/VerticalCurvedList"/>
    <dgm:cxn modelId="{F5824C15-22BA-4775-A2AF-B675A166294A}" srcId="{AD274CAC-B074-4B3D-ADF6-8352F5521185}" destId="{8CA6E121-E68C-46E0-99BA-D9B1D4F9276A}" srcOrd="4" destOrd="0" parTransId="{4D8B7982-9E3A-4CEA-A261-7F5E2E3D996E}" sibTransId="{E0E6FD13-D22C-45AD-BD6D-A79F424B13F5}"/>
    <dgm:cxn modelId="{52C9FE2A-1EE9-4B0C-A788-F7346E4128AF}" srcId="{4262DC22-F88D-4AE1-9AA2-574DEF17FD44}" destId="{9B9CD628-D783-4ECE-9464-28B59A95E9C4}" srcOrd="0" destOrd="0" parTransId="{5200A00B-F231-49E3-BAC4-3FFE32569E5F}" sibTransId="{A8D80C9E-66C5-427E-86A9-F93822F1C4B3}"/>
    <dgm:cxn modelId="{EE880A2C-E5FD-4987-AF3D-86ECD2E49BB8}" type="presOf" srcId="{26A3C920-AD0B-4233-A132-3ECD2033BD85}" destId="{1AB84EAA-1457-43F8-8B6D-19D70C385404}" srcOrd="0" destOrd="3" presId="urn:microsoft.com/office/officeart/2008/layout/VerticalCurvedList"/>
    <dgm:cxn modelId="{F270B430-B64F-4F36-9970-90E10DE1F78F}" srcId="{AD274CAC-B074-4B3D-ADF6-8352F5521185}" destId="{F33B5154-7BA7-433E-868B-66A088E30160}" srcOrd="3" destOrd="0" parTransId="{B5F4D799-F189-454C-A36F-EF65A8B75E36}" sibTransId="{20ADC6AC-4011-4BE6-A9A0-5BBB1064F60F}"/>
    <dgm:cxn modelId="{D92F9E34-D948-475E-B9EA-F1082D79B656}" srcId="{319C4C18-F206-4D4D-A061-98171A9E0F11}" destId="{7FD83E45-FFED-41A7-8104-F099EEFBA87D}" srcOrd="1" destOrd="0" parTransId="{A913177D-CBD6-42ED-B750-9BBDDE9DCC4D}" sibTransId="{7A272A1B-93E0-4DCB-96BC-E22378C5F476}"/>
    <dgm:cxn modelId="{A3206038-0700-4A47-B8D2-2DA08579469F}" srcId="{F33B5154-7BA7-433E-868B-66A088E30160}" destId="{3864605C-4200-41DB-AC26-84CC8488434F}" srcOrd="1" destOrd="0" parTransId="{12BA7113-1019-42C2-9A02-924E8A0B1469}" sibTransId="{E33E595D-2017-41BA-BE54-72EA2FFD3ABD}"/>
    <dgm:cxn modelId="{D6D8E93F-C214-4E0C-B649-85613BF73F89}" type="presOf" srcId="{39F60F2B-289D-49BC-9EEC-3419A9523ED9}" destId="{1AB84EAA-1457-43F8-8B6D-19D70C385404}" srcOrd="0" destOrd="4" presId="urn:microsoft.com/office/officeart/2008/layout/VerticalCurvedList"/>
    <dgm:cxn modelId="{36E5C65B-F64A-40D0-B98C-11FDF28BBE31}" type="presOf" srcId="{93A126D3-71E3-4217-8F1C-10F5A8745BEA}" destId="{996CCFDF-715F-459E-A096-352484173787}" srcOrd="0" destOrd="1" presId="urn:microsoft.com/office/officeart/2008/layout/VerticalCurvedList"/>
    <dgm:cxn modelId="{A99FA55C-D7D7-484D-8F98-7A4ABE077BA0}" srcId="{4262DC22-F88D-4AE1-9AA2-574DEF17FD44}" destId="{4FDA332A-FEBB-429F-8180-61BF3664E7FE}" srcOrd="1" destOrd="0" parTransId="{FD011F93-F215-44CD-A085-68769FA33E31}" sibTransId="{3DA7B9C8-1B8F-4A12-815D-BCB84B3A4CB4}"/>
    <dgm:cxn modelId="{5D0AE767-A8CC-40E3-AFE2-E88E93EA732E}" type="presOf" srcId="{BA1222B7-5D29-4410-91EB-440E2C8317BE}" destId="{37952E0F-8310-4EA9-9DAF-D31C9BAFBCE7}" srcOrd="0" destOrd="1" presId="urn:microsoft.com/office/officeart/2008/layout/VerticalCurvedList"/>
    <dgm:cxn modelId="{EB23C769-CA2D-4DEA-B350-4DAB1B15ECB0}" srcId="{319C4C18-F206-4D4D-A061-98171A9E0F11}" destId="{347ECC6A-EF85-417C-B877-4AEAB65E750B}" srcOrd="2" destOrd="0" parTransId="{04E7716D-FC91-4CC3-B0F2-55301B284FC3}" sibTransId="{29A78BAA-5C35-416B-987B-10E5E5358A4C}"/>
    <dgm:cxn modelId="{C44BC46A-F718-417E-AE12-5D14E6CD77D1}" srcId="{319C4C18-F206-4D4D-A061-98171A9E0F11}" destId="{93A126D3-71E3-4217-8F1C-10F5A8745BEA}" srcOrd="0" destOrd="0" parTransId="{8D4F129B-58B5-4A80-8CA7-BEE94653AA93}" sibTransId="{BAAA5355-82AD-4FA0-BCEB-AC157AD81B2C}"/>
    <dgm:cxn modelId="{B521E371-0927-4E2D-83B0-C35A6BCD639A}" type="presOf" srcId="{8CA6E121-E68C-46E0-99BA-D9B1D4F9276A}" destId="{9995C95D-F44E-440D-A5E0-E6A3F8D4EBB6}" srcOrd="0" destOrd="0" presId="urn:microsoft.com/office/officeart/2008/layout/VerticalCurvedList"/>
    <dgm:cxn modelId="{F6D1547B-E838-44D1-9F42-0EE5A3716472}" srcId="{AD274CAC-B074-4B3D-ADF6-8352F5521185}" destId="{6332342F-E274-4608-8C71-0C8AFE8A1100}" srcOrd="0" destOrd="0" parTransId="{2578CBB3-2C77-4BD8-B4FE-09B1CF37A4BD}" sibTransId="{5865F7FA-368C-4075-9528-86B38F1779F2}"/>
    <dgm:cxn modelId="{FDF4557F-A52F-426C-9F3F-25CC9FBC1780}" type="presOf" srcId="{347ECC6A-EF85-417C-B877-4AEAB65E750B}" destId="{996CCFDF-715F-459E-A096-352484173787}" srcOrd="0" destOrd="3" presId="urn:microsoft.com/office/officeart/2008/layout/VerticalCurvedList"/>
    <dgm:cxn modelId="{6D808BA1-079D-428B-AD16-2A33C7E78687}" type="presOf" srcId="{6332342F-E274-4608-8C71-0C8AFE8A1100}" destId="{A5C39FFB-9135-428B-8A5C-959F1A4DE962}" srcOrd="0" destOrd="0" presId="urn:microsoft.com/office/officeart/2008/layout/VerticalCurvedList"/>
    <dgm:cxn modelId="{C0115FA5-51B8-4483-B8E3-F0565AACB30C}" srcId="{4262DC22-F88D-4AE1-9AA2-574DEF17FD44}" destId="{26A3C920-AD0B-4233-A132-3ECD2033BD85}" srcOrd="2" destOrd="0" parTransId="{40135F8B-A5A0-483E-8C8A-3B238AED16F8}" sibTransId="{4B8FD99D-A3EC-44E3-ABA7-A73A19CDD266}"/>
    <dgm:cxn modelId="{749784A8-DD20-4582-9CC6-275C150244E3}" srcId="{AD274CAC-B074-4B3D-ADF6-8352F5521185}" destId="{319C4C18-F206-4D4D-A061-98171A9E0F11}" srcOrd="2" destOrd="0" parTransId="{69B6DF82-9C5C-401A-854F-18CF22700ED3}" sibTransId="{7B8E0C46-DF69-49A1-A341-0B38E9FCA54F}"/>
    <dgm:cxn modelId="{3B2750B0-A364-480F-972E-CC413820AB1D}" type="presOf" srcId="{319C4C18-F206-4D4D-A061-98171A9E0F11}" destId="{996CCFDF-715F-459E-A096-352484173787}" srcOrd="0" destOrd="0" presId="urn:microsoft.com/office/officeart/2008/layout/VerticalCurvedList"/>
    <dgm:cxn modelId="{AE5170BE-BF3E-4CFF-B632-92E33F30F28A}" srcId="{4262DC22-F88D-4AE1-9AA2-574DEF17FD44}" destId="{39F60F2B-289D-49BC-9EEC-3419A9523ED9}" srcOrd="3" destOrd="0" parTransId="{B0382523-2A16-4139-8F7C-9993C34F8257}" sibTransId="{17288440-49F1-422A-8EF5-87044ED55D27}"/>
    <dgm:cxn modelId="{95B370BE-4FCB-4A03-8924-C2C5D89C8038}" type="presOf" srcId="{7FD83E45-FFED-41A7-8104-F099EEFBA87D}" destId="{996CCFDF-715F-459E-A096-352484173787}" srcOrd="0" destOrd="2" presId="urn:microsoft.com/office/officeart/2008/layout/VerticalCurvedList"/>
    <dgm:cxn modelId="{8FA5CDC3-E83C-4D2A-A3F9-C48B6611DD4B}" type="presOf" srcId="{3864605C-4200-41DB-AC26-84CC8488434F}" destId="{37952E0F-8310-4EA9-9DAF-D31C9BAFBCE7}" srcOrd="0" destOrd="2" presId="urn:microsoft.com/office/officeart/2008/layout/VerticalCurvedList"/>
    <dgm:cxn modelId="{34225DD4-FAE3-4DD8-976E-719394A84B92}" type="presOf" srcId="{9B9CD628-D783-4ECE-9464-28B59A95E9C4}" destId="{1AB84EAA-1457-43F8-8B6D-19D70C385404}" srcOrd="0" destOrd="1" presId="urn:microsoft.com/office/officeart/2008/layout/VerticalCurvedList"/>
    <dgm:cxn modelId="{909CBFD9-DA87-413F-B6B3-20D854007842}" type="presOf" srcId="{4262DC22-F88D-4AE1-9AA2-574DEF17FD44}" destId="{1AB84EAA-1457-43F8-8B6D-19D70C385404}" srcOrd="0" destOrd="0" presId="urn:microsoft.com/office/officeart/2008/layout/VerticalCurvedList"/>
    <dgm:cxn modelId="{5BEDE3F4-D507-4EBC-B4B0-C374CAD5F979}" type="presOf" srcId="{4FDA332A-FEBB-429F-8180-61BF3664E7FE}" destId="{1AB84EAA-1457-43F8-8B6D-19D70C385404}" srcOrd="0" destOrd="2" presId="urn:microsoft.com/office/officeart/2008/layout/VerticalCurvedList"/>
    <dgm:cxn modelId="{85EEF1F4-C24D-46C8-BEC0-684C632FF0A5}" type="presOf" srcId="{AD274CAC-B074-4B3D-ADF6-8352F5521185}" destId="{DA8F79B2-9757-40B4-A49B-00560BED1DA7}" srcOrd="0" destOrd="0" presId="urn:microsoft.com/office/officeart/2008/layout/VerticalCurvedList"/>
    <dgm:cxn modelId="{862212A0-5AD4-4950-B26D-7BEE2E30043D}" type="presParOf" srcId="{DA8F79B2-9757-40B4-A49B-00560BED1DA7}" destId="{FAC589F3-91A1-42F0-928D-E80630F119AC}" srcOrd="0" destOrd="0" presId="urn:microsoft.com/office/officeart/2008/layout/VerticalCurvedList"/>
    <dgm:cxn modelId="{0535B4BB-9717-4FDA-94D9-75F9A04A23D1}" type="presParOf" srcId="{FAC589F3-91A1-42F0-928D-E80630F119AC}" destId="{F074D04A-2782-4E1B-A9B1-23B970068370}" srcOrd="0" destOrd="0" presId="urn:microsoft.com/office/officeart/2008/layout/VerticalCurvedList"/>
    <dgm:cxn modelId="{F13BE2CC-79FA-497A-912B-540D0D2B2DC8}" type="presParOf" srcId="{F074D04A-2782-4E1B-A9B1-23B970068370}" destId="{5794343C-35DA-42B1-845A-BE8F2B81944F}" srcOrd="0" destOrd="0" presId="urn:microsoft.com/office/officeart/2008/layout/VerticalCurvedList"/>
    <dgm:cxn modelId="{DEF984B2-58EF-455E-8D7F-17445D2FCFD1}" type="presParOf" srcId="{F074D04A-2782-4E1B-A9B1-23B970068370}" destId="{9ED28B32-397F-4BE8-9C0B-95AF9F4B1489}" srcOrd="1" destOrd="0" presId="urn:microsoft.com/office/officeart/2008/layout/VerticalCurvedList"/>
    <dgm:cxn modelId="{2F4529B6-D2A2-4395-8C97-BE3E168CEC5D}" type="presParOf" srcId="{F074D04A-2782-4E1B-A9B1-23B970068370}" destId="{4D239801-FFA8-4D69-AF36-7D7E461DBA3F}" srcOrd="2" destOrd="0" presId="urn:microsoft.com/office/officeart/2008/layout/VerticalCurvedList"/>
    <dgm:cxn modelId="{196227FF-498A-4DD8-9373-D2500EBC2A1E}" type="presParOf" srcId="{F074D04A-2782-4E1B-A9B1-23B970068370}" destId="{C67F85A3-2310-4EE6-B69B-47BC6704FA89}" srcOrd="3" destOrd="0" presId="urn:microsoft.com/office/officeart/2008/layout/VerticalCurvedList"/>
    <dgm:cxn modelId="{7700CD73-3A5A-40AC-BC79-21FA40E68A22}" type="presParOf" srcId="{FAC589F3-91A1-42F0-928D-E80630F119AC}" destId="{A5C39FFB-9135-428B-8A5C-959F1A4DE962}" srcOrd="1" destOrd="0" presId="urn:microsoft.com/office/officeart/2008/layout/VerticalCurvedList"/>
    <dgm:cxn modelId="{4748BD3D-F449-4613-9ED7-157C5888A7E9}" type="presParOf" srcId="{FAC589F3-91A1-42F0-928D-E80630F119AC}" destId="{0BDF5B56-1EB3-4FD8-AA9B-41B38AA36E71}" srcOrd="2" destOrd="0" presId="urn:microsoft.com/office/officeart/2008/layout/VerticalCurvedList"/>
    <dgm:cxn modelId="{FA4E0CDB-6C35-45C2-9AFD-1857D9C63375}" type="presParOf" srcId="{0BDF5B56-1EB3-4FD8-AA9B-41B38AA36E71}" destId="{70137D8D-7F7A-4C40-962F-AAF2D2FE8E31}" srcOrd="0" destOrd="0" presId="urn:microsoft.com/office/officeart/2008/layout/VerticalCurvedList"/>
    <dgm:cxn modelId="{DD5697FD-2EF9-4480-9B9B-0626CE8D8E1F}" type="presParOf" srcId="{FAC589F3-91A1-42F0-928D-E80630F119AC}" destId="{1AB84EAA-1457-43F8-8B6D-19D70C385404}" srcOrd="3" destOrd="0" presId="urn:microsoft.com/office/officeart/2008/layout/VerticalCurvedList"/>
    <dgm:cxn modelId="{D85D9949-917D-4BD5-B285-D3BA3F07A92D}" type="presParOf" srcId="{FAC589F3-91A1-42F0-928D-E80630F119AC}" destId="{DBF3DB20-331E-4958-B334-0A312F96D48E}" srcOrd="4" destOrd="0" presId="urn:microsoft.com/office/officeart/2008/layout/VerticalCurvedList"/>
    <dgm:cxn modelId="{41B77958-9AAD-4CB2-B5A4-863D0DA8F7F6}" type="presParOf" srcId="{DBF3DB20-331E-4958-B334-0A312F96D48E}" destId="{17BF2D61-EB66-4070-801A-A9F4BD223BAD}" srcOrd="0" destOrd="0" presId="urn:microsoft.com/office/officeart/2008/layout/VerticalCurvedList"/>
    <dgm:cxn modelId="{85B20466-5BCE-4BED-94F5-989EF6D1C6E4}" type="presParOf" srcId="{FAC589F3-91A1-42F0-928D-E80630F119AC}" destId="{996CCFDF-715F-459E-A096-352484173787}" srcOrd="5" destOrd="0" presId="urn:microsoft.com/office/officeart/2008/layout/VerticalCurvedList"/>
    <dgm:cxn modelId="{B8AF6035-B9CF-4F0D-8DA2-282AB31EDCB8}" type="presParOf" srcId="{FAC589F3-91A1-42F0-928D-E80630F119AC}" destId="{31D113A1-B241-465C-8EA6-AB22FB8B9525}" srcOrd="6" destOrd="0" presId="urn:microsoft.com/office/officeart/2008/layout/VerticalCurvedList"/>
    <dgm:cxn modelId="{4AAF343D-8F0A-484C-B2B7-656D19B4225D}" type="presParOf" srcId="{31D113A1-B241-465C-8EA6-AB22FB8B9525}" destId="{DE15F70A-AE55-4F29-8EFA-4BBD785C5F5D}" srcOrd="0" destOrd="0" presId="urn:microsoft.com/office/officeart/2008/layout/VerticalCurvedList"/>
    <dgm:cxn modelId="{0E16C4FF-FE58-4F0F-A4A6-6F4CD7810AD7}" type="presParOf" srcId="{FAC589F3-91A1-42F0-928D-E80630F119AC}" destId="{37952E0F-8310-4EA9-9DAF-D31C9BAFBCE7}" srcOrd="7" destOrd="0" presId="urn:microsoft.com/office/officeart/2008/layout/VerticalCurvedList"/>
    <dgm:cxn modelId="{8061BCE9-0323-48F4-837B-897B7441DC58}" type="presParOf" srcId="{FAC589F3-91A1-42F0-928D-E80630F119AC}" destId="{042F04B7-9BA2-4A29-A8CD-AA400D74172D}" srcOrd="8" destOrd="0" presId="urn:microsoft.com/office/officeart/2008/layout/VerticalCurvedList"/>
    <dgm:cxn modelId="{D5F4FE77-64BE-48EB-A4A2-27342E21E96D}" type="presParOf" srcId="{042F04B7-9BA2-4A29-A8CD-AA400D74172D}" destId="{1CACF766-11C5-4BEE-8C24-24148470C78C}" srcOrd="0" destOrd="0" presId="urn:microsoft.com/office/officeart/2008/layout/VerticalCurvedList"/>
    <dgm:cxn modelId="{AD9459EF-E2C3-4D84-83FA-775ECFF07194}" type="presParOf" srcId="{FAC589F3-91A1-42F0-928D-E80630F119AC}" destId="{9995C95D-F44E-440D-A5E0-E6A3F8D4EBB6}" srcOrd="9" destOrd="0" presId="urn:microsoft.com/office/officeart/2008/layout/VerticalCurvedList"/>
    <dgm:cxn modelId="{B6B94467-5AFF-486C-ADFD-FC70AEA704E3}" type="presParOf" srcId="{FAC589F3-91A1-42F0-928D-E80630F119AC}" destId="{8E472165-F306-4798-AB53-FE96E2AEC603}" srcOrd="10" destOrd="0" presId="urn:microsoft.com/office/officeart/2008/layout/VerticalCurvedList"/>
    <dgm:cxn modelId="{EC1B6619-C458-4CA6-B2F2-30F6F26CCFFF}" type="presParOf" srcId="{8E472165-F306-4798-AB53-FE96E2AEC603}" destId="{E56D1150-0F9E-4B14-9F13-FB3BAD83EC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3A87C3-DDEE-45A9-B4C6-2747C35533A5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121BB7-667B-4E20-901D-CDBAD6CF93FD}">
      <dgm:prSet phldrT="[Текст]" custT="1"/>
      <dgm:spPr/>
      <dgm:t>
        <a:bodyPr/>
        <a:lstStyle/>
        <a:p>
          <a:r>
            <a:rPr lang="ru-RU" sz="2400" b="1" dirty="0">
              <a:latin typeface="+mj-lt"/>
            </a:rPr>
            <a:t>Сноска – </a:t>
          </a:r>
          <a:r>
            <a:rPr lang="ru-RU" sz="1400" dirty="0">
              <a:latin typeface="+mj-lt"/>
            </a:rPr>
            <a:t>это примечание к тексту, которое находиться либо в нижней части страницы, в пределах места, отведенного основному документу, либо в конце документа. </a:t>
          </a:r>
        </a:p>
      </dgm:t>
    </dgm:pt>
    <dgm:pt modelId="{416C9716-DA13-4ABD-89F1-B4EDE134C196}" type="parTrans" cxnId="{F14A7B60-AEE8-4BA8-B96F-296AAB7E2FC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41DEFE5-F20E-4EF8-AACB-DEF894FB0663}" type="sibTrans" cxnId="{F14A7B60-AEE8-4BA8-B96F-296AAB7E2FC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193C97B-CC4C-4017-8373-41FA9D9C2567}">
      <dgm:prSet custT="1"/>
      <dgm:spPr/>
      <dgm:t>
        <a:bodyPr/>
        <a:lstStyle/>
        <a:p>
          <a:r>
            <a:rPr lang="ru-RU" sz="2000" b="1" dirty="0">
              <a:latin typeface="+mj-lt"/>
            </a:rPr>
            <a:t>Использование стилей для форматирования документа</a:t>
          </a:r>
        </a:p>
      </dgm:t>
    </dgm:pt>
    <dgm:pt modelId="{29263481-11B5-46DF-9CE0-53392C655DA1}" type="parTrans" cxnId="{294567BC-94FF-4D20-97ED-F2EBE82CE94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5C7A99F-BA5B-464A-B521-A9EF98A32FCE}" type="sibTrans" cxnId="{294567BC-94FF-4D20-97ED-F2EBE82CE94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B9973E5-0C1F-4149-A56D-D9967A013B73}">
      <dgm:prSet custT="1"/>
      <dgm:spPr/>
      <dgm:t>
        <a:bodyPr/>
        <a:lstStyle/>
        <a:p>
          <a:r>
            <a:rPr lang="ru-RU" sz="1400" dirty="0">
              <a:latin typeface="+mj-lt"/>
            </a:rPr>
            <a:t>Очень часто при работе с текстовыми документами возникает необходимость изменения нескольких параметров форматирования текста.</a:t>
          </a:r>
        </a:p>
      </dgm:t>
    </dgm:pt>
    <dgm:pt modelId="{94DB68C8-66AE-441D-B627-DB3A48364ACE}" type="parTrans" cxnId="{13345F48-382D-4783-8AC7-702AD7F95CC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6E7D715-26E7-46CA-9BA2-98C7B28A4DBB}" type="sibTrans" cxnId="{13345F48-382D-4783-8AC7-702AD7F95CC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665FB13-C156-4339-A9ED-E1F37B1FF790}">
      <dgm:prSet custT="1"/>
      <dgm:spPr/>
      <dgm:t>
        <a:bodyPr/>
        <a:lstStyle/>
        <a:p>
          <a:r>
            <a:rPr lang="ru-RU" sz="1400" dirty="0">
              <a:latin typeface="+mj-lt"/>
            </a:rPr>
            <a:t>Для этой цели используется одно из самых удобных средств форматирования текста – стили</a:t>
          </a:r>
        </a:p>
      </dgm:t>
    </dgm:pt>
    <dgm:pt modelId="{9008BA54-AE4C-4E8F-8B75-3B113F223F59}" type="parTrans" cxnId="{98420D0F-88C2-444D-921A-9595A9AB088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7764C7F-FE94-409E-9EA6-130821A36FDB}" type="sibTrans" cxnId="{98420D0F-88C2-444D-921A-9595A9AB088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01B78AF-33C9-413F-A24D-92CF2970FFDA}">
      <dgm:prSet custT="1"/>
      <dgm:spPr/>
      <dgm:t>
        <a:bodyPr/>
        <a:lstStyle/>
        <a:p>
          <a:r>
            <a:rPr lang="ru-RU" sz="2400" b="1" dirty="0">
              <a:latin typeface="+mj-lt"/>
            </a:rPr>
            <a:t>Стили</a:t>
          </a:r>
          <a:r>
            <a:rPr lang="ru-RU" sz="1400" b="1" dirty="0">
              <a:latin typeface="+mj-lt"/>
            </a:rPr>
            <a:t> </a:t>
          </a:r>
          <a:r>
            <a:rPr lang="ru-RU" sz="1400" dirty="0">
              <a:latin typeface="+mj-lt"/>
            </a:rPr>
            <a:t>– это поименованная совокупность форматов элементов текста. Существуют два типа стилей оформления:</a:t>
          </a:r>
        </a:p>
      </dgm:t>
    </dgm:pt>
    <dgm:pt modelId="{D2049502-11C8-4AE4-932E-25082E6E1851}" type="parTrans" cxnId="{9180DB61-9EF6-4915-9095-BD6E451CAB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DF39618-DA5D-48DF-9482-79AA36E7F372}" type="sibTrans" cxnId="{9180DB61-9EF6-4915-9095-BD6E451CAB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12AB624-C47B-4C19-A665-05D318698AE9}">
      <dgm:prSet custT="1"/>
      <dgm:spPr/>
      <dgm:t>
        <a:bodyPr/>
        <a:lstStyle/>
        <a:p>
          <a:r>
            <a:rPr lang="ru-RU" sz="1400" dirty="0">
              <a:latin typeface="+mj-lt"/>
            </a:rPr>
            <a:t>•	Стиль абзаца, определяющий основные параметры форматирования : шрифт, стиль, размер, способ выравнивания, межстрочное расстояние, др. Стили абзацев отмечаются символом абзаца:</a:t>
          </a:r>
        </a:p>
      </dgm:t>
    </dgm:pt>
    <dgm:pt modelId="{677FC6BA-BB8E-4E24-83CE-A3488F4ABD69}" type="parTrans" cxnId="{D9683E33-C359-404E-98F3-F39E129580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C1DE1C2-5733-4431-A839-D8330204F540}" type="sibTrans" cxnId="{D9683E33-C359-404E-98F3-F39E129580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E29F976-DE4C-482D-987F-C4175CA03200}">
      <dgm:prSet custT="1"/>
      <dgm:spPr/>
      <dgm:t>
        <a:bodyPr/>
        <a:lstStyle/>
        <a:p>
          <a:r>
            <a:rPr lang="ru-RU" sz="1400" dirty="0">
              <a:latin typeface="+mj-lt"/>
            </a:rPr>
            <a:t>•	Стиль символов, определяющий шрифт, начертание, размер шрифта. </a:t>
          </a:r>
        </a:p>
      </dgm:t>
    </dgm:pt>
    <dgm:pt modelId="{B63ECB1C-E84B-461D-90D2-64837B353C3E}" type="parTrans" cxnId="{10B361D4-C564-43E3-AADC-7D622032476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8C3E4BA-C63B-4527-B19C-15C8DC1DE3DC}" type="sibTrans" cxnId="{10B361D4-C564-43E3-AADC-7D622032476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B5389AB-7313-4877-8B64-70FFD65379AB}">
      <dgm:prSet custT="1"/>
      <dgm:spPr/>
      <dgm:t>
        <a:bodyPr/>
        <a:lstStyle/>
        <a:p>
          <a:r>
            <a:rPr lang="ru-RU" sz="1400" dirty="0">
              <a:latin typeface="+mj-lt"/>
            </a:rPr>
            <a:t>•	Связанные стили отмечаются символом абзаца и символом знака: ¶a. Чтобы применить стиль к целому абзацу, щелкните в любом месте этого абзаца. Можно выделить одно или несколько слов, чтобы применить стиль к выделенным словам.</a:t>
          </a:r>
        </a:p>
      </dgm:t>
    </dgm:pt>
    <dgm:pt modelId="{9C7B63A1-AC79-4DBC-9485-ED4612068AB7}" type="parTrans" cxnId="{1372EC46-FB5D-49CE-9B29-A4352039FAC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F54302F-EF8C-4720-8FF1-6DD40E0F1079}" type="sibTrans" cxnId="{1372EC46-FB5D-49CE-9B29-A4352039FAC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61A85CB-A0A9-4A8C-91F5-383266C585C7}">
      <dgm:prSet custT="1"/>
      <dgm:spPr/>
      <dgm:t>
        <a:bodyPr/>
        <a:lstStyle/>
        <a:p>
          <a:r>
            <a:rPr lang="ru-RU" sz="1400" dirty="0">
              <a:latin typeface="+mj-lt"/>
            </a:rPr>
            <a:t>Стили отображаются на вкладке Главная в группе Стили. </a:t>
          </a:r>
        </a:p>
      </dgm:t>
    </dgm:pt>
    <dgm:pt modelId="{72C55638-0439-4E76-B49E-74C128474D8A}" type="parTrans" cxnId="{F04952BA-7D15-40E0-ADAE-D15316F1D44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3499CC7-A465-4CE3-BBAD-2864FDDFA0D9}" type="sibTrans" cxnId="{F04952BA-7D15-40E0-ADAE-D15316F1D44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0D05776-DA06-472F-8785-21EDF9F16127}">
      <dgm:prSet phldrT="[Текст]" custT="1"/>
      <dgm:spPr/>
      <dgm:t>
        <a:bodyPr/>
        <a:lstStyle/>
        <a:p>
          <a:r>
            <a:rPr lang="ru-RU" sz="1400">
              <a:latin typeface="+mj-lt"/>
            </a:rPr>
            <a:t>Для вставки сноски, поставьте курсор после слова, для которого нужно сделать сноску перейдите на вкладку Ссылки и выполните команду Вставка сноску. </a:t>
          </a:r>
          <a:r>
            <a:rPr lang="ru-RU" sz="1400" dirty="0">
              <a:latin typeface="+mj-lt"/>
            </a:rPr>
            <a:t>Перейти в низ листа и записать текст сноски.</a:t>
          </a:r>
        </a:p>
      </dgm:t>
    </dgm:pt>
    <dgm:pt modelId="{EE5CB35E-22C4-41F7-A57C-7D2AE21B04D5}" type="parTrans" cxnId="{4C918E74-C9ED-4436-B775-578BB3D08DD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CFC4C33-EFD7-499B-9BE5-0394B9892D0F}" type="sibTrans" cxnId="{4C918E74-C9ED-4436-B775-578BB3D08DD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6953A74-6F25-40D3-994D-9B279920B8C4}">
      <dgm:prSet custT="1"/>
      <dgm:spPr/>
      <dgm:t>
        <a:bodyPr/>
        <a:lstStyle/>
        <a:p>
          <a:r>
            <a:rPr lang="ru-RU" sz="1400" dirty="0">
              <a:latin typeface="+mj-lt"/>
            </a:rPr>
            <a:t> Традиционно форматирование применяется непосредственно к тексту. </a:t>
          </a:r>
        </a:p>
      </dgm:t>
    </dgm:pt>
    <dgm:pt modelId="{139B6F3C-1C9C-4EFC-8456-88585FFF8CF5}" type="parTrans" cxnId="{5144BCFE-7710-43BE-99EB-7FD8645DF0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993B24E-1FA8-4C0D-80EC-011683E78103}" type="sibTrans" cxnId="{5144BCFE-7710-43BE-99EB-7FD8645DF0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CDEB045-E153-4500-A282-48070A00C79B}">
      <dgm:prSet custT="1"/>
      <dgm:spPr/>
      <dgm:t>
        <a:bodyPr/>
        <a:lstStyle/>
        <a:p>
          <a:r>
            <a:rPr lang="ru-RU" sz="1400" dirty="0">
              <a:latin typeface="+mj-lt"/>
            </a:rPr>
            <a:t>Например, задать формат заголовка можно с помощью кнопки Полужирный, полей Шрифт и Размер шрифта, а также в диалоговых окнах Шрифт и Абзац, где доступны дополнительные параметры настройки шрифта, выравнивания текста и интервалов.</a:t>
          </a:r>
        </a:p>
      </dgm:t>
    </dgm:pt>
    <dgm:pt modelId="{5B9CA0DC-EDE2-4B23-8AD8-6E793744826A}" type="parTrans" cxnId="{A3F7DFF8-91FA-4F95-8B70-33D7FA45264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F7682C4-C141-4993-BB78-EDD36FD52900}" type="sibTrans" cxnId="{A3F7DFF8-91FA-4F95-8B70-33D7FA45264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016FB53-04AC-496C-905C-071E395F89FF}">
      <dgm:prSet custT="1"/>
      <dgm:spPr/>
      <dgm:t>
        <a:bodyPr/>
        <a:lstStyle/>
        <a:p>
          <a:r>
            <a:rPr lang="ru-RU" sz="1400" dirty="0">
              <a:latin typeface="+mj-lt"/>
            </a:rPr>
            <a:t> Однако такой способ трудоемок, кроме того он не позволяет автоматически перенести настроенный формат на другой заголовок, а тем более в другой документ.</a:t>
          </a:r>
        </a:p>
      </dgm:t>
    </dgm:pt>
    <dgm:pt modelId="{59F2F806-CAEC-448E-95BE-C3035046BDBC}" type="parTrans" cxnId="{4E4B91CB-B176-4368-8FEC-AF73488636A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39562EA-90F6-4A46-9D53-76109A3F8110}" type="sibTrans" cxnId="{4E4B91CB-B176-4368-8FEC-AF73488636A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8FF8457-DB57-47D2-8A31-DDF0F99C5F61}">
      <dgm:prSet custT="1"/>
      <dgm:spPr/>
      <dgm:t>
        <a:bodyPr/>
        <a:lstStyle/>
        <a:p>
          <a:r>
            <a:rPr lang="ru-RU" sz="1400">
              <a:latin typeface="+mj-lt"/>
            </a:rPr>
            <a:t>Стили </a:t>
          </a:r>
          <a:r>
            <a:rPr lang="ru-RU" sz="1400" dirty="0">
              <a:latin typeface="+mj-lt"/>
            </a:rPr>
            <a:t>символов отмечаются символом знака: a.</a:t>
          </a:r>
        </a:p>
      </dgm:t>
    </dgm:pt>
    <dgm:pt modelId="{92BD66F0-B5F1-4571-B3B5-FD6E1D02B4FD}" type="parTrans" cxnId="{327E624C-F734-4A82-B4C7-D632D4DD789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D208C5B-AE61-4604-B01A-8B5683CFBCD1}" type="sibTrans" cxnId="{327E624C-F734-4A82-B4C7-D632D4DD789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69CC77E-0FF5-464F-9FD3-C02CE41BB5F3}">
      <dgm:prSet custT="1"/>
      <dgm:spPr/>
      <dgm:t>
        <a:bodyPr/>
        <a:lstStyle/>
        <a:p>
          <a:r>
            <a:rPr lang="ru-RU" sz="1400" dirty="0">
              <a:latin typeface="+mj-lt"/>
            </a:rPr>
            <a:t>Можно быстро применить стиль из коллекции стилей.</a:t>
          </a:r>
        </a:p>
      </dgm:t>
    </dgm:pt>
    <dgm:pt modelId="{7A45E025-3845-4D79-8E9A-646CABF9220F}" type="parTrans" cxnId="{E1442B00-B26B-4780-BAAA-22AED5EFE64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61F2FE4-D00B-43F9-8E5C-E1C2E0B5D952}" type="sibTrans" cxnId="{E1442B00-B26B-4780-BAAA-22AED5EFE64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6416AEE-BE20-4D2A-B391-F8B0EC51AEC9}">
      <dgm:prSet custT="1"/>
      <dgm:spPr/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Чтобы увидеть больше сведений о каждом стиле, нажмите кнопку вызова диалогового окна Стили</a:t>
          </a:r>
        </a:p>
      </dgm:t>
    </dgm:pt>
    <dgm:pt modelId="{A219749F-BF09-47BD-9D3F-FDC9C13EE002}" type="parTrans" cxnId="{F6B8B740-E3F9-429A-AC8A-74633629F3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07E76C6-76A6-444E-89E3-C5AA65FF100E}" type="sibTrans" cxnId="{F6B8B740-E3F9-429A-AC8A-74633629F3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77549E3-38C6-4605-BB97-E5EDDDC5EF4B}" type="pres">
      <dgm:prSet presAssocID="{253A87C3-DDEE-45A9-B4C6-2747C35533A5}" presName="Name0" presStyleCnt="0">
        <dgm:presLayoutVars>
          <dgm:dir/>
          <dgm:resizeHandles val="exact"/>
        </dgm:presLayoutVars>
      </dgm:prSet>
      <dgm:spPr/>
    </dgm:pt>
    <dgm:pt modelId="{D183C9F4-6753-4B1A-8472-01D1E642A33E}" type="pres">
      <dgm:prSet presAssocID="{E1121BB7-667B-4E20-901D-CDBAD6CF93FD}" presName="node" presStyleLbl="node1" presStyleIdx="0" presStyleCnt="4">
        <dgm:presLayoutVars>
          <dgm:bulletEnabled val="1"/>
        </dgm:presLayoutVars>
      </dgm:prSet>
      <dgm:spPr/>
    </dgm:pt>
    <dgm:pt modelId="{60A5ACC6-5DC9-45D3-82BE-565EFD833612}" type="pres">
      <dgm:prSet presAssocID="{A41DEFE5-F20E-4EF8-AACB-DEF894FB0663}" presName="sibTrans" presStyleCnt="0"/>
      <dgm:spPr/>
    </dgm:pt>
    <dgm:pt modelId="{685733B4-95B9-4DE8-B889-E0E3DBE7B09D}" type="pres">
      <dgm:prSet presAssocID="{30D05776-DA06-472F-8785-21EDF9F16127}" presName="node" presStyleLbl="node1" presStyleIdx="1" presStyleCnt="4">
        <dgm:presLayoutVars>
          <dgm:bulletEnabled val="1"/>
        </dgm:presLayoutVars>
      </dgm:prSet>
      <dgm:spPr/>
    </dgm:pt>
    <dgm:pt modelId="{4F73E692-70FA-4548-B69F-E9D8B6D6141F}" type="pres">
      <dgm:prSet presAssocID="{5CFC4C33-EFD7-499B-9BE5-0394B9892D0F}" presName="sibTrans" presStyleCnt="0"/>
      <dgm:spPr/>
    </dgm:pt>
    <dgm:pt modelId="{C9B0DD4D-571C-4551-9DED-BF59F08CA208}" type="pres">
      <dgm:prSet presAssocID="{1193C97B-CC4C-4017-8373-41FA9D9C2567}" presName="node" presStyleLbl="node1" presStyleIdx="2" presStyleCnt="4" custScaleX="221653">
        <dgm:presLayoutVars>
          <dgm:bulletEnabled val="1"/>
        </dgm:presLayoutVars>
      </dgm:prSet>
      <dgm:spPr/>
    </dgm:pt>
    <dgm:pt modelId="{F3172EA8-D65F-4457-B208-4A29632BF74D}" type="pres">
      <dgm:prSet presAssocID="{E5C7A99F-BA5B-464A-B521-A9EF98A32FCE}" presName="sibTrans" presStyleCnt="0"/>
      <dgm:spPr/>
    </dgm:pt>
    <dgm:pt modelId="{FF0C541A-5CDF-4552-8C32-50730B0F9C44}" type="pres">
      <dgm:prSet presAssocID="{201B78AF-33C9-413F-A24D-92CF2970FFDA}" presName="node" presStyleLbl="node1" presStyleIdx="3" presStyleCnt="4" custScaleX="266504" custScaleY="96680">
        <dgm:presLayoutVars>
          <dgm:bulletEnabled val="1"/>
        </dgm:presLayoutVars>
      </dgm:prSet>
      <dgm:spPr/>
    </dgm:pt>
  </dgm:ptLst>
  <dgm:cxnLst>
    <dgm:cxn modelId="{E1442B00-B26B-4780-BAAA-22AED5EFE64F}" srcId="{201B78AF-33C9-413F-A24D-92CF2970FFDA}" destId="{A69CC77E-0FF5-464F-9FD3-C02CE41BB5F3}" srcOrd="5" destOrd="0" parTransId="{7A45E025-3845-4D79-8E9A-646CABF9220F}" sibTransId="{C61F2FE4-D00B-43F9-8E5C-E1C2E0B5D952}"/>
    <dgm:cxn modelId="{98420D0F-88C2-444D-921A-9595A9AB0882}" srcId="{1193C97B-CC4C-4017-8373-41FA9D9C2567}" destId="{0665FB13-C156-4339-A9ED-E1F37B1FF790}" srcOrd="4" destOrd="0" parTransId="{9008BA54-AE4C-4E8F-8B75-3B113F223F59}" sibTransId="{77764C7F-FE94-409E-9EA6-130821A36FDB}"/>
    <dgm:cxn modelId="{77C13B16-8E2B-43E1-AFE4-98E68F3022D4}" type="presOf" srcId="{4B5389AB-7313-4877-8B64-70FFD65379AB}" destId="{FF0C541A-5CDF-4552-8C32-50730B0F9C44}" srcOrd="0" destOrd="4" presId="urn:microsoft.com/office/officeart/2005/8/layout/hList6"/>
    <dgm:cxn modelId="{5650F227-E1E5-4EE6-BC44-C2E84DB15955}" type="presOf" srcId="{8CDEB045-E153-4500-A282-48070A00C79B}" destId="{C9B0DD4D-571C-4551-9DED-BF59F08CA208}" srcOrd="0" destOrd="3" presId="urn:microsoft.com/office/officeart/2005/8/layout/hList6"/>
    <dgm:cxn modelId="{D9683E33-C359-404E-98F3-F39E1295802E}" srcId="{201B78AF-33C9-413F-A24D-92CF2970FFDA}" destId="{212AB624-C47B-4C19-A665-05D318698AE9}" srcOrd="0" destOrd="0" parTransId="{677FC6BA-BB8E-4E24-83CE-A3488F4ABD69}" sibTransId="{4C1DE1C2-5733-4431-A839-D8330204F540}"/>
    <dgm:cxn modelId="{F6B8B740-E3F9-429A-AC8A-74633629F379}" srcId="{201B78AF-33C9-413F-A24D-92CF2970FFDA}" destId="{96416AEE-BE20-4D2A-B391-F8B0EC51AEC9}" srcOrd="6" destOrd="0" parTransId="{A219749F-BF09-47BD-9D3F-FDC9C13EE002}" sibTransId="{A07E76C6-76A6-444E-89E3-C5AA65FF100E}"/>
    <dgm:cxn modelId="{BB12A85E-7B21-406B-963D-CE70529DDF39}" type="presOf" srcId="{0665FB13-C156-4339-A9ED-E1F37B1FF790}" destId="{C9B0DD4D-571C-4551-9DED-BF59F08CA208}" srcOrd="0" destOrd="5" presId="urn:microsoft.com/office/officeart/2005/8/layout/hList6"/>
    <dgm:cxn modelId="{F14A7B60-AEE8-4BA8-B96F-296AAB7E2FC7}" srcId="{253A87C3-DDEE-45A9-B4C6-2747C35533A5}" destId="{E1121BB7-667B-4E20-901D-CDBAD6CF93FD}" srcOrd="0" destOrd="0" parTransId="{416C9716-DA13-4ABD-89F1-B4EDE134C196}" sibTransId="{A41DEFE5-F20E-4EF8-AACB-DEF894FB0663}"/>
    <dgm:cxn modelId="{9180DB61-9EF6-4915-9095-BD6E451CAB2C}" srcId="{253A87C3-DDEE-45A9-B4C6-2747C35533A5}" destId="{201B78AF-33C9-413F-A24D-92CF2970FFDA}" srcOrd="3" destOrd="0" parTransId="{D2049502-11C8-4AE4-932E-25082E6E1851}" sibTransId="{1DF39618-DA5D-48DF-9482-79AA36E7F372}"/>
    <dgm:cxn modelId="{1372EC46-FB5D-49CE-9B29-A4352039FAC8}" srcId="{201B78AF-33C9-413F-A24D-92CF2970FFDA}" destId="{4B5389AB-7313-4877-8B64-70FFD65379AB}" srcOrd="3" destOrd="0" parTransId="{9C7B63A1-AC79-4DBC-9485-ED4612068AB7}" sibTransId="{4F54302F-EF8C-4720-8FF1-6DD40E0F1079}"/>
    <dgm:cxn modelId="{13345F48-382D-4783-8AC7-702AD7F95CCB}" srcId="{1193C97B-CC4C-4017-8373-41FA9D9C2567}" destId="{9B9973E5-0C1F-4149-A56D-D9967A013B73}" srcOrd="0" destOrd="0" parTransId="{94DB68C8-66AE-441D-B627-DB3A48364ACE}" sibTransId="{E6E7D715-26E7-46CA-9BA2-98C7B28A4DBB}"/>
    <dgm:cxn modelId="{327E624C-F734-4A82-B4C7-D632D4DD7892}" srcId="{201B78AF-33C9-413F-A24D-92CF2970FFDA}" destId="{08FF8457-DB57-47D2-8A31-DDF0F99C5F61}" srcOrd="2" destOrd="0" parTransId="{92BD66F0-B5F1-4571-B3B5-FD6E1D02B4FD}" sibTransId="{4D208C5B-AE61-4604-B01A-8B5683CFBCD1}"/>
    <dgm:cxn modelId="{4C918E74-C9ED-4436-B775-578BB3D08DD7}" srcId="{253A87C3-DDEE-45A9-B4C6-2747C35533A5}" destId="{30D05776-DA06-472F-8785-21EDF9F16127}" srcOrd="1" destOrd="0" parTransId="{EE5CB35E-22C4-41F7-A57C-7D2AE21B04D5}" sibTransId="{5CFC4C33-EFD7-499B-9BE5-0394B9892D0F}"/>
    <dgm:cxn modelId="{49A12D56-21F1-49D4-B32F-D1276383D61E}" type="presOf" srcId="{4E29F976-DE4C-482D-987F-C4175CA03200}" destId="{FF0C541A-5CDF-4552-8C32-50730B0F9C44}" srcOrd="0" destOrd="2" presId="urn:microsoft.com/office/officeart/2005/8/layout/hList6"/>
    <dgm:cxn modelId="{28643B82-F987-453B-A043-E018EEF726AF}" type="presOf" srcId="{1193C97B-CC4C-4017-8373-41FA9D9C2567}" destId="{C9B0DD4D-571C-4551-9DED-BF59F08CA208}" srcOrd="0" destOrd="0" presId="urn:microsoft.com/office/officeart/2005/8/layout/hList6"/>
    <dgm:cxn modelId="{245C9F85-C386-4ABF-988E-FD168E442551}" type="presOf" srcId="{76953A74-6F25-40D3-994D-9B279920B8C4}" destId="{C9B0DD4D-571C-4551-9DED-BF59F08CA208}" srcOrd="0" destOrd="2" presId="urn:microsoft.com/office/officeart/2005/8/layout/hList6"/>
    <dgm:cxn modelId="{42D88297-BF0F-4B3F-8AAC-CC12AE1644F1}" type="presOf" srcId="{08FF8457-DB57-47D2-8A31-DDF0F99C5F61}" destId="{FF0C541A-5CDF-4552-8C32-50730B0F9C44}" srcOrd="0" destOrd="3" presId="urn:microsoft.com/office/officeart/2005/8/layout/hList6"/>
    <dgm:cxn modelId="{088BE799-F066-47CE-9163-89B869F3CF39}" type="presOf" srcId="{0016FB53-04AC-496C-905C-071E395F89FF}" destId="{C9B0DD4D-571C-4551-9DED-BF59F08CA208}" srcOrd="0" destOrd="4" presId="urn:microsoft.com/office/officeart/2005/8/layout/hList6"/>
    <dgm:cxn modelId="{F28347A6-6304-406D-8500-7B7D6C892F74}" type="presOf" srcId="{253A87C3-DDEE-45A9-B4C6-2747C35533A5}" destId="{B77549E3-38C6-4605-BB97-E5EDDDC5EF4B}" srcOrd="0" destOrd="0" presId="urn:microsoft.com/office/officeart/2005/8/layout/hList6"/>
    <dgm:cxn modelId="{BAE7A8A8-5214-493F-B9FC-4F82E0D12958}" type="presOf" srcId="{212AB624-C47B-4C19-A665-05D318698AE9}" destId="{FF0C541A-5CDF-4552-8C32-50730B0F9C44}" srcOrd="0" destOrd="1" presId="urn:microsoft.com/office/officeart/2005/8/layout/hList6"/>
    <dgm:cxn modelId="{B0C59EB2-1042-43A1-9248-15142A75EBE7}" type="presOf" srcId="{30D05776-DA06-472F-8785-21EDF9F16127}" destId="{685733B4-95B9-4DE8-B889-E0E3DBE7B09D}" srcOrd="0" destOrd="0" presId="urn:microsoft.com/office/officeart/2005/8/layout/hList6"/>
    <dgm:cxn modelId="{F04952BA-7D15-40E0-ADAE-D15316F1D446}" srcId="{201B78AF-33C9-413F-A24D-92CF2970FFDA}" destId="{A61A85CB-A0A9-4A8C-91F5-383266C585C7}" srcOrd="4" destOrd="0" parTransId="{72C55638-0439-4E76-B49E-74C128474D8A}" sibTransId="{A3499CC7-A465-4CE3-BBAD-2864FDDFA0D9}"/>
    <dgm:cxn modelId="{294567BC-94FF-4D20-97ED-F2EBE82CE94E}" srcId="{253A87C3-DDEE-45A9-B4C6-2747C35533A5}" destId="{1193C97B-CC4C-4017-8373-41FA9D9C2567}" srcOrd="2" destOrd="0" parTransId="{29263481-11B5-46DF-9CE0-53392C655DA1}" sibTransId="{E5C7A99F-BA5B-464A-B521-A9EF98A32FCE}"/>
    <dgm:cxn modelId="{40D235C2-A6F2-4EA0-8044-523906A52E1C}" type="presOf" srcId="{96416AEE-BE20-4D2A-B391-F8B0EC51AEC9}" destId="{FF0C541A-5CDF-4552-8C32-50730B0F9C44}" srcOrd="0" destOrd="7" presId="urn:microsoft.com/office/officeart/2005/8/layout/hList6"/>
    <dgm:cxn modelId="{19B70BCB-02BD-4F84-ACEF-643CCC510964}" type="presOf" srcId="{201B78AF-33C9-413F-A24D-92CF2970FFDA}" destId="{FF0C541A-5CDF-4552-8C32-50730B0F9C44}" srcOrd="0" destOrd="0" presId="urn:microsoft.com/office/officeart/2005/8/layout/hList6"/>
    <dgm:cxn modelId="{4E4B91CB-B176-4368-8FEC-AF73488636A6}" srcId="{1193C97B-CC4C-4017-8373-41FA9D9C2567}" destId="{0016FB53-04AC-496C-905C-071E395F89FF}" srcOrd="3" destOrd="0" parTransId="{59F2F806-CAEC-448E-95BE-C3035046BDBC}" sibTransId="{339562EA-90F6-4A46-9D53-76109A3F8110}"/>
    <dgm:cxn modelId="{0D7D8AD1-459A-47A7-AC3F-65E13F6FBEFE}" type="presOf" srcId="{A61A85CB-A0A9-4A8C-91F5-383266C585C7}" destId="{FF0C541A-5CDF-4552-8C32-50730B0F9C44}" srcOrd="0" destOrd="5" presId="urn:microsoft.com/office/officeart/2005/8/layout/hList6"/>
    <dgm:cxn modelId="{10B361D4-C564-43E3-AADC-7D6220324764}" srcId="{201B78AF-33C9-413F-A24D-92CF2970FFDA}" destId="{4E29F976-DE4C-482D-987F-C4175CA03200}" srcOrd="1" destOrd="0" parTransId="{B63ECB1C-E84B-461D-90D2-64837B353C3E}" sibTransId="{58C3E4BA-C63B-4527-B19C-15C8DC1DE3DC}"/>
    <dgm:cxn modelId="{127D11E7-1656-4712-94AC-1FF5D7D6E7D5}" type="presOf" srcId="{9B9973E5-0C1F-4149-A56D-D9967A013B73}" destId="{C9B0DD4D-571C-4551-9DED-BF59F08CA208}" srcOrd="0" destOrd="1" presId="urn:microsoft.com/office/officeart/2005/8/layout/hList6"/>
    <dgm:cxn modelId="{2D1AC0EB-3FDB-4F35-939E-D290D4EAD0C4}" type="presOf" srcId="{E1121BB7-667B-4E20-901D-CDBAD6CF93FD}" destId="{D183C9F4-6753-4B1A-8472-01D1E642A33E}" srcOrd="0" destOrd="0" presId="urn:microsoft.com/office/officeart/2005/8/layout/hList6"/>
    <dgm:cxn modelId="{FF4D49EC-9882-4CCD-BAAA-0F199BA8C979}" type="presOf" srcId="{A69CC77E-0FF5-464F-9FD3-C02CE41BB5F3}" destId="{FF0C541A-5CDF-4552-8C32-50730B0F9C44}" srcOrd="0" destOrd="6" presId="urn:microsoft.com/office/officeart/2005/8/layout/hList6"/>
    <dgm:cxn modelId="{A3F7DFF8-91FA-4F95-8B70-33D7FA452646}" srcId="{1193C97B-CC4C-4017-8373-41FA9D9C2567}" destId="{8CDEB045-E153-4500-A282-48070A00C79B}" srcOrd="2" destOrd="0" parTransId="{5B9CA0DC-EDE2-4B23-8AD8-6E793744826A}" sibTransId="{DF7682C4-C141-4993-BB78-EDD36FD52900}"/>
    <dgm:cxn modelId="{5144BCFE-7710-43BE-99EB-7FD8645DF0DB}" srcId="{1193C97B-CC4C-4017-8373-41FA9D9C2567}" destId="{76953A74-6F25-40D3-994D-9B279920B8C4}" srcOrd="1" destOrd="0" parTransId="{139B6F3C-1C9C-4EFC-8456-88585FFF8CF5}" sibTransId="{8993B24E-1FA8-4C0D-80EC-011683E78103}"/>
    <dgm:cxn modelId="{26E59713-C4C4-4FD3-A891-90BE87C4A5A1}" type="presParOf" srcId="{B77549E3-38C6-4605-BB97-E5EDDDC5EF4B}" destId="{D183C9F4-6753-4B1A-8472-01D1E642A33E}" srcOrd="0" destOrd="0" presId="urn:microsoft.com/office/officeart/2005/8/layout/hList6"/>
    <dgm:cxn modelId="{05CABA16-EA28-40E5-8BF9-C203D82848EB}" type="presParOf" srcId="{B77549E3-38C6-4605-BB97-E5EDDDC5EF4B}" destId="{60A5ACC6-5DC9-45D3-82BE-565EFD833612}" srcOrd="1" destOrd="0" presId="urn:microsoft.com/office/officeart/2005/8/layout/hList6"/>
    <dgm:cxn modelId="{BA4B1B9E-B8DC-4D93-BA4A-7ACFBBA3CC40}" type="presParOf" srcId="{B77549E3-38C6-4605-BB97-E5EDDDC5EF4B}" destId="{685733B4-95B9-4DE8-B889-E0E3DBE7B09D}" srcOrd="2" destOrd="0" presId="urn:microsoft.com/office/officeart/2005/8/layout/hList6"/>
    <dgm:cxn modelId="{057EBB8B-494B-41C9-B91E-2A4C1A0EC46D}" type="presParOf" srcId="{B77549E3-38C6-4605-BB97-E5EDDDC5EF4B}" destId="{4F73E692-70FA-4548-B69F-E9D8B6D6141F}" srcOrd="3" destOrd="0" presId="urn:microsoft.com/office/officeart/2005/8/layout/hList6"/>
    <dgm:cxn modelId="{58277498-2B72-4B7E-9800-2667007B72D9}" type="presParOf" srcId="{B77549E3-38C6-4605-BB97-E5EDDDC5EF4B}" destId="{C9B0DD4D-571C-4551-9DED-BF59F08CA208}" srcOrd="4" destOrd="0" presId="urn:microsoft.com/office/officeart/2005/8/layout/hList6"/>
    <dgm:cxn modelId="{4EA27B61-71A9-4801-BF95-8D331564EF89}" type="presParOf" srcId="{B77549E3-38C6-4605-BB97-E5EDDDC5EF4B}" destId="{F3172EA8-D65F-4457-B208-4A29632BF74D}" srcOrd="5" destOrd="0" presId="urn:microsoft.com/office/officeart/2005/8/layout/hList6"/>
    <dgm:cxn modelId="{092FCC1E-F919-4C9B-8C8B-07812FC1FA82}" type="presParOf" srcId="{B77549E3-38C6-4605-BB97-E5EDDDC5EF4B}" destId="{FF0C541A-5CDF-4552-8C32-50730B0F9C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20F154-2486-475D-84F0-4D024F4A8A61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E7ECAC-2A6C-47F6-9376-C6C91D6B9E79}">
      <dgm:prSet phldrT="[Текст]"/>
      <dgm:spPr/>
      <dgm:t>
        <a:bodyPr/>
        <a:lstStyle/>
        <a:p>
          <a:r>
            <a:rPr lang="ru-RU" dirty="0"/>
            <a:t>Чтобы создать оглавление необходимо выполнить следующие действия:</a:t>
          </a:r>
        </a:p>
      </dgm:t>
    </dgm:pt>
    <dgm:pt modelId="{78FD7410-FBC2-453B-9FD3-CDFA992C2FC0}" type="parTrans" cxnId="{9105A7AE-EFBE-47BC-8573-AF5F9F0926F9}">
      <dgm:prSet/>
      <dgm:spPr/>
      <dgm:t>
        <a:bodyPr/>
        <a:lstStyle/>
        <a:p>
          <a:endParaRPr lang="ru-RU"/>
        </a:p>
      </dgm:t>
    </dgm:pt>
    <dgm:pt modelId="{004FC5BB-51AA-463D-B361-EECF8E9E0964}" type="sibTrans" cxnId="{9105A7AE-EFBE-47BC-8573-AF5F9F0926F9}">
      <dgm:prSet/>
      <dgm:spPr/>
      <dgm:t>
        <a:bodyPr/>
        <a:lstStyle/>
        <a:p>
          <a:endParaRPr lang="ru-RU"/>
        </a:p>
      </dgm:t>
    </dgm:pt>
    <dgm:pt modelId="{2E394881-F13A-4D9B-AA88-34E9F62AF2E7}">
      <dgm:prSet/>
      <dgm:spPr/>
      <dgm:t>
        <a:bodyPr/>
        <a:lstStyle/>
        <a:p>
          <a:r>
            <a:rPr lang="ru-RU" dirty="0"/>
            <a:t>установить курсор в место вставки оглавления;</a:t>
          </a:r>
        </a:p>
      </dgm:t>
    </dgm:pt>
    <dgm:pt modelId="{C964DA4E-17B1-4C28-A632-680F31C93D4D}" type="parTrans" cxnId="{4CA93379-176B-4856-9DB4-501BB4B7D749}">
      <dgm:prSet/>
      <dgm:spPr/>
      <dgm:t>
        <a:bodyPr/>
        <a:lstStyle/>
        <a:p>
          <a:endParaRPr lang="ru-RU"/>
        </a:p>
      </dgm:t>
    </dgm:pt>
    <dgm:pt modelId="{135635CB-1FE3-46BE-859F-9C9C3AF72103}" type="sibTrans" cxnId="{4CA93379-176B-4856-9DB4-501BB4B7D749}">
      <dgm:prSet/>
      <dgm:spPr/>
      <dgm:t>
        <a:bodyPr/>
        <a:lstStyle/>
        <a:p>
          <a:endParaRPr lang="ru-RU"/>
        </a:p>
      </dgm:t>
    </dgm:pt>
    <dgm:pt modelId="{F338EB4E-01CF-4B29-817A-9D7991CC4D3D}">
      <dgm:prSet/>
      <dgm:spPr/>
      <dgm:t>
        <a:bodyPr/>
        <a:lstStyle/>
        <a:p>
          <a:r>
            <a:rPr lang="ru-RU" dirty="0"/>
            <a:t>на вкладке Ссылки в группе Оглавление выберите команду Оглавление, а затем выберите необходимый стиль оглавления</a:t>
          </a:r>
        </a:p>
      </dgm:t>
    </dgm:pt>
    <dgm:pt modelId="{BEEA8290-2123-4270-9279-6A3DDC5A7D56}" type="parTrans" cxnId="{20067F1B-8DC3-4BB4-A8C7-FCDB145670D4}">
      <dgm:prSet/>
      <dgm:spPr/>
      <dgm:t>
        <a:bodyPr/>
        <a:lstStyle/>
        <a:p>
          <a:endParaRPr lang="ru-RU"/>
        </a:p>
      </dgm:t>
    </dgm:pt>
    <dgm:pt modelId="{14F84B38-37A2-4945-AEFA-04693AB03DFC}" type="sibTrans" cxnId="{20067F1B-8DC3-4BB4-A8C7-FCDB145670D4}">
      <dgm:prSet/>
      <dgm:spPr/>
      <dgm:t>
        <a:bodyPr/>
        <a:lstStyle/>
        <a:p>
          <a:endParaRPr lang="ru-RU"/>
        </a:p>
      </dgm:t>
    </dgm:pt>
    <dgm:pt modelId="{FFBAE2E4-A802-48EA-8C89-563AAE765004}">
      <dgm:prSet/>
      <dgm:spPr/>
      <dgm:t>
        <a:bodyPr/>
        <a:lstStyle/>
        <a:p>
          <a:r>
            <a:rPr lang="ru-RU" dirty="0"/>
            <a:t>Чтобы задать дополнительные параметры, например количество уровней заголовков, которые должны отображаться, нажмите кнопку Оглавление.</a:t>
          </a:r>
        </a:p>
      </dgm:t>
    </dgm:pt>
    <dgm:pt modelId="{A79456AA-8A26-4D1D-9CAA-1C45DA212A93}" type="parTrans" cxnId="{52E87944-B5E7-4598-A556-06DD5879934F}">
      <dgm:prSet/>
      <dgm:spPr/>
      <dgm:t>
        <a:bodyPr/>
        <a:lstStyle/>
        <a:p>
          <a:endParaRPr lang="ru-RU"/>
        </a:p>
      </dgm:t>
    </dgm:pt>
    <dgm:pt modelId="{5178DA3A-A4E8-4C4E-A8E8-0D1F5CAB52B8}" type="sibTrans" cxnId="{52E87944-B5E7-4598-A556-06DD5879934F}">
      <dgm:prSet/>
      <dgm:spPr/>
      <dgm:t>
        <a:bodyPr/>
        <a:lstStyle/>
        <a:p>
          <a:endParaRPr lang="ru-RU"/>
        </a:p>
      </dgm:t>
    </dgm:pt>
    <dgm:pt modelId="{FE183A40-109A-4ADF-8656-EC29B61702E7}">
      <dgm:prSet/>
      <dgm:spPr/>
      <dgm:t>
        <a:bodyPr/>
        <a:lstStyle/>
        <a:p>
          <a:r>
            <a:rPr lang="ru-RU" dirty="0"/>
            <a:t>Нажать кнопку ОК.</a:t>
          </a:r>
        </a:p>
      </dgm:t>
    </dgm:pt>
    <dgm:pt modelId="{9625577A-67B8-45EE-80F1-83CDFCEAF59F}" type="parTrans" cxnId="{F8163CF2-88CC-493B-A458-0EFFD0766FE3}">
      <dgm:prSet/>
      <dgm:spPr/>
      <dgm:t>
        <a:bodyPr/>
        <a:lstStyle/>
        <a:p>
          <a:endParaRPr lang="ru-RU"/>
        </a:p>
      </dgm:t>
    </dgm:pt>
    <dgm:pt modelId="{31668ADE-E8A0-457E-B531-C11499CE9178}" type="sibTrans" cxnId="{F8163CF2-88CC-493B-A458-0EFFD0766FE3}">
      <dgm:prSet/>
      <dgm:spPr/>
      <dgm:t>
        <a:bodyPr/>
        <a:lstStyle/>
        <a:p>
          <a:endParaRPr lang="ru-RU"/>
        </a:p>
      </dgm:t>
    </dgm:pt>
    <dgm:pt modelId="{EE793BCB-A5E0-45DD-8741-DD5A9B79A35A}">
      <dgm:prSet/>
      <dgm:spPr/>
      <dgm:t>
        <a:bodyPr/>
        <a:lstStyle/>
        <a:p>
          <a:r>
            <a:rPr lang="ru-RU"/>
            <a:t>Обновление оглавления</a:t>
          </a:r>
        </a:p>
      </dgm:t>
    </dgm:pt>
    <dgm:pt modelId="{524E77F7-CBA3-4606-B69D-F3D9174A9C10}" type="parTrans" cxnId="{14216035-AF78-48EC-B79C-8D33789986A9}">
      <dgm:prSet/>
      <dgm:spPr/>
      <dgm:t>
        <a:bodyPr/>
        <a:lstStyle/>
        <a:p>
          <a:endParaRPr lang="ru-RU"/>
        </a:p>
      </dgm:t>
    </dgm:pt>
    <dgm:pt modelId="{AA7C04B1-30F1-48BE-B63E-B563F119F221}" type="sibTrans" cxnId="{14216035-AF78-48EC-B79C-8D33789986A9}">
      <dgm:prSet/>
      <dgm:spPr/>
      <dgm:t>
        <a:bodyPr/>
        <a:lstStyle/>
        <a:p>
          <a:endParaRPr lang="ru-RU"/>
        </a:p>
      </dgm:t>
    </dgm:pt>
    <dgm:pt modelId="{53C1A937-46E3-4194-A758-98244146112C}">
      <dgm:prSet/>
      <dgm:spPr/>
      <dgm:t>
        <a:bodyPr/>
        <a:lstStyle/>
        <a:p>
          <a:r>
            <a:rPr lang="ru-RU" dirty="0"/>
            <a:t>При работе с документом может потребоваться обновление оглавления.</a:t>
          </a:r>
        </a:p>
      </dgm:t>
    </dgm:pt>
    <dgm:pt modelId="{841A1B7C-9A3D-46BD-A29F-3706F7086E6A}" type="parTrans" cxnId="{5170BEE4-D9E6-442F-83D9-4EB5464E556A}">
      <dgm:prSet/>
      <dgm:spPr/>
      <dgm:t>
        <a:bodyPr/>
        <a:lstStyle/>
        <a:p>
          <a:endParaRPr lang="ru-RU"/>
        </a:p>
      </dgm:t>
    </dgm:pt>
    <dgm:pt modelId="{35A56240-FCC6-4271-BDD8-0E9B6838B37D}" type="sibTrans" cxnId="{5170BEE4-D9E6-442F-83D9-4EB5464E556A}">
      <dgm:prSet/>
      <dgm:spPr/>
      <dgm:t>
        <a:bodyPr/>
        <a:lstStyle/>
        <a:p>
          <a:endParaRPr lang="ru-RU"/>
        </a:p>
      </dgm:t>
    </dgm:pt>
    <dgm:pt modelId="{E04A2C28-01CB-4C59-AC76-D3FF6172A49F}">
      <dgm:prSet/>
      <dgm:spPr/>
      <dgm:t>
        <a:bodyPr/>
        <a:lstStyle/>
        <a:p>
          <a:r>
            <a:rPr lang="ru-RU" dirty="0"/>
            <a:t>•	на вкладке Ссылки в группе Оглавление выберите команду Обновить таблицу или щелкните правой клавишей мыши по меткам заполнителя.</a:t>
          </a:r>
        </a:p>
      </dgm:t>
    </dgm:pt>
    <dgm:pt modelId="{389F097C-536E-4006-A354-AAEF2414B9B0}" type="parTrans" cxnId="{4DFE0B1C-ECC9-4558-BDA5-1686719041D4}">
      <dgm:prSet/>
      <dgm:spPr/>
      <dgm:t>
        <a:bodyPr/>
        <a:lstStyle/>
        <a:p>
          <a:endParaRPr lang="ru-RU"/>
        </a:p>
      </dgm:t>
    </dgm:pt>
    <dgm:pt modelId="{1B6D1199-C289-4503-A3C9-29A5D60ED624}" type="sibTrans" cxnId="{4DFE0B1C-ECC9-4558-BDA5-1686719041D4}">
      <dgm:prSet/>
      <dgm:spPr/>
      <dgm:t>
        <a:bodyPr/>
        <a:lstStyle/>
        <a:p>
          <a:endParaRPr lang="ru-RU"/>
        </a:p>
      </dgm:t>
    </dgm:pt>
    <dgm:pt modelId="{3BDEE589-BC63-48AC-93F1-EA7DDEB2088D}">
      <dgm:prSet/>
      <dgm:spPr/>
      <dgm:t>
        <a:bodyPr/>
        <a:lstStyle/>
        <a:p>
          <a:r>
            <a:rPr lang="ru-RU" dirty="0"/>
            <a:t>•	в диалоговом окне Обновление оглавления поставьте переключатель в нужное положение</a:t>
          </a:r>
        </a:p>
      </dgm:t>
    </dgm:pt>
    <dgm:pt modelId="{C7C80194-EC2A-4299-B5F7-43254E88A7C3}" type="parTrans" cxnId="{4DBA856C-11CC-4CB4-B437-BBB7FA3DB37E}">
      <dgm:prSet/>
      <dgm:spPr/>
      <dgm:t>
        <a:bodyPr/>
        <a:lstStyle/>
        <a:p>
          <a:endParaRPr lang="ru-RU"/>
        </a:p>
      </dgm:t>
    </dgm:pt>
    <dgm:pt modelId="{D9FF25EC-F71C-4901-886A-78B2946CFE8D}" type="sibTrans" cxnId="{4DBA856C-11CC-4CB4-B437-BBB7FA3DB37E}">
      <dgm:prSet/>
      <dgm:spPr/>
      <dgm:t>
        <a:bodyPr/>
        <a:lstStyle/>
        <a:p>
          <a:endParaRPr lang="ru-RU"/>
        </a:p>
      </dgm:t>
    </dgm:pt>
    <dgm:pt modelId="{3D1AF564-92B6-4C20-9A29-086482B4D97C}">
      <dgm:prSet/>
      <dgm:spPr/>
      <dgm:t>
        <a:bodyPr/>
        <a:lstStyle/>
        <a:p>
          <a:r>
            <a:rPr lang="ru-RU" dirty="0"/>
            <a:t> Откроется диалоговое окно Оглавление. </a:t>
          </a:r>
        </a:p>
      </dgm:t>
    </dgm:pt>
    <dgm:pt modelId="{53308D46-2B52-4E41-A68A-C6AA294114B3}" type="parTrans" cxnId="{060AE01A-6C06-419A-892E-D4C361782150}">
      <dgm:prSet/>
      <dgm:spPr/>
      <dgm:t>
        <a:bodyPr/>
        <a:lstStyle/>
        <a:p>
          <a:endParaRPr lang="ru-RU"/>
        </a:p>
      </dgm:t>
    </dgm:pt>
    <dgm:pt modelId="{4BED8BCF-852A-476A-A454-306F27A57CDC}" type="sibTrans" cxnId="{060AE01A-6C06-419A-892E-D4C361782150}">
      <dgm:prSet/>
      <dgm:spPr/>
      <dgm:t>
        <a:bodyPr/>
        <a:lstStyle/>
        <a:p>
          <a:endParaRPr lang="ru-RU"/>
        </a:p>
      </dgm:t>
    </dgm:pt>
    <dgm:pt modelId="{295AC93C-3341-4E7B-91A5-F9DA98A3875B}">
      <dgm:prSet/>
      <dgm:spPr/>
      <dgm:t>
        <a:bodyPr/>
        <a:lstStyle/>
        <a:p>
          <a:r>
            <a:rPr lang="ru-RU"/>
            <a:t>В </a:t>
          </a:r>
          <a:r>
            <a:rPr lang="ru-RU" dirty="0"/>
            <a:t>поле Формат выберите способ представления оглавления, в поле Уровни –уровень включаемых заголовков, а в поле Заполнитель — символы заполнения между заголовками и номерами страниц.</a:t>
          </a:r>
        </a:p>
      </dgm:t>
    </dgm:pt>
    <dgm:pt modelId="{934BDC5D-24A7-48A4-8DF7-6696785D2686}" type="parTrans" cxnId="{BE6B5077-4BC0-4182-8A27-6970E87C90C3}">
      <dgm:prSet/>
      <dgm:spPr/>
      <dgm:t>
        <a:bodyPr/>
        <a:lstStyle/>
        <a:p>
          <a:endParaRPr lang="ru-RU"/>
        </a:p>
      </dgm:t>
    </dgm:pt>
    <dgm:pt modelId="{EC85952E-C50E-4C5F-AB17-2093FACD1274}" type="sibTrans" cxnId="{BE6B5077-4BC0-4182-8A27-6970E87C90C3}">
      <dgm:prSet/>
      <dgm:spPr/>
      <dgm:t>
        <a:bodyPr/>
        <a:lstStyle/>
        <a:p>
          <a:endParaRPr lang="ru-RU"/>
        </a:p>
      </dgm:t>
    </dgm:pt>
    <dgm:pt modelId="{5FC7F306-892B-43AA-A31A-950D2BB1D376}">
      <dgm:prSet/>
      <dgm:spPr/>
      <dgm:t>
        <a:bodyPr/>
        <a:lstStyle/>
        <a:p>
          <a:r>
            <a:rPr lang="ru-RU" dirty="0"/>
            <a:t> Например, при наборе дополнительного текста нумерация страниц изменяется, а если добавляются новые заголовки, их потребуется вставить в оглавление. </a:t>
          </a:r>
        </a:p>
      </dgm:t>
    </dgm:pt>
    <dgm:pt modelId="{1E8B042F-22F7-434D-A171-0013A050DE3C}" type="parTrans" cxnId="{B42E1B3F-7574-4C24-B04F-3B80B030BDD3}">
      <dgm:prSet/>
      <dgm:spPr/>
      <dgm:t>
        <a:bodyPr/>
        <a:lstStyle/>
        <a:p>
          <a:endParaRPr lang="ru-RU"/>
        </a:p>
      </dgm:t>
    </dgm:pt>
    <dgm:pt modelId="{95A8E58A-EDD3-4F64-963E-8201C35DB962}" type="sibTrans" cxnId="{B42E1B3F-7574-4C24-B04F-3B80B030BDD3}">
      <dgm:prSet/>
      <dgm:spPr/>
      <dgm:t>
        <a:bodyPr/>
        <a:lstStyle/>
        <a:p>
          <a:endParaRPr lang="ru-RU"/>
        </a:p>
      </dgm:t>
    </dgm:pt>
    <dgm:pt modelId="{CCF174A6-70A6-4AC8-8C8C-15EE28131882}">
      <dgm:prSet/>
      <dgm:spPr/>
      <dgm:t>
        <a:bodyPr/>
        <a:lstStyle/>
        <a:p>
          <a:r>
            <a:rPr lang="ru-RU"/>
            <a:t>Для </a:t>
          </a:r>
          <a:r>
            <a:rPr lang="ru-RU" dirty="0"/>
            <a:t>этого:</a:t>
          </a:r>
        </a:p>
      </dgm:t>
    </dgm:pt>
    <dgm:pt modelId="{F08FE951-0686-4FBA-BDDD-914C03B08AE7}" type="parTrans" cxnId="{DB7AF1B9-4126-46B3-889F-3ED944000DDA}">
      <dgm:prSet/>
      <dgm:spPr/>
      <dgm:t>
        <a:bodyPr/>
        <a:lstStyle/>
        <a:p>
          <a:endParaRPr lang="ru-RU"/>
        </a:p>
      </dgm:t>
    </dgm:pt>
    <dgm:pt modelId="{9A476409-22B5-4F6E-A3E4-2B9CB2FFCC23}" type="sibTrans" cxnId="{DB7AF1B9-4126-46B3-889F-3ED944000DDA}">
      <dgm:prSet/>
      <dgm:spPr/>
      <dgm:t>
        <a:bodyPr/>
        <a:lstStyle/>
        <a:p>
          <a:endParaRPr lang="ru-RU"/>
        </a:p>
      </dgm:t>
    </dgm:pt>
    <dgm:pt modelId="{F438D7AE-0124-4AFF-B0C1-4FECEAC2AB74}" type="pres">
      <dgm:prSet presAssocID="{DC20F154-2486-475D-84F0-4D024F4A8A61}" presName="outerComposite" presStyleCnt="0">
        <dgm:presLayoutVars>
          <dgm:chMax val="5"/>
          <dgm:dir/>
          <dgm:resizeHandles val="exact"/>
        </dgm:presLayoutVars>
      </dgm:prSet>
      <dgm:spPr/>
    </dgm:pt>
    <dgm:pt modelId="{783B4C3B-B0D0-4936-8DF5-6B90A4CBE86B}" type="pres">
      <dgm:prSet presAssocID="{DC20F154-2486-475D-84F0-4D024F4A8A61}" presName="dummyMaxCanvas" presStyleCnt="0">
        <dgm:presLayoutVars/>
      </dgm:prSet>
      <dgm:spPr/>
    </dgm:pt>
    <dgm:pt modelId="{D7488001-123A-4621-BE21-01FD4AEA197B}" type="pres">
      <dgm:prSet presAssocID="{DC20F154-2486-475D-84F0-4D024F4A8A61}" presName="ThreeNodes_1" presStyleLbl="node1" presStyleIdx="0" presStyleCnt="3">
        <dgm:presLayoutVars>
          <dgm:bulletEnabled val="1"/>
        </dgm:presLayoutVars>
      </dgm:prSet>
      <dgm:spPr/>
    </dgm:pt>
    <dgm:pt modelId="{525F81D6-7D58-4994-9B93-0D90A20D6CDF}" type="pres">
      <dgm:prSet presAssocID="{DC20F154-2486-475D-84F0-4D024F4A8A61}" presName="ThreeNodes_2" presStyleLbl="node1" presStyleIdx="1" presStyleCnt="3">
        <dgm:presLayoutVars>
          <dgm:bulletEnabled val="1"/>
        </dgm:presLayoutVars>
      </dgm:prSet>
      <dgm:spPr/>
    </dgm:pt>
    <dgm:pt modelId="{8EAC54C2-C88F-4117-AD30-165515F44012}" type="pres">
      <dgm:prSet presAssocID="{DC20F154-2486-475D-84F0-4D024F4A8A61}" presName="ThreeNodes_3" presStyleLbl="node1" presStyleIdx="2" presStyleCnt="3">
        <dgm:presLayoutVars>
          <dgm:bulletEnabled val="1"/>
        </dgm:presLayoutVars>
      </dgm:prSet>
      <dgm:spPr/>
    </dgm:pt>
    <dgm:pt modelId="{5AC4BBFB-ED81-46BB-BE37-A37AB85B14BC}" type="pres">
      <dgm:prSet presAssocID="{DC20F154-2486-475D-84F0-4D024F4A8A61}" presName="ThreeConn_1-2" presStyleLbl="fgAccFollowNode1" presStyleIdx="0" presStyleCnt="2" custLinFactNeighborX="-8599" custLinFactNeighborY="-8005">
        <dgm:presLayoutVars>
          <dgm:bulletEnabled val="1"/>
        </dgm:presLayoutVars>
      </dgm:prSet>
      <dgm:spPr/>
    </dgm:pt>
    <dgm:pt modelId="{1168FE21-8FE3-4448-9CC1-5A40606D4E3D}" type="pres">
      <dgm:prSet presAssocID="{DC20F154-2486-475D-84F0-4D024F4A8A61}" presName="ThreeConn_2-3" presStyleLbl="fgAccFollowNode1" presStyleIdx="1" presStyleCnt="2">
        <dgm:presLayoutVars>
          <dgm:bulletEnabled val="1"/>
        </dgm:presLayoutVars>
      </dgm:prSet>
      <dgm:spPr/>
    </dgm:pt>
    <dgm:pt modelId="{97CE9936-2D4D-4A6B-BD4F-E3EF77220A9E}" type="pres">
      <dgm:prSet presAssocID="{DC20F154-2486-475D-84F0-4D024F4A8A61}" presName="ThreeNodes_1_text" presStyleLbl="node1" presStyleIdx="2" presStyleCnt="3">
        <dgm:presLayoutVars>
          <dgm:bulletEnabled val="1"/>
        </dgm:presLayoutVars>
      </dgm:prSet>
      <dgm:spPr/>
    </dgm:pt>
    <dgm:pt modelId="{D8B76E3C-16D8-483C-A91B-D741A01C1074}" type="pres">
      <dgm:prSet presAssocID="{DC20F154-2486-475D-84F0-4D024F4A8A61}" presName="ThreeNodes_2_text" presStyleLbl="node1" presStyleIdx="2" presStyleCnt="3">
        <dgm:presLayoutVars>
          <dgm:bulletEnabled val="1"/>
        </dgm:presLayoutVars>
      </dgm:prSet>
      <dgm:spPr/>
    </dgm:pt>
    <dgm:pt modelId="{E98D2571-9B1A-4DD6-867D-88E2453EB190}" type="pres">
      <dgm:prSet presAssocID="{DC20F154-2486-475D-84F0-4D024F4A8A6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4C55119-93F3-4B9C-8AFD-2D061C34BC41}" type="presOf" srcId="{FFBAE2E4-A802-48EA-8C89-563AAE765004}" destId="{525F81D6-7D58-4994-9B93-0D90A20D6CDF}" srcOrd="0" destOrd="0" presId="urn:microsoft.com/office/officeart/2005/8/layout/vProcess5"/>
    <dgm:cxn modelId="{060AE01A-6C06-419A-892E-D4C361782150}" srcId="{FFBAE2E4-A802-48EA-8C89-563AAE765004}" destId="{3D1AF564-92B6-4C20-9A29-086482B4D97C}" srcOrd="0" destOrd="0" parTransId="{53308D46-2B52-4E41-A68A-C6AA294114B3}" sibTransId="{4BED8BCF-852A-476A-A454-306F27A57CDC}"/>
    <dgm:cxn modelId="{20067F1B-8DC3-4BB4-A8C7-FCDB145670D4}" srcId="{35E7ECAC-2A6C-47F6-9376-C6C91D6B9E79}" destId="{F338EB4E-01CF-4B29-817A-9D7991CC4D3D}" srcOrd="1" destOrd="0" parTransId="{BEEA8290-2123-4270-9279-6A3DDC5A7D56}" sibTransId="{14F84B38-37A2-4945-AEFA-04693AB03DFC}"/>
    <dgm:cxn modelId="{4DFE0B1C-ECC9-4558-BDA5-1686719041D4}" srcId="{EE793BCB-A5E0-45DD-8741-DD5A9B79A35A}" destId="{E04A2C28-01CB-4C59-AC76-D3FF6172A49F}" srcOrd="3" destOrd="0" parTransId="{389F097C-536E-4006-A354-AAEF2414B9B0}" sibTransId="{1B6D1199-C289-4503-A3C9-29A5D60ED624}"/>
    <dgm:cxn modelId="{02A2F125-EEA0-43FC-8573-871134D099A0}" type="presOf" srcId="{CCF174A6-70A6-4AC8-8C8C-15EE28131882}" destId="{8EAC54C2-C88F-4117-AD30-165515F44012}" srcOrd="0" destOrd="3" presId="urn:microsoft.com/office/officeart/2005/8/layout/vProcess5"/>
    <dgm:cxn modelId="{4050DC29-E3B4-4FF1-B2CF-2447775B531A}" type="presOf" srcId="{DC20F154-2486-475D-84F0-4D024F4A8A61}" destId="{F438D7AE-0124-4AFF-B0C1-4FECEAC2AB74}" srcOrd="0" destOrd="0" presId="urn:microsoft.com/office/officeart/2005/8/layout/vProcess5"/>
    <dgm:cxn modelId="{4E5BA22D-34F0-4333-898E-12B89145797C}" type="presOf" srcId="{2E394881-F13A-4D9B-AA88-34E9F62AF2E7}" destId="{D7488001-123A-4621-BE21-01FD4AEA197B}" srcOrd="0" destOrd="1" presId="urn:microsoft.com/office/officeart/2005/8/layout/vProcess5"/>
    <dgm:cxn modelId="{B8A0E62D-A476-4E62-82D9-886172CA4FBD}" type="presOf" srcId="{35E7ECAC-2A6C-47F6-9376-C6C91D6B9E79}" destId="{D7488001-123A-4621-BE21-01FD4AEA197B}" srcOrd="0" destOrd="0" presId="urn:microsoft.com/office/officeart/2005/8/layout/vProcess5"/>
    <dgm:cxn modelId="{14216035-AF78-48EC-B79C-8D33789986A9}" srcId="{DC20F154-2486-475D-84F0-4D024F4A8A61}" destId="{EE793BCB-A5E0-45DD-8741-DD5A9B79A35A}" srcOrd="2" destOrd="0" parTransId="{524E77F7-CBA3-4606-B69D-F3D9174A9C10}" sibTransId="{AA7C04B1-30F1-48BE-B63E-B563F119F221}"/>
    <dgm:cxn modelId="{6D63EC3B-418E-4D24-AE80-6B0B328B687C}" type="presOf" srcId="{FE183A40-109A-4ADF-8656-EC29B61702E7}" destId="{D8B76E3C-16D8-483C-A91B-D741A01C1074}" srcOrd="1" destOrd="3" presId="urn:microsoft.com/office/officeart/2005/8/layout/vProcess5"/>
    <dgm:cxn modelId="{B42E1B3F-7574-4C24-B04F-3B80B030BDD3}" srcId="{EE793BCB-A5E0-45DD-8741-DD5A9B79A35A}" destId="{5FC7F306-892B-43AA-A31A-950D2BB1D376}" srcOrd="1" destOrd="0" parTransId="{1E8B042F-22F7-434D-A171-0013A050DE3C}" sibTransId="{95A8E58A-EDD3-4F64-963E-8201C35DB962}"/>
    <dgm:cxn modelId="{4585DB5E-664C-493D-B090-59C974DBDDC8}" type="presOf" srcId="{295AC93C-3341-4E7B-91A5-F9DA98A3875B}" destId="{D8B76E3C-16D8-483C-A91B-D741A01C1074}" srcOrd="1" destOrd="2" presId="urn:microsoft.com/office/officeart/2005/8/layout/vProcess5"/>
    <dgm:cxn modelId="{52E87944-B5E7-4598-A556-06DD5879934F}" srcId="{DC20F154-2486-475D-84F0-4D024F4A8A61}" destId="{FFBAE2E4-A802-48EA-8C89-563AAE765004}" srcOrd="1" destOrd="0" parTransId="{A79456AA-8A26-4D1D-9CAA-1C45DA212A93}" sibTransId="{5178DA3A-A4E8-4C4E-A8E8-0D1F5CAB52B8}"/>
    <dgm:cxn modelId="{60A3EB45-0BE9-4863-8DA0-68239B076E17}" type="presOf" srcId="{295AC93C-3341-4E7B-91A5-F9DA98A3875B}" destId="{525F81D6-7D58-4994-9B93-0D90A20D6CDF}" srcOrd="0" destOrd="2" presId="urn:microsoft.com/office/officeart/2005/8/layout/vProcess5"/>
    <dgm:cxn modelId="{2F169466-B0B7-4838-90D9-0A751E8EDFE6}" type="presOf" srcId="{CCF174A6-70A6-4AC8-8C8C-15EE28131882}" destId="{E98D2571-9B1A-4DD6-867D-88E2453EB190}" srcOrd="1" destOrd="3" presId="urn:microsoft.com/office/officeart/2005/8/layout/vProcess5"/>
    <dgm:cxn modelId="{4DBA856C-11CC-4CB4-B437-BBB7FA3DB37E}" srcId="{EE793BCB-A5E0-45DD-8741-DD5A9B79A35A}" destId="{3BDEE589-BC63-48AC-93F1-EA7DDEB2088D}" srcOrd="4" destOrd="0" parTransId="{C7C80194-EC2A-4299-B5F7-43254E88A7C3}" sibTransId="{D9FF25EC-F71C-4901-886A-78B2946CFE8D}"/>
    <dgm:cxn modelId="{08063B51-A987-4FBF-83B3-A2789EA85C0E}" type="presOf" srcId="{F338EB4E-01CF-4B29-817A-9D7991CC4D3D}" destId="{D7488001-123A-4621-BE21-01FD4AEA197B}" srcOrd="0" destOrd="2" presId="urn:microsoft.com/office/officeart/2005/8/layout/vProcess5"/>
    <dgm:cxn modelId="{8425AE56-2725-41B2-9C29-8158D9233C40}" type="presOf" srcId="{5178DA3A-A4E8-4C4E-A8E8-0D1F5CAB52B8}" destId="{1168FE21-8FE3-4448-9CC1-5A40606D4E3D}" srcOrd="0" destOrd="0" presId="urn:microsoft.com/office/officeart/2005/8/layout/vProcess5"/>
    <dgm:cxn modelId="{BE6B5077-4BC0-4182-8A27-6970E87C90C3}" srcId="{FFBAE2E4-A802-48EA-8C89-563AAE765004}" destId="{295AC93C-3341-4E7B-91A5-F9DA98A3875B}" srcOrd="1" destOrd="0" parTransId="{934BDC5D-24A7-48A4-8DF7-6696785D2686}" sibTransId="{EC85952E-C50E-4C5F-AB17-2093FACD1274}"/>
    <dgm:cxn modelId="{4CA93379-176B-4856-9DB4-501BB4B7D749}" srcId="{35E7ECAC-2A6C-47F6-9376-C6C91D6B9E79}" destId="{2E394881-F13A-4D9B-AA88-34E9F62AF2E7}" srcOrd="0" destOrd="0" parTransId="{C964DA4E-17B1-4C28-A632-680F31C93D4D}" sibTransId="{135635CB-1FE3-46BE-859F-9C9C3AF72103}"/>
    <dgm:cxn modelId="{9BCE1784-0DC0-44DC-98A2-EB6CA51092BA}" type="presOf" srcId="{2E394881-F13A-4D9B-AA88-34E9F62AF2E7}" destId="{97CE9936-2D4D-4A6B-BD4F-E3EF77220A9E}" srcOrd="1" destOrd="1" presId="urn:microsoft.com/office/officeart/2005/8/layout/vProcess5"/>
    <dgm:cxn modelId="{3E398C8E-D02D-4A1F-9A91-E7BE2B02A611}" type="presOf" srcId="{3D1AF564-92B6-4C20-9A29-086482B4D97C}" destId="{525F81D6-7D58-4994-9B93-0D90A20D6CDF}" srcOrd="0" destOrd="1" presId="urn:microsoft.com/office/officeart/2005/8/layout/vProcess5"/>
    <dgm:cxn modelId="{A1487C8F-EF5A-4A45-B15C-4CACB81E34CF}" type="presOf" srcId="{E04A2C28-01CB-4C59-AC76-D3FF6172A49F}" destId="{8EAC54C2-C88F-4117-AD30-165515F44012}" srcOrd="0" destOrd="4" presId="urn:microsoft.com/office/officeart/2005/8/layout/vProcess5"/>
    <dgm:cxn modelId="{EAFCF890-0607-4ABC-8406-87163FC82E76}" type="presOf" srcId="{EE793BCB-A5E0-45DD-8741-DD5A9B79A35A}" destId="{8EAC54C2-C88F-4117-AD30-165515F44012}" srcOrd="0" destOrd="0" presId="urn:microsoft.com/office/officeart/2005/8/layout/vProcess5"/>
    <dgm:cxn modelId="{92DF6993-1B93-4D2E-A3E8-19DFF5FE7706}" type="presOf" srcId="{E04A2C28-01CB-4C59-AC76-D3FF6172A49F}" destId="{E98D2571-9B1A-4DD6-867D-88E2453EB190}" srcOrd="1" destOrd="4" presId="urn:microsoft.com/office/officeart/2005/8/layout/vProcess5"/>
    <dgm:cxn modelId="{6DD69E94-D9D7-4645-AAC0-82106150C956}" type="presOf" srcId="{5FC7F306-892B-43AA-A31A-950D2BB1D376}" destId="{E98D2571-9B1A-4DD6-867D-88E2453EB190}" srcOrd="1" destOrd="2" presId="urn:microsoft.com/office/officeart/2005/8/layout/vProcess5"/>
    <dgm:cxn modelId="{CB08EEA3-36E0-42DC-97D2-4B368F3E3EAC}" type="presOf" srcId="{F338EB4E-01CF-4B29-817A-9D7991CC4D3D}" destId="{97CE9936-2D4D-4A6B-BD4F-E3EF77220A9E}" srcOrd="1" destOrd="2" presId="urn:microsoft.com/office/officeart/2005/8/layout/vProcess5"/>
    <dgm:cxn modelId="{6E674CA7-2409-4185-9B8C-F80A0210D22A}" type="presOf" srcId="{3D1AF564-92B6-4C20-9A29-086482B4D97C}" destId="{D8B76E3C-16D8-483C-A91B-D741A01C1074}" srcOrd="1" destOrd="1" presId="urn:microsoft.com/office/officeart/2005/8/layout/vProcess5"/>
    <dgm:cxn modelId="{9105A7AE-EFBE-47BC-8573-AF5F9F0926F9}" srcId="{DC20F154-2486-475D-84F0-4D024F4A8A61}" destId="{35E7ECAC-2A6C-47F6-9376-C6C91D6B9E79}" srcOrd="0" destOrd="0" parTransId="{78FD7410-FBC2-453B-9FD3-CDFA992C2FC0}" sibTransId="{004FC5BB-51AA-463D-B361-EECF8E9E0964}"/>
    <dgm:cxn modelId="{AA7BC9B4-52BF-47A5-812F-A45863836EEB}" type="presOf" srcId="{35E7ECAC-2A6C-47F6-9376-C6C91D6B9E79}" destId="{97CE9936-2D4D-4A6B-BD4F-E3EF77220A9E}" srcOrd="1" destOrd="0" presId="urn:microsoft.com/office/officeart/2005/8/layout/vProcess5"/>
    <dgm:cxn modelId="{DB7AF1B9-4126-46B3-889F-3ED944000DDA}" srcId="{EE793BCB-A5E0-45DD-8741-DD5A9B79A35A}" destId="{CCF174A6-70A6-4AC8-8C8C-15EE28131882}" srcOrd="2" destOrd="0" parTransId="{F08FE951-0686-4FBA-BDDD-914C03B08AE7}" sibTransId="{9A476409-22B5-4F6E-A3E4-2B9CB2FFCC23}"/>
    <dgm:cxn modelId="{5F3681BB-0AE9-4093-B3B2-1172EAD02D03}" type="presOf" srcId="{004FC5BB-51AA-463D-B361-EECF8E9E0964}" destId="{5AC4BBFB-ED81-46BB-BE37-A37AB85B14BC}" srcOrd="0" destOrd="0" presId="urn:microsoft.com/office/officeart/2005/8/layout/vProcess5"/>
    <dgm:cxn modelId="{215E7EC2-093B-41D4-87B0-E6152D33F85A}" type="presOf" srcId="{53C1A937-46E3-4194-A758-98244146112C}" destId="{8EAC54C2-C88F-4117-AD30-165515F44012}" srcOrd="0" destOrd="1" presId="urn:microsoft.com/office/officeart/2005/8/layout/vProcess5"/>
    <dgm:cxn modelId="{2B9CDDC5-A17A-40BF-BDA9-9C2B57FD429F}" type="presOf" srcId="{EE793BCB-A5E0-45DD-8741-DD5A9B79A35A}" destId="{E98D2571-9B1A-4DD6-867D-88E2453EB190}" srcOrd="1" destOrd="0" presId="urn:microsoft.com/office/officeart/2005/8/layout/vProcess5"/>
    <dgm:cxn modelId="{7D0B3FCA-4E3C-40E3-8567-8B4062FA9CFF}" type="presOf" srcId="{5FC7F306-892B-43AA-A31A-950D2BB1D376}" destId="{8EAC54C2-C88F-4117-AD30-165515F44012}" srcOrd="0" destOrd="2" presId="urn:microsoft.com/office/officeart/2005/8/layout/vProcess5"/>
    <dgm:cxn modelId="{FC1C3DD6-4E91-4F45-A1F5-EAF0EF519BD7}" type="presOf" srcId="{FFBAE2E4-A802-48EA-8C89-563AAE765004}" destId="{D8B76E3C-16D8-483C-A91B-D741A01C1074}" srcOrd="1" destOrd="0" presId="urn:microsoft.com/office/officeart/2005/8/layout/vProcess5"/>
    <dgm:cxn modelId="{3779D9DE-6616-4A07-9C65-9EB42906A4D6}" type="presOf" srcId="{FE183A40-109A-4ADF-8656-EC29B61702E7}" destId="{525F81D6-7D58-4994-9B93-0D90A20D6CDF}" srcOrd="0" destOrd="3" presId="urn:microsoft.com/office/officeart/2005/8/layout/vProcess5"/>
    <dgm:cxn modelId="{0A76A7DF-DAFF-48E6-AF49-277BBCB022F1}" type="presOf" srcId="{3BDEE589-BC63-48AC-93F1-EA7DDEB2088D}" destId="{8EAC54C2-C88F-4117-AD30-165515F44012}" srcOrd="0" destOrd="5" presId="urn:microsoft.com/office/officeart/2005/8/layout/vProcess5"/>
    <dgm:cxn modelId="{D5E9C2E0-F7D3-4EEA-99EA-7D33ADF2D417}" type="presOf" srcId="{53C1A937-46E3-4194-A758-98244146112C}" destId="{E98D2571-9B1A-4DD6-867D-88E2453EB190}" srcOrd="1" destOrd="1" presId="urn:microsoft.com/office/officeart/2005/8/layout/vProcess5"/>
    <dgm:cxn modelId="{5170BEE4-D9E6-442F-83D9-4EB5464E556A}" srcId="{EE793BCB-A5E0-45DD-8741-DD5A9B79A35A}" destId="{53C1A937-46E3-4194-A758-98244146112C}" srcOrd="0" destOrd="0" parTransId="{841A1B7C-9A3D-46BD-A29F-3706F7086E6A}" sibTransId="{35A56240-FCC6-4271-BDD8-0E9B6838B37D}"/>
    <dgm:cxn modelId="{F8163CF2-88CC-493B-A458-0EFFD0766FE3}" srcId="{FFBAE2E4-A802-48EA-8C89-563AAE765004}" destId="{FE183A40-109A-4ADF-8656-EC29B61702E7}" srcOrd="2" destOrd="0" parTransId="{9625577A-67B8-45EE-80F1-83CDFCEAF59F}" sibTransId="{31668ADE-E8A0-457E-B531-C11499CE9178}"/>
    <dgm:cxn modelId="{7A7F53FF-6832-4DD8-9D7F-0D8292E7CA85}" type="presOf" srcId="{3BDEE589-BC63-48AC-93F1-EA7DDEB2088D}" destId="{E98D2571-9B1A-4DD6-867D-88E2453EB190}" srcOrd="1" destOrd="5" presId="urn:microsoft.com/office/officeart/2005/8/layout/vProcess5"/>
    <dgm:cxn modelId="{EC1216E8-F370-484B-BBCE-04F028302689}" type="presParOf" srcId="{F438D7AE-0124-4AFF-B0C1-4FECEAC2AB74}" destId="{783B4C3B-B0D0-4936-8DF5-6B90A4CBE86B}" srcOrd="0" destOrd="0" presId="urn:microsoft.com/office/officeart/2005/8/layout/vProcess5"/>
    <dgm:cxn modelId="{2B99873D-314F-4E24-BFAD-6E429A25E397}" type="presParOf" srcId="{F438D7AE-0124-4AFF-B0C1-4FECEAC2AB74}" destId="{D7488001-123A-4621-BE21-01FD4AEA197B}" srcOrd="1" destOrd="0" presId="urn:microsoft.com/office/officeart/2005/8/layout/vProcess5"/>
    <dgm:cxn modelId="{4B1F74ED-C076-40E6-A32B-483D6E4E95EC}" type="presParOf" srcId="{F438D7AE-0124-4AFF-B0C1-4FECEAC2AB74}" destId="{525F81D6-7D58-4994-9B93-0D90A20D6CDF}" srcOrd="2" destOrd="0" presId="urn:microsoft.com/office/officeart/2005/8/layout/vProcess5"/>
    <dgm:cxn modelId="{0F333E3B-DFAB-4E66-A81C-753006DEC6B3}" type="presParOf" srcId="{F438D7AE-0124-4AFF-B0C1-4FECEAC2AB74}" destId="{8EAC54C2-C88F-4117-AD30-165515F44012}" srcOrd="3" destOrd="0" presId="urn:microsoft.com/office/officeart/2005/8/layout/vProcess5"/>
    <dgm:cxn modelId="{684DA02F-43DB-4727-9198-2D045EE52267}" type="presParOf" srcId="{F438D7AE-0124-4AFF-B0C1-4FECEAC2AB74}" destId="{5AC4BBFB-ED81-46BB-BE37-A37AB85B14BC}" srcOrd="4" destOrd="0" presId="urn:microsoft.com/office/officeart/2005/8/layout/vProcess5"/>
    <dgm:cxn modelId="{4F1E7E5D-DB20-4B63-8799-90104922F862}" type="presParOf" srcId="{F438D7AE-0124-4AFF-B0C1-4FECEAC2AB74}" destId="{1168FE21-8FE3-4448-9CC1-5A40606D4E3D}" srcOrd="5" destOrd="0" presId="urn:microsoft.com/office/officeart/2005/8/layout/vProcess5"/>
    <dgm:cxn modelId="{80571EB5-67E8-4CBF-BC27-2228AE11A3B1}" type="presParOf" srcId="{F438D7AE-0124-4AFF-B0C1-4FECEAC2AB74}" destId="{97CE9936-2D4D-4A6B-BD4F-E3EF77220A9E}" srcOrd="6" destOrd="0" presId="urn:microsoft.com/office/officeart/2005/8/layout/vProcess5"/>
    <dgm:cxn modelId="{0989FAEF-2688-4144-A0FF-FC7570AE9728}" type="presParOf" srcId="{F438D7AE-0124-4AFF-B0C1-4FECEAC2AB74}" destId="{D8B76E3C-16D8-483C-A91B-D741A01C1074}" srcOrd="7" destOrd="0" presId="urn:microsoft.com/office/officeart/2005/8/layout/vProcess5"/>
    <dgm:cxn modelId="{F705A8B8-DCA6-4612-A86B-228DBC3E845E}" type="presParOf" srcId="{F438D7AE-0124-4AFF-B0C1-4FECEAC2AB74}" destId="{E98D2571-9B1A-4DD6-867D-88E2453EB1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7BC8A5-1475-4211-BDB9-FAB69B36D5F1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B984B7-5A5D-4C4E-8281-68609A738757}">
      <dgm:prSet phldrT="[Текст]" custT="1"/>
      <dgm:spPr/>
      <dgm:t>
        <a:bodyPr/>
        <a:lstStyle/>
        <a:p>
          <a:r>
            <a:rPr lang="ru-RU" sz="2400" dirty="0">
              <a:latin typeface="+mj-lt"/>
            </a:rPr>
            <a:t>Защита документа</a:t>
          </a:r>
        </a:p>
      </dgm:t>
    </dgm:pt>
    <dgm:pt modelId="{20CF9662-394A-4638-813E-1C891DF0FE0D}" type="parTrans" cxnId="{4CCC6F31-F350-4280-B304-3CBAFA3E152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900634B-C27A-49C7-810D-E758641FA8FC}" type="sibTrans" cxnId="{4CCC6F31-F350-4280-B304-3CBAFA3E152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09DD62C-C94F-4D75-A226-095EBE74FC41}">
      <dgm:prSet custT="1"/>
      <dgm:spPr/>
      <dgm:t>
        <a:bodyPr/>
        <a:lstStyle/>
        <a:p>
          <a:r>
            <a:rPr lang="ru-RU" sz="1400" dirty="0">
              <a:latin typeface="+mj-lt"/>
            </a:rPr>
            <a:t>На вкладке Разработчик в группе Защита выберите команду Ограничить редактирование и затем щелкните Ограничения на форматирование и редактирование.</a:t>
          </a:r>
        </a:p>
      </dgm:t>
    </dgm:pt>
    <dgm:pt modelId="{C76561CD-9CF1-4E4B-A783-000200416C86}" type="parTrans" cxnId="{E4EC724C-97FB-4CBB-AED6-7F07C7C7941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D831111-E4EC-4775-9F82-988360F33145}" type="sibTrans" cxnId="{E4EC724C-97FB-4CBB-AED6-7F07C7C7941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4789090-3CF8-4DCC-93CF-42322E4E1C04}">
      <dgm:prSet custT="1"/>
      <dgm:spPr/>
      <dgm:t>
        <a:bodyPr/>
        <a:lstStyle/>
        <a:p>
          <a:r>
            <a:rPr lang="ru-RU" sz="1400" dirty="0">
              <a:latin typeface="+mj-lt"/>
            </a:rPr>
            <a:t>Установить защиту в группе Ограничения на редактирование установите флажок Разрешить только указанный способ редактирования документа, а затем выберите Ввод данных в поля форм в списке ограничений.</a:t>
          </a:r>
        </a:p>
      </dgm:t>
    </dgm:pt>
    <dgm:pt modelId="{9D95E2D7-CA09-41EA-8F9F-FF87440CAE68}" type="parTrans" cxnId="{B47BE490-6683-4F39-8BD5-05F627C9EC6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D359D1F-08CB-499E-8721-D3622AF1CA4E}" type="sibTrans" cxnId="{B47BE490-6683-4F39-8BD5-05F627C9EC6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E983739-2B39-4353-A422-388BC51DED45}">
      <dgm:prSet custT="1"/>
      <dgm:spPr/>
      <dgm:t>
        <a:bodyPr/>
        <a:lstStyle/>
        <a:p>
          <a:r>
            <a:rPr lang="ru-RU" sz="1400" dirty="0">
              <a:latin typeface="+mj-lt"/>
            </a:rPr>
            <a:t>	В группе Включить защиту нажмите кнопку Да, включить защиту.</a:t>
          </a:r>
        </a:p>
      </dgm:t>
    </dgm:pt>
    <dgm:pt modelId="{B25A9612-D745-4266-9DF0-791C6073C61C}" type="parTrans" cxnId="{5B1E8CAA-0740-4C3D-8172-8A5E5EDE1E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A1F0665-9379-4741-9A81-D10E9D3A4B61}" type="sibTrans" cxnId="{5B1E8CAA-0740-4C3D-8172-8A5E5EDE1E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B41740D-D54B-43CA-8904-D39DECF5FDFF}">
      <dgm:prSet custT="1"/>
      <dgm:spPr/>
      <dgm:t>
        <a:bodyPr/>
        <a:lstStyle/>
        <a:p>
          <a:r>
            <a:rPr lang="ru-RU" sz="1400" dirty="0">
              <a:latin typeface="+mj-lt"/>
            </a:rPr>
            <a:t>Для назначения для документа пароля, чтобы только знающие его пользователи могли удалить защиту, введите пароль в окне Новый пароль (необязательно), а затем подтвердите его.</a:t>
          </a:r>
        </a:p>
      </dgm:t>
    </dgm:pt>
    <dgm:pt modelId="{646DF015-581E-43B5-A42D-9671F832DFCD}" type="parTrans" cxnId="{8450DD7E-031D-41ED-8F5F-181DF679CEF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F04D59D-A72D-4F13-B231-F8C442A71314}" type="sibTrans" cxnId="{8450DD7E-031D-41ED-8F5F-181DF679CEF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EED7CDF-33EE-4C9C-A537-48BB511D7797}">
      <dgm:prSet custT="1"/>
      <dgm:spPr/>
      <dgm:t>
        <a:bodyPr/>
        <a:lstStyle/>
        <a:p>
          <a:r>
            <a:rPr lang="ru-RU" sz="1400" dirty="0">
              <a:latin typeface="+mj-lt"/>
            </a:rPr>
            <a:t>Сохранение документа</a:t>
          </a:r>
        </a:p>
      </dgm:t>
    </dgm:pt>
    <dgm:pt modelId="{D5464BB5-3A78-4E35-B730-F8170F19B181}" type="parTrans" cxnId="{FD1319D4-D2AA-45EA-93F9-1F94B94F18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E382A08-AFF6-4442-9057-88FDE251AF35}" type="sibTrans" cxnId="{FD1319D4-D2AA-45EA-93F9-1F94B94F18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A397CF5-25AE-4AB8-8088-3E6E9F8D7A9B}">
      <dgm:prSet custT="1"/>
      <dgm:spPr/>
      <dgm:t>
        <a:bodyPr/>
        <a:lstStyle/>
        <a:p>
          <a:r>
            <a:rPr lang="ru-RU" sz="1400" dirty="0">
              <a:latin typeface="+mj-lt"/>
            </a:rPr>
            <a:t>Выполнить команду </a:t>
          </a:r>
          <a:r>
            <a:rPr lang="ru-RU" sz="1400" dirty="0" err="1">
              <a:latin typeface="+mj-lt"/>
            </a:rPr>
            <a:t>Файл→Сохранить</a:t>
          </a:r>
          <a:r>
            <a:rPr lang="ru-RU" sz="1400" dirty="0">
              <a:latin typeface="+mj-lt"/>
            </a:rPr>
            <a:t> как..</a:t>
          </a:r>
        </a:p>
      </dgm:t>
    </dgm:pt>
    <dgm:pt modelId="{92241CAB-0F5C-4381-9898-04040A3DCDF7}" type="parTrans" cxnId="{5AD6EC94-CB84-4F15-B017-23B181C573F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6E72237-9CF8-48D2-B6E4-0022A2D2459F}" type="sibTrans" cxnId="{5AD6EC94-CB84-4F15-B017-23B181C573F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4D519FC-9A3C-4B29-9ED1-5E7A0DCC5CFB}">
      <dgm:prSet custT="1"/>
      <dgm:spPr/>
      <dgm:t>
        <a:bodyPr/>
        <a:lstStyle/>
        <a:p>
          <a:r>
            <a:rPr lang="ru-RU" sz="1400" dirty="0">
              <a:latin typeface="+mj-lt"/>
            </a:rPr>
            <a:t>Задать имя и путь файла</a:t>
          </a:r>
        </a:p>
      </dgm:t>
    </dgm:pt>
    <dgm:pt modelId="{2BC47C1D-5EC9-4760-8BFA-46A835FB6F7D}" type="parTrans" cxnId="{AA81ECE6-24BF-438F-BEB6-625F472A71A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CB40AA6-C3B6-4F70-97E3-5F9355116437}" type="sibTrans" cxnId="{AA81ECE6-24BF-438F-BEB6-625F472A71A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793DA62-5DF2-4817-B27C-25CB91DB32A9}">
      <dgm:prSet custT="1"/>
      <dgm:spPr/>
      <dgm:t>
        <a:bodyPr/>
        <a:lstStyle/>
        <a:p>
          <a:r>
            <a:rPr lang="ru-RU" sz="1400" dirty="0">
              <a:latin typeface="+mj-lt"/>
            </a:rPr>
            <a:t>В поле тип файла выбрать Шаблон </a:t>
          </a:r>
          <a:r>
            <a:rPr lang="ru-RU" sz="1400" dirty="0" err="1">
              <a:latin typeface="+mj-lt"/>
            </a:rPr>
            <a:t>Word</a:t>
          </a:r>
          <a:endParaRPr lang="ru-RU" sz="1400" dirty="0">
            <a:latin typeface="+mj-lt"/>
          </a:endParaRPr>
        </a:p>
      </dgm:t>
    </dgm:pt>
    <dgm:pt modelId="{096C6068-3256-4798-83CE-DB12B6293329}" type="parTrans" cxnId="{B3186356-A47D-4256-9D83-7A5D647AF40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753D973-9A7C-4D99-97A3-55F2C0A88087}" type="sibTrans" cxnId="{B3186356-A47D-4256-9D83-7A5D647AF40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F613746-26E0-4373-AD98-C4D52003A188}" type="pres">
      <dgm:prSet presAssocID="{B97BC8A5-1475-4211-BDB9-FAB69B36D5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661053-80DF-48E3-8EA7-E217217FA840}" type="pres">
      <dgm:prSet presAssocID="{37B984B7-5A5D-4C4E-8281-68609A738757}" presName="centerShape" presStyleLbl="node0" presStyleIdx="0" presStyleCnt="1"/>
      <dgm:spPr/>
    </dgm:pt>
    <dgm:pt modelId="{E27FB0D9-E922-4E24-9E39-345C8BD2064C}" type="pres">
      <dgm:prSet presAssocID="{809DD62C-C94F-4D75-A226-095EBE74FC41}" presName="node" presStyleLbl="node1" presStyleIdx="0" presStyleCnt="3" custScaleX="463772">
        <dgm:presLayoutVars>
          <dgm:bulletEnabled val="1"/>
        </dgm:presLayoutVars>
      </dgm:prSet>
      <dgm:spPr/>
    </dgm:pt>
    <dgm:pt modelId="{BAB8636C-7ED2-4838-AEDA-021A989096F5}" type="pres">
      <dgm:prSet presAssocID="{809DD62C-C94F-4D75-A226-095EBE74FC41}" presName="dummy" presStyleCnt="0"/>
      <dgm:spPr/>
    </dgm:pt>
    <dgm:pt modelId="{652E15F3-5F6E-4644-BDDB-2F23B0D6F00F}" type="pres">
      <dgm:prSet presAssocID="{3D831111-E4EC-4775-9F82-988360F33145}" presName="sibTrans" presStyleLbl="sibTrans2D1" presStyleIdx="0" presStyleCnt="3"/>
      <dgm:spPr/>
    </dgm:pt>
    <dgm:pt modelId="{C8F96363-BD9B-4171-BE3D-7E6B0D8D825B}" type="pres">
      <dgm:prSet presAssocID="{6E983739-2B39-4353-A422-388BC51DED45}" presName="node" presStyleLbl="node1" presStyleIdx="1" presStyleCnt="3" custScaleX="250549" custScaleY="108153" custRadScaleRad="141966" custRadScaleInc="-21536">
        <dgm:presLayoutVars>
          <dgm:bulletEnabled val="1"/>
        </dgm:presLayoutVars>
      </dgm:prSet>
      <dgm:spPr/>
    </dgm:pt>
    <dgm:pt modelId="{409636BA-DDD2-4626-8C58-3CF5497306EA}" type="pres">
      <dgm:prSet presAssocID="{6E983739-2B39-4353-A422-388BC51DED45}" presName="dummy" presStyleCnt="0"/>
      <dgm:spPr/>
    </dgm:pt>
    <dgm:pt modelId="{8C827695-A3FD-4822-AD8B-ABEECA2D8F88}" type="pres">
      <dgm:prSet presAssocID="{5A1F0665-9379-4741-9A81-D10E9D3A4B61}" presName="sibTrans" presStyleLbl="sibTrans2D1" presStyleIdx="1" presStyleCnt="3" custScaleY="51126"/>
      <dgm:spPr/>
    </dgm:pt>
    <dgm:pt modelId="{C08D1941-4F6D-4C71-A581-344DF1E30FD4}" type="pres">
      <dgm:prSet presAssocID="{8EED7CDF-33EE-4C9C-A537-48BB511D7797}" presName="node" presStyleLbl="node1" presStyleIdx="2" presStyleCnt="3" custScaleX="188589" custRadScaleRad="130161" custRadScaleInc="27264">
        <dgm:presLayoutVars>
          <dgm:bulletEnabled val="1"/>
        </dgm:presLayoutVars>
      </dgm:prSet>
      <dgm:spPr/>
    </dgm:pt>
    <dgm:pt modelId="{A55B771A-B19A-4761-B16E-99E7E85A0736}" type="pres">
      <dgm:prSet presAssocID="{8EED7CDF-33EE-4C9C-A537-48BB511D7797}" presName="dummy" presStyleCnt="0"/>
      <dgm:spPr/>
    </dgm:pt>
    <dgm:pt modelId="{3D20EE3A-CC12-4CD2-96A4-9EF6409BF1F2}" type="pres">
      <dgm:prSet presAssocID="{8E382A08-AFF6-4442-9057-88FDE251AF35}" presName="sibTrans" presStyleLbl="sibTrans2D1" presStyleIdx="2" presStyleCnt="3"/>
      <dgm:spPr/>
    </dgm:pt>
  </dgm:ptLst>
  <dgm:cxnLst>
    <dgm:cxn modelId="{4CCC6F31-F350-4280-B304-3CBAFA3E1527}" srcId="{B97BC8A5-1475-4211-BDB9-FAB69B36D5F1}" destId="{37B984B7-5A5D-4C4E-8281-68609A738757}" srcOrd="0" destOrd="0" parTransId="{20CF9662-394A-4638-813E-1C891DF0FE0D}" sibTransId="{8900634B-C27A-49C7-810D-E758641FA8FC}"/>
    <dgm:cxn modelId="{80939248-CEA7-4B56-80EB-D091982A8E05}" type="presOf" srcId="{8E382A08-AFF6-4442-9057-88FDE251AF35}" destId="{3D20EE3A-CC12-4CD2-96A4-9EF6409BF1F2}" srcOrd="0" destOrd="0" presId="urn:microsoft.com/office/officeart/2005/8/layout/radial6"/>
    <dgm:cxn modelId="{E4EC724C-97FB-4CBB-AED6-7F07C7C7941F}" srcId="{37B984B7-5A5D-4C4E-8281-68609A738757}" destId="{809DD62C-C94F-4D75-A226-095EBE74FC41}" srcOrd="0" destOrd="0" parTransId="{C76561CD-9CF1-4E4B-A783-000200416C86}" sibTransId="{3D831111-E4EC-4775-9F82-988360F33145}"/>
    <dgm:cxn modelId="{AE05324F-7951-4BED-8A14-FD5AB7ECC859}" type="presOf" srcId="{24D519FC-9A3C-4B29-9ED1-5E7A0DCC5CFB}" destId="{C08D1941-4F6D-4C71-A581-344DF1E30FD4}" srcOrd="0" destOrd="2" presId="urn:microsoft.com/office/officeart/2005/8/layout/radial6"/>
    <dgm:cxn modelId="{83CED84F-A8FF-4B2F-B4DB-321D4F73887C}" type="presOf" srcId="{3B41740D-D54B-43CA-8904-D39DECF5FDFF}" destId="{C8F96363-BD9B-4171-BE3D-7E6B0D8D825B}" srcOrd="0" destOrd="1" presId="urn:microsoft.com/office/officeart/2005/8/layout/radial6"/>
    <dgm:cxn modelId="{6D4EF052-8D82-4483-9F45-C3D73ACB8226}" type="presOf" srcId="{AA397CF5-25AE-4AB8-8088-3E6E9F8D7A9B}" destId="{C08D1941-4F6D-4C71-A581-344DF1E30FD4}" srcOrd="0" destOrd="1" presId="urn:microsoft.com/office/officeart/2005/8/layout/radial6"/>
    <dgm:cxn modelId="{B3186356-A47D-4256-9D83-7A5D647AF404}" srcId="{8EED7CDF-33EE-4C9C-A537-48BB511D7797}" destId="{8793DA62-5DF2-4817-B27C-25CB91DB32A9}" srcOrd="2" destOrd="0" parTransId="{096C6068-3256-4798-83CE-DB12B6293329}" sibTransId="{8753D973-9A7C-4D99-97A3-55F2C0A88087}"/>
    <dgm:cxn modelId="{8450DD7E-031D-41ED-8F5F-181DF679CEFB}" srcId="{6E983739-2B39-4353-A422-388BC51DED45}" destId="{3B41740D-D54B-43CA-8904-D39DECF5FDFF}" srcOrd="0" destOrd="0" parTransId="{646DF015-581E-43B5-A42D-9671F832DFCD}" sibTransId="{2F04D59D-A72D-4F13-B231-F8C442A71314}"/>
    <dgm:cxn modelId="{B47BE490-6683-4F39-8BD5-05F627C9EC65}" srcId="{809DD62C-C94F-4D75-A226-095EBE74FC41}" destId="{E4789090-3CF8-4DCC-93CF-42322E4E1C04}" srcOrd="0" destOrd="0" parTransId="{9D95E2D7-CA09-41EA-8F9F-FF87440CAE68}" sibTransId="{AD359D1F-08CB-499E-8721-D3622AF1CA4E}"/>
    <dgm:cxn modelId="{5AD6EC94-CB84-4F15-B017-23B181C573F2}" srcId="{8EED7CDF-33EE-4C9C-A537-48BB511D7797}" destId="{AA397CF5-25AE-4AB8-8088-3E6E9F8D7A9B}" srcOrd="0" destOrd="0" parTransId="{92241CAB-0F5C-4381-9898-04040A3DCDF7}" sibTransId="{A6E72237-9CF8-48D2-B6E4-0022A2D2459F}"/>
    <dgm:cxn modelId="{997D18A1-F24B-4C77-B100-909C7882E2FE}" type="presOf" srcId="{3D831111-E4EC-4775-9F82-988360F33145}" destId="{652E15F3-5F6E-4644-BDDB-2F23B0D6F00F}" srcOrd="0" destOrd="0" presId="urn:microsoft.com/office/officeart/2005/8/layout/radial6"/>
    <dgm:cxn modelId="{71DDE9A5-0960-4EC6-9274-B8B1480EF5A9}" type="presOf" srcId="{8793DA62-5DF2-4817-B27C-25CB91DB32A9}" destId="{C08D1941-4F6D-4C71-A581-344DF1E30FD4}" srcOrd="0" destOrd="3" presId="urn:microsoft.com/office/officeart/2005/8/layout/radial6"/>
    <dgm:cxn modelId="{5B1E8CAA-0740-4C3D-8172-8A5E5EDE1E13}" srcId="{37B984B7-5A5D-4C4E-8281-68609A738757}" destId="{6E983739-2B39-4353-A422-388BC51DED45}" srcOrd="1" destOrd="0" parTransId="{B25A9612-D745-4266-9DF0-791C6073C61C}" sibTransId="{5A1F0665-9379-4741-9A81-D10E9D3A4B61}"/>
    <dgm:cxn modelId="{2F2AAECA-C50D-4358-BB4E-55937CBF7D62}" type="presOf" srcId="{809DD62C-C94F-4D75-A226-095EBE74FC41}" destId="{E27FB0D9-E922-4E24-9E39-345C8BD2064C}" srcOrd="0" destOrd="0" presId="urn:microsoft.com/office/officeart/2005/8/layout/radial6"/>
    <dgm:cxn modelId="{21F734CB-42F8-4D15-900D-4600AD2BDE03}" type="presOf" srcId="{37B984B7-5A5D-4C4E-8281-68609A738757}" destId="{FF661053-80DF-48E3-8EA7-E217217FA840}" srcOrd="0" destOrd="0" presId="urn:microsoft.com/office/officeart/2005/8/layout/radial6"/>
    <dgm:cxn modelId="{EA5F5DCD-E60F-47EB-9FBF-3C7461FB5A6B}" type="presOf" srcId="{5A1F0665-9379-4741-9A81-D10E9D3A4B61}" destId="{8C827695-A3FD-4822-AD8B-ABEECA2D8F88}" srcOrd="0" destOrd="0" presId="urn:microsoft.com/office/officeart/2005/8/layout/radial6"/>
    <dgm:cxn modelId="{C84D97CD-A613-4E58-8A4F-9370D71AF7EF}" type="presOf" srcId="{B97BC8A5-1475-4211-BDB9-FAB69B36D5F1}" destId="{FF613746-26E0-4373-AD98-C4D52003A188}" srcOrd="0" destOrd="0" presId="urn:microsoft.com/office/officeart/2005/8/layout/radial6"/>
    <dgm:cxn modelId="{EE3574D0-F2A1-431B-A850-0361F9CB2856}" type="presOf" srcId="{E4789090-3CF8-4DCC-93CF-42322E4E1C04}" destId="{E27FB0D9-E922-4E24-9E39-345C8BD2064C}" srcOrd="0" destOrd="1" presId="urn:microsoft.com/office/officeart/2005/8/layout/radial6"/>
    <dgm:cxn modelId="{FD1319D4-D2AA-45EA-93F9-1F94B94F189D}" srcId="{37B984B7-5A5D-4C4E-8281-68609A738757}" destId="{8EED7CDF-33EE-4C9C-A537-48BB511D7797}" srcOrd="2" destOrd="0" parTransId="{D5464BB5-3A78-4E35-B730-F8170F19B181}" sibTransId="{8E382A08-AFF6-4442-9057-88FDE251AF35}"/>
    <dgm:cxn modelId="{26AB17E6-686B-4450-99FE-8C9BC5A8680F}" type="presOf" srcId="{8EED7CDF-33EE-4C9C-A537-48BB511D7797}" destId="{C08D1941-4F6D-4C71-A581-344DF1E30FD4}" srcOrd="0" destOrd="0" presId="urn:microsoft.com/office/officeart/2005/8/layout/radial6"/>
    <dgm:cxn modelId="{AA81ECE6-24BF-438F-BEB6-625F472A71A9}" srcId="{8EED7CDF-33EE-4C9C-A537-48BB511D7797}" destId="{24D519FC-9A3C-4B29-9ED1-5E7A0DCC5CFB}" srcOrd="1" destOrd="0" parTransId="{2BC47C1D-5EC9-4760-8BFA-46A835FB6F7D}" sibTransId="{4CB40AA6-C3B6-4F70-97E3-5F9355116437}"/>
    <dgm:cxn modelId="{64DE4CF8-5C0E-490A-B105-A83F5DA21897}" type="presOf" srcId="{6E983739-2B39-4353-A422-388BC51DED45}" destId="{C8F96363-BD9B-4171-BE3D-7E6B0D8D825B}" srcOrd="0" destOrd="0" presId="urn:microsoft.com/office/officeart/2005/8/layout/radial6"/>
    <dgm:cxn modelId="{528641E4-D0A0-40CC-99D5-D444C6684F56}" type="presParOf" srcId="{FF613746-26E0-4373-AD98-C4D52003A188}" destId="{FF661053-80DF-48E3-8EA7-E217217FA840}" srcOrd="0" destOrd="0" presId="urn:microsoft.com/office/officeart/2005/8/layout/radial6"/>
    <dgm:cxn modelId="{3AB7CF7F-3103-4D73-BCFE-8D11A1CECE8C}" type="presParOf" srcId="{FF613746-26E0-4373-AD98-C4D52003A188}" destId="{E27FB0D9-E922-4E24-9E39-345C8BD2064C}" srcOrd="1" destOrd="0" presId="urn:microsoft.com/office/officeart/2005/8/layout/radial6"/>
    <dgm:cxn modelId="{1FD09823-1ECB-45CC-B2D8-B6E471873A13}" type="presParOf" srcId="{FF613746-26E0-4373-AD98-C4D52003A188}" destId="{BAB8636C-7ED2-4838-AEDA-021A989096F5}" srcOrd="2" destOrd="0" presId="urn:microsoft.com/office/officeart/2005/8/layout/radial6"/>
    <dgm:cxn modelId="{4BCAB635-BEE9-4994-9206-21AD089CC3E5}" type="presParOf" srcId="{FF613746-26E0-4373-AD98-C4D52003A188}" destId="{652E15F3-5F6E-4644-BDDB-2F23B0D6F00F}" srcOrd="3" destOrd="0" presId="urn:microsoft.com/office/officeart/2005/8/layout/radial6"/>
    <dgm:cxn modelId="{56E055D6-CCAB-4EA4-AF58-0411F598EA59}" type="presParOf" srcId="{FF613746-26E0-4373-AD98-C4D52003A188}" destId="{C8F96363-BD9B-4171-BE3D-7E6B0D8D825B}" srcOrd="4" destOrd="0" presId="urn:microsoft.com/office/officeart/2005/8/layout/radial6"/>
    <dgm:cxn modelId="{5D5E039A-CAFE-4D02-A2E0-A08C0A13AE2D}" type="presParOf" srcId="{FF613746-26E0-4373-AD98-C4D52003A188}" destId="{409636BA-DDD2-4626-8C58-3CF5497306EA}" srcOrd="5" destOrd="0" presId="urn:microsoft.com/office/officeart/2005/8/layout/radial6"/>
    <dgm:cxn modelId="{1C1B4BCB-39F7-4304-989B-4A1E8CE5E80F}" type="presParOf" srcId="{FF613746-26E0-4373-AD98-C4D52003A188}" destId="{8C827695-A3FD-4822-AD8B-ABEECA2D8F88}" srcOrd="6" destOrd="0" presId="urn:microsoft.com/office/officeart/2005/8/layout/radial6"/>
    <dgm:cxn modelId="{CB1FAEB8-D90B-4E15-A66C-BA37BCD0E5AF}" type="presParOf" srcId="{FF613746-26E0-4373-AD98-C4D52003A188}" destId="{C08D1941-4F6D-4C71-A581-344DF1E30FD4}" srcOrd="7" destOrd="0" presId="urn:microsoft.com/office/officeart/2005/8/layout/radial6"/>
    <dgm:cxn modelId="{5F1F9982-4AAA-4EE1-9251-E81FEA0F0B44}" type="presParOf" srcId="{FF613746-26E0-4373-AD98-C4D52003A188}" destId="{A55B771A-B19A-4761-B16E-99E7E85A0736}" srcOrd="8" destOrd="0" presId="urn:microsoft.com/office/officeart/2005/8/layout/radial6"/>
    <dgm:cxn modelId="{8A3933FB-FF2A-42E4-B38F-F6B1F38848A2}" type="presParOf" srcId="{FF613746-26E0-4373-AD98-C4D52003A188}" destId="{3D20EE3A-CC12-4CD2-96A4-9EF6409BF1F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C8B47F-4AB1-4A09-AE15-39077738080B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9A24019-DFAE-4EE3-ADCB-8313EFC105B1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Электронные таблицы </a:t>
          </a:r>
          <a:r>
            <a:rPr lang="ru-RU" sz="1800" dirty="0" err="1">
              <a:latin typeface="+mj-lt"/>
            </a:rPr>
            <a:t>Microsoft</a:t>
          </a:r>
          <a:r>
            <a:rPr lang="ru-RU" sz="1800" dirty="0">
              <a:latin typeface="+mj-lt"/>
            </a:rPr>
            <a:t> </a:t>
          </a:r>
          <a:r>
            <a:rPr lang="ru-RU" sz="1800" dirty="0" err="1">
              <a:latin typeface="+mj-lt"/>
            </a:rPr>
            <a:t>Excel</a:t>
          </a:r>
          <a:r>
            <a:rPr lang="ru-RU" sz="1800" dirty="0">
              <a:latin typeface="+mj-lt"/>
            </a:rPr>
            <a:t> очень мощное средство создания и ведения различных электронных документов.</a:t>
          </a:r>
        </a:p>
      </dgm:t>
    </dgm:pt>
    <dgm:pt modelId="{D1D7F8D8-1C8A-4EB1-AB7D-18210352BBCD}" type="parTrans" cxnId="{839B0ACA-E605-4E32-9545-0ADA14B2237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5BE3CB2-D7F3-44B6-AA21-11D698C70742}" type="sibTrans" cxnId="{839B0ACA-E605-4E32-9545-0ADA14B2237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1F12C86-7115-4E8F-ABD3-8F96887481A7}">
      <dgm:prSet custT="1"/>
      <dgm:spPr/>
      <dgm:t>
        <a:bodyPr/>
        <a:lstStyle/>
        <a:p>
          <a:r>
            <a:rPr lang="ru-RU" sz="1800" dirty="0">
              <a:latin typeface="+mj-lt"/>
            </a:rPr>
            <a:t>Интерфейс программы очень схож с </a:t>
          </a:r>
          <a:r>
            <a:rPr lang="ru-RU" sz="1800" dirty="0" err="1">
              <a:latin typeface="+mj-lt"/>
            </a:rPr>
            <a:t>Microsoft</a:t>
          </a:r>
          <a:r>
            <a:rPr lang="ru-RU" sz="1800" dirty="0">
              <a:latin typeface="+mj-lt"/>
            </a:rPr>
            <a:t> </a:t>
          </a:r>
          <a:r>
            <a:rPr lang="ru-RU" sz="1800" dirty="0" err="1">
              <a:latin typeface="+mj-lt"/>
            </a:rPr>
            <a:t>Word</a:t>
          </a:r>
          <a:r>
            <a:rPr lang="ru-RU" sz="1800" dirty="0">
              <a:latin typeface="+mj-lt"/>
            </a:rPr>
            <a:t>. После запуска программы экран </a:t>
          </a:r>
          <a:r>
            <a:rPr lang="ru-RU" sz="1800" dirty="0" err="1">
              <a:latin typeface="+mj-lt"/>
            </a:rPr>
            <a:t>Excel</a:t>
          </a:r>
          <a:r>
            <a:rPr lang="ru-RU" sz="1800" dirty="0">
              <a:latin typeface="+mj-lt"/>
            </a:rPr>
            <a:t> содержит пять областей (по порядку сверху вниз):</a:t>
          </a:r>
        </a:p>
      </dgm:t>
    </dgm:pt>
    <dgm:pt modelId="{55831402-BB78-4AE4-9B7F-D7D4E98148FF}" type="parTrans" cxnId="{F5131D7F-1258-4311-9C4C-F789316447E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F57E145-AD27-495B-A7D7-4039F4EEC5B8}" type="sibTrans" cxnId="{F5131D7F-1258-4311-9C4C-F789316447E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91D3407-5060-4C60-9235-C3657E8EDECC}">
      <dgm:prSet custT="1"/>
      <dgm:spPr/>
      <dgm:t>
        <a:bodyPr/>
        <a:lstStyle/>
        <a:p>
          <a:r>
            <a:rPr lang="ru-RU" sz="1400" dirty="0">
              <a:latin typeface="+mj-lt"/>
            </a:rPr>
            <a:t>−	строка меню;</a:t>
          </a:r>
        </a:p>
      </dgm:t>
    </dgm:pt>
    <dgm:pt modelId="{DEC60FFC-D8AF-4037-A150-208AC827E787}" type="parTrans" cxnId="{281E4208-B303-4705-B088-3A123C98C38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21E4162-C0B6-465A-B268-CAE1A8D4E70C}" type="sibTrans" cxnId="{281E4208-B303-4705-B088-3A123C98C38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D5FC5B-5EBD-4560-9DB3-EBE00648BE55}">
      <dgm:prSet custT="1"/>
      <dgm:spPr/>
      <dgm:t>
        <a:bodyPr/>
        <a:lstStyle/>
        <a:p>
          <a:r>
            <a:rPr lang="ru-RU" sz="1400" dirty="0">
              <a:latin typeface="+mj-lt"/>
            </a:rPr>
            <a:t>−	панели инструментов;</a:t>
          </a:r>
        </a:p>
      </dgm:t>
    </dgm:pt>
    <dgm:pt modelId="{670A7080-9877-45A7-A166-280A94A7DC23}" type="parTrans" cxnId="{EAA38A4E-0D60-4050-ACBB-B45B07124AF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B1DD546-C7BC-4A6B-B35A-1B41F3A860F2}" type="sibTrans" cxnId="{EAA38A4E-0D60-4050-ACBB-B45B07124AF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F19912A-0B26-4E53-9004-ADCAFF768AC0}">
      <dgm:prSet custT="1"/>
      <dgm:spPr/>
      <dgm:t>
        <a:bodyPr/>
        <a:lstStyle/>
        <a:p>
          <a:r>
            <a:rPr lang="ru-RU" sz="1400" dirty="0">
              <a:latin typeface="+mj-lt"/>
            </a:rPr>
            <a:t>−	строка формул;</a:t>
          </a:r>
        </a:p>
      </dgm:t>
    </dgm:pt>
    <dgm:pt modelId="{EE43056A-B9EF-4EF2-82BB-A8637AB4F731}" type="parTrans" cxnId="{34D0EC4E-51A0-40A5-8508-149F9D4493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0741BA9-DFF7-4805-8627-E63E48D8AE70}" type="sibTrans" cxnId="{34D0EC4E-51A0-40A5-8508-149F9D4493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6639C29-DCA7-41CA-B7DC-60047F7ABE92}">
      <dgm:prSet custT="1"/>
      <dgm:spPr/>
      <dgm:t>
        <a:bodyPr/>
        <a:lstStyle/>
        <a:p>
          <a:r>
            <a:rPr lang="ru-RU" sz="1400" dirty="0">
              <a:latin typeface="+mj-lt"/>
            </a:rPr>
            <a:t>−	окно книги;</a:t>
          </a:r>
        </a:p>
      </dgm:t>
    </dgm:pt>
    <dgm:pt modelId="{81950A82-0171-481B-9B24-F49F1506D620}" type="parTrans" cxnId="{E89B5BAD-6210-4098-BCE3-8A1EE4BDD8B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DB6192C-30C0-4DAF-AB59-04B0D70447B3}" type="sibTrans" cxnId="{E89B5BAD-6210-4098-BCE3-8A1EE4BDD8B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D4FB122-1751-4F92-99D9-DCC477347B82}">
      <dgm:prSet custT="1"/>
      <dgm:spPr/>
      <dgm:t>
        <a:bodyPr/>
        <a:lstStyle/>
        <a:p>
          <a:r>
            <a:rPr lang="ru-RU" sz="1400" dirty="0">
              <a:latin typeface="+mj-lt"/>
            </a:rPr>
            <a:t>−	строка состояния.</a:t>
          </a:r>
        </a:p>
      </dgm:t>
    </dgm:pt>
    <dgm:pt modelId="{36672480-8F88-4D7C-9EF7-6C303688640C}" type="parTrans" cxnId="{C31D49F1-2DEF-47E2-937B-EF92DD08805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07676CA-9E37-4030-8478-B099BA3BA46F}" type="sibTrans" cxnId="{C31D49F1-2DEF-47E2-937B-EF92DD08805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35C2DE3-4475-42DC-BF67-F2D201BEEAB6}">
      <dgm:prSet custT="1"/>
      <dgm:spPr/>
      <dgm:t>
        <a:bodyPr/>
        <a:lstStyle/>
        <a:p>
          <a:r>
            <a:rPr lang="ru-RU" sz="1800" dirty="0">
              <a:latin typeface="+mj-lt"/>
            </a:rPr>
            <a:t>Основным отличием от </a:t>
          </a:r>
          <a:r>
            <a:rPr lang="ru-RU" sz="1800" dirty="0" err="1">
              <a:latin typeface="+mj-lt"/>
            </a:rPr>
            <a:t>Word</a:t>
          </a:r>
          <a:r>
            <a:rPr lang="ru-RU" sz="1800" dirty="0">
              <a:latin typeface="+mj-lt"/>
            </a:rPr>
            <a:t> является присутствие вместо окна документа, так называемого окна книги, другими словами электронной таблицы.</a:t>
          </a:r>
        </a:p>
      </dgm:t>
    </dgm:pt>
    <dgm:pt modelId="{F74C7255-1B6A-4511-918D-58B549B4139F}" type="parTrans" cxnId="{659CCA59-2F0E-4457-BDA0-C8DE87BDC5D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6C2EB4E-CFC5-489D-80D6-6B0F540EA9BB}" type="sibTrans" cxnId="{659CCA59-2F0E-4457-BDA0-C8DE87BDC5D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8ACFD26-E540-44EB-AF98-BE84F3AE64AD}">
      <dgm:prSet custT="1"/>
      <dgm:spPr/>
      <dgm:t>
        <a:bodyPr/>
        <a:lstStyle/>
        <a:p>
          <a:r>
            <a:rPr lang="ru-RU" sz="1400" dirty="0">
              <a:latin typeface="+mj-lt"/>
            </a:rPr>
            <a:t>Книга </a:t>
          </a:r>
          <a:r>
            <a:rPr lang="ru-RU" sz="1400" dirty="0" err="1">
              <a:latin typeface="+mj-lt"/>
            </a:rPr>
            <a:t>Excel</a:t>
          </a:r>
          <a:r>
            <a:rPr lang="ru-RU" sz="1400" dirty="0">
              <a:latin typeface="+mj-lt"/>
            </a:rPr>
            <a:t> разбита на несколько листов (таблиц). Листы можно удалять или добавлять новые. </a:t>
          </a:r>
        </a:p>
      </dgm:t>
    </dgm:pt>
    <dgm:pt modelId="{05FF8647-21EB-42F0-AEEA-2DC9385C864B}" type="parTrans" cxnId="{7FD8E17A-250B-4936-8D1B-D7B6125DCA6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F9CBE55-32C3-4F3F-8EF8-2DC2B955448B}" type="sibTrans" cxnId="{7FD8E17A-250B-4936-8D1B-D7B6125DCA6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66482F9-890F-4C7C-A6AC-657C97996DCB}">
      <dgm:prSet custT="1"/>
      <dgm:spPr/>
      <dgm:t>
        <a:bodyPr/>
        <a:lstStyle/>
        <a:p>
          <a:r>
            <a:rPr lang="ru-RU" sz="1400" dirty="0">
              <a:latin typeface="+mj-lt"/>
            </a:rPr>
            <a:t>В нижней части окна книги находится несколько кнопок, с помощью которых можно переходить от одного листа к другому.</a:t>
          </a:r>
        </a:p>
      </dgm:t>
    </dgm:pt>
    <dgm:pt modelId="{28EE46F6-5224-4685-9247-8E0D9C8BC8EA}" type="parTrans" cxnId="{7721EF55-1352-45A9-B83D-4CA6F82ED33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9BF7E9C-B55D-432C-A22F-42C836A2B7E0}" type="sibTrans" cxnId="{7721EF55-1352-45A9-B83D-4CA6F82ED33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C4BB050-53D3-40C7-82DB-68E10CA571A2}">
      <dgm:prSet custT="1"/>
      <dgm:spPr/>
      <dgm:t>
        <a:bodyPr/>
        <a:lstStyle/>
        <a:p>
          <a:r>
            <a:rPr lang="ru-RU" sz="1800" dirty="0">
              <a:latin typeface="+mj-lt"/>
            </a:rPr>
            <a:t>Ячейки </a:t>
          </a:r>
          <a:r>
            <a:rPr lang="ru-RU" sz="1800" dirty="0" err="1">
              <a:latin typeface="+mj-lt"/>
            </a:rPr>
            <a:t>Excel</a:t>
          </a:r>
          <a:r>
            <a:rPr lang="ru-RU" sz="1800" dirty="0">
              <a:latin typeface="+mj-lt"/>
            </a:rPr>
            <a:t> являются основными строительными единицами рабочего листа.</a:t>
          </a:r>
        </a:p>
      </dgm:t>
    </dgm:pt>
    <dgm:pt modelId="{3538A042-C7E4-4B1F-86C6-74F60C5015C4}" type="parTrans" cxnId="{AAB11C93-E3E7-4575-8BFB-CC2B56FF675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E54D31C-045F-4A89-A12D-06E4C1A5792E}" type="sibTrans" cxnId="{AAB11C93-E3E7-4575-8BFB-CC2B56FF675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058C9B3-7994-4BAA-AA3A-1F1DC8F6E1A0}">
      <dgm:prSet custT="1"/>
      <dgm:spPr/>
      <dgm:t>
        <a:bodyPr/>
        <a:lstStyle/>
        <a:p>
          <a:r>
            <a:rPr lang="ru-RU" sz="1400" dirty="0">
              <a:latin typeface="+mj-lt"/>
            </a:rPr>
            <a:t>Как и всякая таблица, лист </a:t>
          </a:r>
          <a:r>
            <a:rPr lang="ru-RU" sz="1400" dirty="0" err="1">
              <a:latin typeface="+mj-lt"/>
            </a:rPr>
            <a:t>Excel</a:t>
          </a:r>
          <a:r>
            <a:rPr lang="ru-RU" sz="1400" dirty="0">
              <a:latin typeface="+mj-lt"/>
            </a:rPr>
            <a:t> состоит из строк и столбцов, пересечения которых образуют ячейки.</a:t>
          </a:r>
        </a:p>
      </dgm:t>
    </dgm:pt>
    <dgm:pt modelId="{3E0B367E-D64B-4606-8562-2BE072CE5A19}" type="parTrans" cxnId="{D6186819-2352-4DA3-A212-31B49E969A4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4B6F4F7-62F6-44FC-878A-DCB7C3971B95}" type="sibTrans" cxnId="{D6186819-2352-4DA3-A212-31B49E969A4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60CBBE2-0CFE-4757-A8B9-71B32E68B816}">
      <dgm:prSet custT="1"/>
      <dgm:spPr/>
      <dgm:t>
        <a:bodyPr/>
        <a:lstStyle/>
        <a:p>
          <a:r>
            <a:rPr lang="ru-RU" sz="1400" dirty="0">
              <a:latin typeface="+mj-lt"/>
            </a:rPr>
            <a:t> Если видны не все ярлычки листов, то для просмотра содержания книги можно использовать четыре кнопки, расположенные в нижнем левом углу окна.</a:t>
          </a:r>
        </a:p>
      </dgm:t>
    </dgm:pt>
    <dgm:pt modelId="{0C6E9AF3-3001-4F8C-A20B-03B1663A53EC}" type="parTrans" cxnId="{C4674160-B12F-456F-8D3E-C6760BC2C1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8E2CBEF-DDB5-4F18-8473-332EACE159CE}" type="sibTrans" cxnId="{C4674160-B12F-456F-8D3E-C6760BC2C1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DB013AD-A59A-4BC9-ABF7-2239FCB8CFE7}">
      <dgm:prSet custT="1"/>
      <dgm:spPr/>
      <dgm:t>
        <a:bodyPr/>
        <a:lstStyle/>
        <a:p>
          <a:r>
            <a:rPr lang="ru-RU" sz="1400" dirty="0">
              <a:latin typeface="+mj-lt"/>
            </a:rPr>
            <a:t> Каждая ячейка имеет свои строго определенные координаты, или адрес ячейки, где можно хранить и отображать информацию. </a:t>
          </a:r>
        </a:p>
      </dgm:t>
    </dgm:pt>
    <dgm:pt modelId="{50D55B1A-9A9E-41F4-A26F-99967A37C8F5}" type="parTrans" cxnId="{82551B64-29B5-48B7-B07D-1CDE64B906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668AB0C-9050-489F-97F2-894859BD02ED}" type="sibTrans" cxnId="{82551B64-29B5-48B7-B07D-1CDE64B906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77B8D51-C4E9-47ED-9F34-5563AEB8C371}">
      <dgm:prSet custT="1"/>
      <dgm:spPr/>
      <dgm:t>
        <a:bodyPr/>
        <a:lstStyle/>
        <a:p>
          <a:r>
            <a:rPr lang="ru-RU" sz="1400">
              <a:latin typeface="+mj-lt"/>
            </a:rPr>
            <a:t>Ячейка</a:t>
          </a:r>
          <a:r>
            <a:rPr lang="ru-RU" sz="1400" dirty="0">
              <a:latin typeface="+mj-lt"/>
            </a:rPr>
            <a:t>, находящаяся на пересечении столбца А и строки 1 имеет адрес А1.</a:t>
          </a:r>
        </a:p>
      </dgm:t>
    </dgm:pt>
    <dgm:pt modelId="{C4C88D11-F5AE-47D7-9516-85FB4997E203}" type="parTrans" cxnId="{4BDCC7F9-0FCB-4653-B80A-17C7EDBF61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0C5899-6EF7-4769-9BE5-FF24EE4A2A90}" type="sibTrans" cxnId="{4BDCC7F9-0FCB-4653-B80A-17C7EDBF61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AFD0823-5103-415D-AF04-FD9F130D0587}" type="pres">
      <dgm:prSet presAssocID="{73C8B47F-4AB1-4A09-AE15-39077738080B}" presName="Name0" presStyleCnt="0">
        <dgm:presLayoutVars>
          <dgm:dir/>
          <dgm:animLvl val="lvl"/>
          <dgm:resizeHandles val="exact"/>
        </dgm:presLayoutVars>
      </dgm:prSet>
      <dgm:spPr/>
    </dgm:pt>
    <dgm:pt modelId="{6F9D6363-1762-4A53-B437-21AE22C1242A}" type="pres">
      <dgm:prSet presAssocID="{C9A24019-DFAE-4EE3-ADCB-8313EFC105B1}" presName="linNode" presStyleCnt="0"/>
      <dgm:spPr/>
    </dgm:pt>
    <dgm:pt modelId="{75761EEA-E0A4-4797-90B7-3F438B36EE88}" type="pres">
      <dgm:prSet presAssocID="{C9A24019-DFAE-4EE3-ADCB-8313EFC105B1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D6C3B58F-3014-4CFE-817F-90FC9CA3DB3E}" type="pres">
      <dgm:prSet presAssocID="{55BE3CB2-D7F3-44B6-AA21-11D698C70742}" presName="sp" presStyleCnt="0"/>
      <dgm:spPr/>
    </dgm:pt>
    <dgm:pt modelId="{E40F26D0-307C-4406-A875-B2FFB664F420}" type="pres">
      <dgm:prSet presAssocID="{21F12C86-7115-4E8F-ABD3-8F96887481A7}" presName="linNode" presStyleCnt="0"/>
      <dgm:spPr/>
    </dgm:pt>
    <dgm:pt modelId="{ACFB193F-F99E-4561-9197-79088944CB38}" type="pres">
      <dgm:prSet presAssocID="{21F12C86-7115-4E8F-ABD3-8F96887481A7}" presName="parentText" presStyleLbl="node1" presStyleIdx="1" presStyleCnt="4" custScaleX="160827" custScaleY="197300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11C37DBF-406B-4731-811A-F884A139EA64}" type="pres">
      <dgm:prSet presAssocID="{21F12C86-7115-4E8F-ABD3-8F96887481A7}" presName="descendantText" presStyleLbl="alignAccFollowNode1" presStyleIdx="0" presStyleCnt="3" custScaleY="263321">
        <dgm:presLayoutVars>
          <dgm:bulletEnabled val="1"/>
        </dgm:presLayoutVars>
      </dgm:prSet>
      <dgm:spPr/>
    </dgm:pt>
    <dgm:pt modelId="{766ECDE5-BD66-4F1A-9793-866D3053FDC3}" type="pres">
      <dgm:prSet presAssocID="{BF57E145-AD27-495B-A7D7-4039F4EEC5B8}" presName="sp" presStyleCnt="0"/>
      <dgm:spPr/>
    </dgm:pt>
    <dgm:pt modelId="{923A01DF-5412-4676-A953-FC4BDD46AD90}" type="pres">
      <dgm:prSet presAssocID="{235C2DE3-4475-42DC-BF67-F2D201BEEAB6}" presName="linNode" presStyleCnt="0"/>
      <dgm:spPr/>
    </dgm:pt>
    <dgm:pt modelId="{C8BD4455-1AC1-49ED-8324-601C06B9E957}" type="pres">
      <dgm:prSet presAssocID="{235C2DE3-4475-42DC-BF67-F2D201BEEAB6}" presName="parentText" presStyleLbl="node1" presStyleIdx="2" presStyleCnt="4" custScaleY="265795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355295C3-B303-40EB-98B5-80BF97535AEE}" type="pres">
      <dgm:prSet presAssocID="{235C2DE3-4475-42DC-BF67-F2D201BEEAB6}" presName="descendantText" presStyleLbl="alignAccFollowNode1" presStyleIdx="1" presStyleCnt="3" custScaleY="420811">
        <dgm:presLayoutVars>
          <dgm:bulletEnabled val="1"/>
        </dgm:presLayoutVars>
      </dgm:prSet>
      <dgm:spPr/>
    </dgm:pt>
    <dgm:pt modelId="{1AE544EB-0BF8-4EE6-96DA-82CDCFB11E07}" type="pres">
      <dgm:prSet presAssocID="{E6C2EB4E-CFC5-489D-80D6-6B0F540EA9BB}" presName="sp" presStyleCnt="0"/>
      <dgm:spPr/>
    </dgm:pt>
    <dgm:pt modelId="{ADC923D1-A829-42CE-968E-C46028BB7C91}" type="pres">
      <dgm:prSet presAssocID="{CC4BB050-53D3-40C7-82DB-68E10CA571A2}" presName="linNode" presStyleCnt="0"/>
      <dgm:spPr/>
    </dgm:pt>
    <dgm:pt modelId="{5B45F5D8-3EF8-430A-805B-39C9138D903C}" type="pres">
      <dgm:prSet presAssocID="{CC4BB050-53D3-40C7-82DB-68E10CA571A2}" presName="parentText" presStyleLbl="node1" presStyleIdx="3" presStyleCnt="4" custScaleY="162035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3CD5FBD6-423B-4FBF-AC1F-3EF7C148CEDF}" type="pres">
      <dgm:prSet presAssocID="{CC4BB050-53D3-40C7-82DB-68E10CA571A2}" presName="descendantText" presStyleLbl="alignAccFollowNode1" presStyleIdx="2" presStyleCnt="3" custScaleY="175603">
        <dgm:presLayoutVars>
          <dgm:bulletEnabled val="1"/>
        </dgm:presLayoutVars>
      </dgm:prSet>
      <dgm:spPr/>
    </dgm:pt>
  </dgm:ptLst>
  <dgm:cxnLst>
    <dgm:cxn modelId="{281E4208-B303-4705-B088-3A123C98C389}" srcId="{21F12C86-7115-4E8F-ABD3-8F96887481A7}" destId="{F91D3407-5060-4C60-9235-C3657E8EDECC}" srcOrd="0" destOrd="0" parTransId="{DEC60FFC-D8AF-4037-A150-208AC827E787}" sibTransId="{A21E4162-C0B6-465A-B268-CAE1A8D4E70C}"/>
    <dgm:cxn modelId="{D6186819-2352-4DA3-A212-31B49E969A41}" srcId="{235C2DE3-4475-42DC-BF67-F2D201BEEAB6}" destId="{2058C9B3-7994-4BAA-AA3A-1F1DC8F6E1A0}" srcOrd="1" destOrd="0" parTransId="{3E0B367E-D64B-4606-8562-2BE072CE5A19}" sibTransId="{24B6F4F7-62F6-44FC-878A-DCB7C3971B95}"/>
    <dgm:cxn modelId="{6B1D2B22-3E8D-4533-9BE7-D715598E72CE}" type="presOf" srcId="{26639C29-DCA7-41CA-B7DC-60047F7ABE92}" destId="{11C37DBF-406B-4731-811A-F884A139EA64}" srcOrd="0" destOrd="3" presId="urn:microsoft.com/office/officeart/2005/8/layout/vList5"/>
    <dgm:cxn modelId="{89F84828-60F1-4746-9CF3-0C37F9612CC3}" type="presOf" srcId="{66D5FC5B-5EBD-4560-9DB3-EBE00648BE55}" destId="{11C37DBF-406B-4731-811A-F884A139EA64}" srcOrd="0" destOrd="1" presId="urn:microsoft.com/office/officeart/2005/8/layout/vList5"/>
    <dgm:cxn modelId="{55AA2338-7BCF-4407-B758-177C1E867DEE}" type="presOf" srcId="{C9A24019-DFAE-4EE3-ADCB-8313EFC105B1}" destId="{75761EEA-E0A4-4797-90B7-3F438B36EE88}" srcOrd="0" destOrd="0" presId="urn:microsoft.com/office/officeart/2005/8/layout/vList5"/>
    <dgm:cxn modelId="{C4674160-B12F-456F-8D3E-C6760BC2C179}" srcId="{235C2DE3-4475-42DC-BF67-F2D201BEEAB6}" destId="{160CBBE2-0CFE-4757-A8B9-71B32E68B816}" srcOrd="3" destOrd="0" parTransId="{0C6E9AF3-3001-4F8C-A20B-03B1663A53EC}" sibTransId="{48E2CBEF-DDB5-4F18-8473-332EACE159CE}"/>
    <dgm:cxn modelId="{FB9BAA63-1B82-4355-A436-3FC83C7BAE03}" type="presOf" srcId="{160CBBE2-0CFE-4757-A8B9-71B32E68B816}" destId="{355295C3-B303-40EB-98B5-80BF97535AEE}" srcOrd="0" destOrd="3" presId="urn:microsoft.com/office/officeart/2005/8/layout/vList5"/>
    <dgm:cxn modelId="{82551B64-29B5-48B7-B07D-1CDE64B906DB}" srcId="{CC4BB050-53D3-40C7-82DB-68E10CA571A2}" destId="{ADB013AD-A59A-4BC9-ABF7-2239FCB8CFE7}" srcOrd="0" destOrd="0" parTransId="{50D55B1A-9A9E-41F4-A26F-99967A37C8F5}" sibTransId="{7668AB0C-9050-489F-97F2-894859BD02ED}"/>
    <dgm:cxn modelId="{848D3469-3D31-4E48-A9B6-D845EB5ED60D}" type="presOf" srcId="{BD4FB122-1751-4F92-99D9-DCC477347B82}" destId="{11C37DBF-406B-4731-811A-F884A139EA64}" srcOrd="0" destOrd="4" presId="urn:microsoft.com/office/officeart/2005/8/layout/vList5"/>
    <dgm:cxn modelId="{7F05D94B-1032-4EEA-A736-75AC9AF92939}" type="presOf" srcId="{F91D3407-5060-4C60-9235-C3657E8EDECC}" destId="{11C37DBF-406B-4731-811A-F884A139EA64}" srcOrd="0" destOrd="0" presId="urn:microsoft.com/office/officeart/2005/8/layout/vList5"/>
    <dgm:cxn modelId="{1305914D-658C-4C00-8E1E-55BFA6DBD98C}" type="presOf" srcId="{5F19912A-0B26-4E53-9004-ADCAFF768AC0}" destId="{11C37DBF-406B-4731-811A-F884A139EA64}" srcOrd="0" destOrd="2" presId="urn:microsoft.com/office/officeart/2005/8/layout/vList5"/>
    <dgm:cxn modelId="{EAA38A4E-0D60-4050-ACBB-B45B07124AF2}" srcId="{21F12C86-7115-4E8F-ABD3-8F96887481A7}" destId="{66D5FC5B-5EBD-4560-9DB3-EBE00648BE55}" srcOrd="1" destOrd="0" parTransId="{670A7080-9877-45A7-A166-280A94A7DC23}" sibTransId="{6B1DD546-C7BC-4A6B-B35A-1B41F3A860F2}"/>
    <dgm:cxn modelId="{34D0EC4E-51A0-40A5-8508-149F9D4493DA}" srcId="{21F12C86-7115-4E8F-ABD3-8F96887481A7}" destId="{5F19912A-0B26-4E53-9004-ADCAFF768AC0}" srcOrd="2" destOrd="0" parTransId="{EE43056A-B9EF-4EF2-82BB-A8637AB4F731}" sibTransId="{E0741BA9-DFF7-4805-8627-E63E48D8AE70}"/>
    <dgm:cxn modelId="{454A5950-F9E6-47B8-9AD2-931F722A7767}" type="presOf" srcId="{73C8B47F-4AB1-4A09-AE15-39077738080B}" destId="{FAFD0823-5103-415D-AF04-FD9F130D0587}" srcOrd="0" destOrd="0" presId="urn:microsoft.com/office/officeart/2005/8/layout/vList5"/>
    <dgm:cxn modelId="{2A867275-1950-4740-AD99-67017FCFB7A1}" type="presOf" srcId="{38ACFD26-E540-44EB-AF98-BE84F3AE64AD}" destId="{355295C3-B303-40EB-98B5-80BF97535AEE}" srcOrd="0" destOrd="0" presId="urn:microsoft.com/office/officeart/2005/8/layout/vList5"/>
    <dgm:cxn modelId="{7721EF55-1352-45A9-B83D-4CA6F82ED339}" srcId="{235C2DE3-4475-42DC-BF67-F2D201BEEAB6}" destId="{B66482F9-890F-4C7C-A6AC-657C97996DCB}" srcOrd="2" destOrd="0" parTransId="{28EE46F6-5224-4685-9247-8E0D9C8BC8EA}" sibTransId="{E9BF7E9C-B55D-432C-A22F-42C836A2B7E0}"/>
    <dgm:cxn modelId="{659CCA59-2F0E-4457-BDA0-C8DE87BDC5DD}" srcId="{73C8B47F-4AB1-4A09-AE15-39077738080B}" destId="{235C2DE3-4475-42DC-BF67-F2D201BEEAB6}" srcOrd="2" destOrd="0" parTransId="{F74C7255-1B6A-4511-918D-58B549B4139F}" sibTransId="{E6C2EB4E-CFC5-489D-80D6-6B0F540EA9BB}"/>
    <dgm:cxn modelId="{7FD8E17A-250B-4936-8D1B-D7B6125DCA64}" srcId="{235C2DE3-4475-42DC-BF67-F2D201BEEAB6}" destId="{38ACFD26-E540-44EB-AF98-BE84F3AE64AD}" srcOrd="0" destOrd="0" parTransId="{05FF8647-21EB-42F0-AEEA-2DC9385C864B}" sibTransId="{EF9CBE55-32C3-4F3F-8EF8-2DC2B955448B}"/>
    <dgm:cxn modelId="{F5131D7F-1258-4311-9C4C-F789316447EA}" srcId="{73C8B47F-4AB1-4A09-AE15-39077738080B}" destId="{21F12C86-7115-4E8F-ABD3-8F96887481A7}" srcOrd="1" destOrd="0" parTransId="{55831402-BB78-4AE4-9B7F-D7D4E98148FF}" sibTransId="{BF57E145-AD27-495B-A7D7-4039F4EEC5B8}"/>
    <dgm:cxn modelId="{26D6F98C-3CED-401C-974C-543778151829}" type="presOf" srcId="{235C2DE3-4475-42DC-BF67-F2D201BEEAB6}" destId="{C8BD4455-1AC1-49ED-8324-601C06B9E957}" srcOrd="0" destOrd="0" presId="urn:microsoft.com/office/officeart/2005/8/layout/vList5"/>
    <dgm:cxn modelId="{66BFF88F-105B-48D7-98EA-C30C6224ED53}" type="presOf" srcId="{21F12C86-7115-4E8F-ABD3-8F96887481A7}" destId="{ACFB193F-F99E-4561-9197-79088944CB38}" srcOrd="0" destOrd="0" presId="urn:microsoft.com/office/officeart/2005/8/layout/vList5"/>
    <dgm:cxn modelId="{AAB11C93-E3E7-4575-8BFB-CC2B56FF6756}" srcId="{73C8B47F-4AB1-4A09-AE15-39077738080B}" destId="{CC4BB050-53D3-40C7-82DB-68E10CA571A2}" srcOrd="3" destOrd="0" parTransId="{3538A042-C7E4-4B1F-86C6-74F60C5015C4}" sibTransId="{6E54D31C-045F-4A89-A12D-06E4C1A5792E}"/>
    <dgm:cxn modelId="{D74F1894-84EB-45C7-82BE-FED74EADB9F8}" type="presOf" srcId="{877B8D51-C4E9-47ED-9F34-5563AEB8C371}" destId="{3CD5FBD6-423B-4FBF-AC1F-3EF7C148CEDF}" srcOrd="0" destOrd="1" presId="urn:microsoft.com/office/officeart/2005/8/layout/vList5"/>
    <dgm:cxn modelId="{7A9D2DAB-2102-4F84-BA99-BFD510F771BD}" type="presOf" srcId="{ADB013AD-A59A-4BC9-ABF7-2239FCB8CFE7}" destId="{3CD5FBD6-423B-4FBF-AC1F-3EF7C148CEDF}" srcOrd="0" destOrd="0" presId="urn:microsoft.com/office/officeart/2005/8/layout/vList5"/>
    <dgm:cxn modelId="{E89B5BAD-6210-4098-BCE3-8A1EE4BDD8BF}" srcId="{21F12C86-7115-4E8F-ABD3-8F96887481A7}" destId="{26639C29-DCA7-41CA-B7DC-60047F7ABE92}" srcOrd="3" destOrd="0" parTransId="{81950A82-0171-481B-9B24-F49F1506D620}" sibTransId="{ADB6192C-30C0-4DAF-AB59-04B0D70447B3}"/>
    <dgm:cxn modelId="{38DD47BD-7B39-4532-B2E8-6C72E1A3C764}" type="presOf" srcId="{2058C9B3-7994-4BAA-AA3A-1F1DC8F6E1A0}" destId="{355295C3-B303-40EB-98B5-80BF97535AEE}" srcOrd="0" destOrd="1" presId="urn:microsoft.com/office/officeart/2005/8/layout/vList5"/>
    <dgm:cxn modelId="{668CF6C7-D8AE-42DA-8C8F-70F76C4F3523}" type="presOf" srcId="{B66482F9-890F-4C7C-A6AC-657C97996DCB}" destId="{355295C3-B303-40EB-98B5-80BF97535AEE}" srcOrd="0" destOrd="2" presId="urn:microsoft.com/office/officeart/2005/8/layout/vList5"/>
    <dgm:cxn modelId="{839B0ACA-E605-4E32-9545-0ADA14B22374}" srcId="{73C8B47F-4AB1-4A09-AE15-39077738080B}" destId="{C9A24019-DFAE-4EE3-ADCB-8313EFC105B1}" srcOrd="0" destOrd="0" parTransId="{D1D7F8D8-1C8A-4EB1-AB7D-18210352BBCD}" sibTransId="{55BE3CB2-D7F3-44B6-AA21-11D698C70742}"/>
    <dgm:cxn modelId="{C31D49F1-2DEF-47E2-937B-EF92DD08805A}" srcId="{21F12C86-7115-4E8F-ABD3-8F96887481A7}" destId="{BD4FB122-1751-4F92-99D9-DCC477347B82}" srcOrd="4" destOrd="0" parTransId="{36672480-8F88-4D7C-9EF7-6C303688640C}" sibTransId="{C07676CA-9E37-4030-8478-B099BA3BA46F}"/>
    <dgm:cxn modelId="{4BE87FF4-69F9-4519-83A6-567ADFCDE529}" type="presOf" srcId="{CC4BB050-53D3-40C7-82DB-68E10CA571A2}" destId="{5B45F5D8-3EF8-430A-805B-39C9138D903C}" srcOrd="0" destOrd="0" presId="urn:microsoft.com/office/officeart/2005/8/layout/vList5"/>
    <dgm:cxn modelId="{4BDCC7F9-0FCB-4653-B80A-17C7EDBF6172}" srcId="{CC4BB050-53D3-40C7-82DB-68E10CA571A2}" destId="{877B8D51-C4E9-47ED-9F34-5563AEB8C371}" srcOrd="1" destOrd="0" parTransId="{C4C88D11-F5AE-47D7-9516-85FB4997E203}" sibTransId="{3E0C5899-6EF7-4769-9BE5-FF24EE4A2A90}"/>
    <dgm:cxn modelId="{85387943-A825-45BF-8727-DB5EC7A6A06B}" type="presParOf" srcId="{FAFD0823-5103-415D-AF04-FD9F130D0587}" destId="{6F9D6363-1762-4A53-B437-21AE22C1242A}" srcOrd="0" destOrd="0" presId="urn:microsoft.com/office/officeart/2005/8/layout/vList5"/>
    <dgm:cxn modelId="{B47EB2DC-4FAA-4597-B1C3-A5CA15F6BA46}" type="presParOf" srcId="{6F9D6363-1762-4A53-B437-21AE22C1242A}" destId="{75761EEA-E0A4-4797-90B7-3F438B36EE88}" srcOrd="0" destOrd="0" presId="urn:microsoft.com/office/officeart/2005/8/layout/vList5"/>
    <dgm:cxn modelId="{FDFA4678-D686-4E64-AC52-F83B16377F42}" type="presParOf" srcId="{FAFD0823-5103-415D-AF04-FD9F130D0587}" destId="{D6C3B58F-3014-4CFE-817F-90FC9CA3DB3E}" srcOrd="1" destOrd="0" presId="urn:microsoft.com/office/officeart/2005/8/layout/vList5"/>
    <dgm:cxn modelId="{6ADF3B8B-4355-47E0-9B6A-C4DA6BA1945A}" type="presParOf" srcId="{FAFD0823-5103-415D-AF04-FD9F130D0587}" destId="{E40F26D0-307C-4406-A875-B2FFB664F420}" srcOrd="2" destOrd="0" presId="urn:microsoft.com/office/officeart/2005/8/layout/vList5"/>
    <dgm:cxn modelId="{5D2FA4B6-DD57-4121-93E4-43FF9FCE153F}" type="presParOf" srcId="{E40F26D0-307C-4406-A875-B2FFB664F420}" destId="{ACFB193F-F99E-4561-9197-79088944CB38}" srcOrd="0" destOrd="0" presId="urn:microsoft.com/office/officeart/2005/8/layout/vList5"/>
    <dgm:cxn modelId="{A3912895-C887-4E79-96F2-FCED88E8028C}" type="presParOf" srcId="{E40F26D0-307C-4406-A875-B2FFB664F420}" destId="{11C37DBF-406B-4731-811A-F884A139EA64}" srcOrd="1" destOrd="0" presId="urn:microsoft.com/office/officeart/2005/8/layout/vList5"/>
    <dgm:cxn modelId="{BDE7DD3B-9590-45CF-8C14-4562CE86868A}" type="presParOf" srcId="{FAFD0823-5103-415D-AF04-FD9F130D0587}" destId="{766ECDE5-BD66-4F1A-9793-866D3053FDC3}" srcOrd="3" destOrd="0" presId="urn:microsoft.com/office/officeart/2005/8/layout/vList5"/>
    <dgm:cxn modelId="{08178CF9-F132-48C0-B006-2B6121146F38}" type="presParOf" srcId="{FAFD0823-5103-415D-AF04-FD9F130D0587}" destId="{923A01DF-5412-4676-A953-FC4BDD46AD90}" srcOrd="4" destOrd="0" presId="urn:microsoft.com/office/officeart/2005/8/layout/vList5"/>
    <dgm:cxn modelId="{4C0B143D-B0B2-4ED0-AFB5-971D3201A18F}" type="presParOf" srcId="{923A01DF-5412-4676-A953-FC4BDD46AD90}" destId="{C8BD4455-1AC1-49ED-8324-601C06B9E957}" srcOrd="0" destOrd="0" presId="urn:microsoft.com/office/officeart/2005/8/layout/vList5"/>
    <dgm:cxn modelId="{10AE4E2B-6105-4567-8FC9-3436358EE971}" type="presParOf" srcId="{923A01DF-5412-4676-A953-FC4BDD46AD90}" destId="{355295C3-B303-40EB-98B5-80BF97535AEE}" srcOrd="1" destOrd="0" presId="urn:microsoft.com/office/officeart/2005/8/layout/vList5"/>
    <dgm:cxn modelId="{35861A8F-8ECB-4B86-B066-1FE8848AA269}" type="presParOf" srcId="{FAFD0823-5103-415D-AF04-FD9F130D0587}" destId="{1AE544EB-0BF8-4EE6-96DA-82CDCFB11E07}" srcOrd="5" destOrd="0" presId="urn:microsoft.com/office/officeart/2005/8/layout/vList5"/>
    <dgm:cxn modelId="{5BB331AE-C910-47A6-9D1F-8A836D5F12EA}" type="presParOf" srcId="{FAFD0823-5103-415D-AF04-FD9F130D0587}" destId="{ADC923D1-A829-42CE-968E-C46028BB7C91}" srcOrd="6" destOrd="0" presId="urn:microsoft.com/office/officeart/2005/8/layout/vList5"/>
    <dgm:cxn modelId="{D1658FD8-92B1-48C9-986C-BF5944077341}" type="presParOf" srcId="{ADC923D1-A829-42CE-968E-C46028BB7C91}" destId="{5B45F5D8-3EF8-430A-805B-39C9138D903C}" srcOrd="0" destOrd="0" presId="urn:microsoft.com/office/officeart/2005/8/layout/vList5"/>
    <dgm:cxn modelId="{7C9316EC-B21A-40C9-9A63-9E367BD40524}" type="presParOf" srcId="{ADC923D1-A829-42CE-968E-C46028BB7C91}" destId="{3CD5FBD6-423B-4FBF-AC1F-3EF7C148CE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3AA6A7-389A-4BB8-BE5A-143BB593C7D3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F5948684-B323-43F9-88DE-2E39937144A7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В верхней части рабочей области </a:t>
          </a:r>
          <a:r>
            <a:rPr lang="ru-RU" sz="1800" dirty="0" err="1">
              <a:latin typeface="+mj-lt"/>
            </a:rPr>
            <a:t>Excel</a:t>
          </a:r>
          <a:r>
            <a:rPr lang="ru-RU" sz="1800" dirty="0">
              <a:latin typeface="+mj-lt"/>
            </a:rPr>
            <a:t> расположена строка меню. </a:t>
          </a:r>
        </a:p>
      </dgm:t>
    </dgm:pt>
    <dgm:pt modelId="{1D8E0011-54B4-4416-82E0-48A2D349BE7B}" type="parTrans" cxnId="{1F512C4C-2520-49DC-BA14-8FD4B4CE67FC}">
      <dgm:prSet/>
      <dgm:spPr/>
      <dgm:t>
        <a:bodyPr/>
        <a:lstStyle/>
        <a:p>
          <a:endParaRPr lang="ru-RU"/>
        </a:p>
      </dgm:t>
    </dgm:pt>
    <dgm:pt modelId="{961D2FF2-A462-49A6-9AD7-76945D7FA5F0}" type="sibTrans" cxnId="{1F512C4C-2520-49DC-BA14-8FD4B4CE67FC}">
      <dgm:prSet/>
      <dgm:spPr/>
      <dgm:t>
        <a:bodyPr/>
        <a:lstStyle/>
        <a:p>
          <a:endParaRPr lang="ru-RU"/>
        </a:p>
      </dgm:t>
    </dgm:pt>
    <dgm:pt modelId="{9673EFBD-B0C5-4C53-BD9C-3A75B7F54F12}">
      <dgm:prSet custT="1"/>
      <dgm:spPr/>
      <dgm:t>
        <a:bodyPr/>
        <a:lstStyle/>
        <a:p>
          <a:r>
            <a:rPr lang="ru-RU" sz="1800" dirty="0">
              <a:latin typeface="+mj-lt"/>
            </a:rPr>
            <a:t>Содержимое активной (выделенной в данный момент) ячейки </a:t>
          </a:r>
          <a:r>
            <a:rPr lang="ru-RU" sz="1800" dirty="0" err="1">
              <a:latin typeface="+mj-lt"/>
            </a:rPr>
            <a:t>Excel</a:t>
          </a:r>
          <a:r>
            <a:rPr lang="ru-RU" sz="1800" dirty="0">
              <a:latin typeface="+mj-lt"/>
            </a:rPr>
            <a:t> всегда появляется в строке формул.</a:t>
          </a:r>
        </a:p>
      </dgm:t>
    </dgm:pt>
    <dgm:pt modelId="{4884E206-5809-4264-8B90-DCA8160A0836}" type="parTrans" cxnId="{EA1ECF01-F619-4182-8A6E-111DB1CBE295}">
      <dgm:prSet/>
      <dgm:spPr/>
      <dgm:t>
        <a:bodyPr/>
        <a:lstStyle/>
        <a:p>
          <a:endParaRPr lang="ru-RU"/>
        </a:p>
      </dgm:t>
    </dgm:pt>
    <dgm:pt modelId="{A0034DF2-E598-4E17-B848-BBFE26D30362}" type="sibTrans" cxnId="{EA1ECF01-F619-4182-8A6E-111DB1CBE295}">
      <dgm:prSet/>
      <dgm:spPr/>
      <dgm:t>
        <a:bodyPr/>
        <a:lstStyle/>
        <a:p>
          <a:endParaRPr lang="ru-RU"/>
        </a:p>
      </dgm:t>
    </dgm:pt>
    <dgm:pt modelId="{13B93603-C530-4C98-B5D5-9D2A28F996AC}">
      <dgm:prSet custT="1"/>
      <dgm:spPr/>
      <dgm:t>
        <a:bodyPr/>
        <a:lstStyle/>
        <a:p>
          <a:r>
            <a:rPr lang="ru-RU" sz="1400" dirty="0">
              <a:latin typeface="+mj-lt"/>
            </a:rPr>
            <a:t>– кнопка отмены (красный крестик);</a:t>
          </a:r>
        </a:p>
      </dgm:t>
    </dgm:pt>
    <dgm:pt modelId="{EB35633A-452B-473C-82FF-DFE88AE190FA}" type="parTrans" cxnId="{1344EC2D-6715-4227-A896-1957195B67F2}">
      <dgm:prSet/>
      <dgm:spPr/>
      <dgm:t>
        <a:bodyPr/>
        <a:lstStyle/>
        <a:p>
          <a:endParaRPr lang="ru-RU"/>
        </a:p>
      </dgm:t>
    </dgm:pt>
    <dgm:pt modelId="{FC7F47DE-5B97-4131-BA64-5CD11FD917AD}" type="sibTrans" cxnId="{1344EC2D-6715-4227-A896-1957195B67F2}">
      <dgm:prSet/>
      <dgm:spPr/>
      <dgm:t>
        <a:bodyPr/>
        <a:lstStyle/>
        <a:p>
          <a:endParaRPr lang="ru-RU"/>
        </a:p>
      </dgm:t>
    </dgm:pt>
    <dgm:pt modelId="{A1E121DA-EB9D-44BF-B1C2-8838BE592898}">
      <dgm:prSet custT="1"/>
      <dgm:spPr/>
      <dgm:t>
        <a:bodyPr/>
        <a:lstStyle/>
        <a:p>
          <a:r>
            <a:rPr lang="ru-RU" sz="1400" dirty="0">
              <a:latin typeface="+mj-lt"/>
            </a:rPr>
            <a:t>– кнопка ввода (зеленая галочка);</a:t>
          </a:r>
        </a:p>
      </dgm:t>
    </dgm:pt>
    <dgm:pt modelId="{9DF8758A-B54C-4E8A-AC1E-71E3C53DA0A6}" type="parTrans" cxnId="{F725464D-D7A2-4060-8D47-ECCF515DBD65}">
      <dgm:prSet/>
      <dgm:spPr/>
      <dgm:t>
        <a:bodyPr/>
        <a:lstStyle/>
        <a:p>
          <a:endParaRPr lang="ru-RU"/>
        </a:p>
      </dgm:t>
    </dgm:pt>
    <dgm:pt modelId="{35F939C0-10AD-421A-B15C-D26FC72C2E2D}" type="sibTrans" cxnId="{F725464D-D7A2-4060-8D47-ECCF515DBD65}">
      <dgm:prSet/>
      <dgm:spPr/>
      <dgm:t>
        <a:bodyPr/>
        <a:lstStyle/>
        <a:p>
          <a:endParaRPr lang="ru-RU"/>
        </a:p>
      </dgm:t>
    </dgm:pt>
    <dgm:pt modelId="{254D3700-C859-49E0-92B8-34021B95BC33}">
      <dgm:prSet custT="1"/>
      <dgm:spPr/>
      <dgm:t>
        <a:bodyPr/>
        <a:lstStyle/>
        <a:p>
          <a:r>
            <a:rPr lang="ru-RU" sz="1400" dirty="0">
              <a:latin typeface="+mj-lt"/>
            </a:rPr>
            <a:t>– кнопка изменения формулы (знак функции).</a:t>
          </a:r>
        </a:p>
      </dgm:t>
    </dgm:pt>
    <dgm:pt modelId="{26562CF0-72ED-4071-A526-DF1AAC7B47C4}" type="parTrans" cxnId="{DB687ACC-7BAB-43C6-B164-13841ED2BEC4}">
      <dgm:prSet/>
      <dgm:spPr/>
      <dgm:t>
        <a:bodyPr/>
        <a:lstStyle/>
        <a:p>
          <a:endParaRPr lang="ru-RU"/>
        </a:p>
      </dgm:t>
    </dgm:pt>
    <dgm:pt modelId="{A976E0D5-B728-460D-87CE-B32CCB97F4F2}" type="sibTrans" cxnId="{DB687ACC-7BAB-43C6-B164-13841ED2BEC4}">
      <dgm:prSet/>
      <dgm:spPr/>
      <dgm:t>
        <a:bodyPr/>
        <a:lstStyle/>
        <a:p>
          <a:endParaRPr lang="ru-RU"/>
        </a:p>
      </dgm:t>
    </dgm:pt>
    <dgm:pt modelId="{89433449-1346-43B3-BF58-4C29FB4CAEA2}">
      <dgm:prSet custT="1"/>
      <dgm:spPr/>
      <dgm:t>
        <a:bodyPr/>
        <a:lstStyle/>
        <a:p>
          <a:r>
            <a:rPr lang="ru-RU" sz="1400" dirty="0">
              <a:latin typeface="+mj-lt"/>
            </a:rPr>
            <a:t>Информацию можно вводить как непосредственно в ячейку, так и в строку формул.</a:t>
          </a:r>
        </a:p>
      </dgm:t>
    </dgm:pt>
    <dgm:pt modelId="{7AB25F6D-0536-4070-8819-6F492E1007DD}" type="parTrans" cxnId="{55D4BA18-26B5-4C53-BEA6-02B029D973FE}">
      <dgm:prSet/>
      <dgm:spPr/>
      <dgm:t>
        <a:bodyPr/>
        <a:lstStyle/>
        <a:p>
          <a:endParaRPr lang="ru-RU"/>
        </a:p>
      </dgm:t>
    </dgm:pt>
    <dgm:pt modelId="{B4738BC6-BA86-43B1-8573-AAD03925BD14}" type="sibTrans" cxnId="{55D4BA18-26B5-4C53-BEA6-02B029D973FE}">
      <dgm:prSet/>
      <dgm:spPr/>
      <dgm:t>
        <a:bodyPr/>
        <a:lstStyle/>
        <a:p>
          <a:endParaRPr lang="ru-RU"/>
        </a:p>
      </dgm:t>
    </dgm:pt>
    <dgm:pt modelId="{1853531B-70EF-4015-B3AF-17B1C4261095}">
      <dgm:prSet custT="1"/>
      <dgm:spPr/>
      <dgm:t>
        <a:bodyPr/>
        <a:lstStyle/>
        <a:p>
          <a:r>
            <a:rPr lang="ru-RU" sz="1400" dirty="0">
              <a:latin typeface="+mj-lt"/>
            </a:rPr>
            <a:t>В самом низу окна рабочей области находится строка состояния, показывающая режим работы программы.</a:t>
          </a:r>
        </a:p>
      </dgm:t>
    </dgm:pt>
    <dgm:pt modelId="{370ABECB-5512-40E2-BBF6-52F6E1B61D5E}" type="parTrans" cxnId="{98116129-793F-4154-AFC0-C36A25A84C5D}">
      <dgm:prSet/>
      <dgm:spPr/>
      <dgm:t>
        <a:bodyPr/>
        <a:lstStyle/>
        <a:p>
          <a:endParaRPr lang="ru-RU"/>
        </a:p>
      </dgm:t>
    </dgm:pt>
    <dgm:pt modelId="{400102B8-2228-4F19-B11A-62BB7ADD7ED9}" type="sibTrans" cxnId="{98116129-793F-4154-AFC0-C36A25A84C5D}">
      <dgm:prSet/>
      <dgm:spPr/>
      <dgm:t>
        <a:bodyPr/>
        <a:lstStyle/>
        <a:p>
          <a:endParaRPr lang="ru-RU"/>
        </a:p>
      </dgm:t>
    </dgm:pt>
    <dgm:pt modelId="{7480889A-6B54-49B4-A501-107BC59C8F0E}">
      <dgm:prSet custT="1"/>
      <dgm:spPr/>
      <dgm:t>
        <a:bodyPr/>
        <a:lstStyle/>
        <a:p>
          <a:r>
            <a:rPr lang="ru-RU" sz="1800" dirty="0">
              <a:latin typeface="+mj-lt"/>
            </a:rPr>
            <a:t>Активная область – это прямоугольник, который заключает в себя все столбцы и строки листа, содержащие непустые ячейки</a:t>
          </a:r>
        </a:p>
      </dgm:t>
    </dgm:pt>
    <dgm:pt modelId="{076976A9-6480-4C02-9DE8-7B43B5A90CFA}" type="parTrans" cxnId="{DFCDF9DF-6373-4EBE-B7EF-FA2CC7ADDF22}">
      <dgm:prSet/>
      <dgm:spPr/>
      <dgm:t>
        <a:bodyPr/>
        <a:lstStyle/>
        <a:p>
          <a:endParaRPr lang="ru-RU"/>
        </a:p>
      </dgm:t>
    </dgm:pt>
    <dgm:pt modelId="{7445CD73-190A-4205-9D98-64393A68B75B}" type="sibTrans" cxnId="{DFCDF9DF-6373-4EBE-B7EF-FA2CC7ADDF22}">
      <dgm:prSet/>
      <dgm:spPr/>
      <dgm:t>
        <a:bodyPr/>
        <a:lstStyle/>
        <a:p>
          <a:endParaRPr lang="ru-RU"/>
        </a:p>
      </dgm:t>
    </dgm:pt>
    <dgm:pt modelId="{D932F4EC-C0C5-4FD3-A348-B7024B017516}">
      <dgm:prSet custT="1"/>
      <dgm:spPr/>
      <dgm:t>
        <a:bodyPr/>
        <a:lstStyle/>
        <a:p>
          <a:r>
            <a:rPr lang="ru-RU" sz="1400" dirty="0">
              <a:latin typeface="+mj-lt"/>
            </a:rPr>
            <a:t>На рисунке представлены три блока ячеек: A3:E8, A10:E10, G3:G8. Активная область – A3:G10</a:t>
          </a:r>
        </a:p>
      </dgm:t>
    </dgm:pt>
    <dgm:pt modelId="{7ACC2B1A-2987-4B09-9186-4A5061EE694A}" type="parTrans" cxnId="{DAAFFE3B-FD1A-4ABF-9DFB-B4EDB42D4CD0}">
      <dgm:prSet/>
      <dgm:spPr/>
      <dgm:t>
        <a:bodyPr/>
        <a:lstStyle/>
        <a:p>
          <a:endParaRPr lang="ru-RU"/>
        </a:p>
      </dgm:t>
    </dgm:pt>
    <dgm:pt modelId="{E21FB741-AA3D-4BDD-A78F-B20DA1693E37}" type="sibTrans" cxnId="{DAAFFE3B-FD1A-4ABF-9DFB-B4EDB42D4CD0}">
      <dgm:prSet/>
      <dgm:spPr/>
      <dgm:t>
        <a:bodyPr/>
        <a:lstStyle/>
        <a:p>
          <a:endParaRPr lang="ru-RU"/>
        </a:p>
      </dgm:t>
    </dgm:pt>
    <dgm:pt modelId="{23E0D8EB-EA64-4B49-8F31-B5310E1D6688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Ниже находятся панели инструментов с кнопками, выполняющими наиболее часто используемые функции.</a:t>
          </a:r>
        </a:p>
      </dgm:t>
    </dgm:pt>
    <dgm:pt modelId="{33C317DF-DE3A-4B08-AD60-AE6C4C174CC1}" type="parTrans" cxnId="{FE1ABF90-A262-48C5-BC7C-2F0C1161F278}">
      <dgm:prSet/>
      <dgm:spPr/>
      <dgm:t>
        <a:bodyPr/>
        <a:lstStyle/>
        <a:p>
          <a:endParaRPr lang="ru-RU"/>
        </a:p>
      </dgm:t>
    </dgm:pt>
    <dgm:pt modelId="{E8EDC4D0-35CB-46D7-9F14-B9D3419D2EC8}" type="sibTrans" cxnId="{FE1ABF90-A262-48C5-BC7C-2F0C1161F278}">
      <dgm:prSet/>
      <dgm:spPr/>
      <dgm:t>
        <a:bodyPr/>
        <a:lstStyle/>
        <a:p>
          <a:endParaRPr lang="ru-RU"/>
        </a:p>
      </dgm:t>
    </dgm:pt>
    <dgm:pt modelId="{318E4AAF-52F3-46A3-A0D8-348C8A2E0C14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 Работа с этой частью рабочей области </a:t>
          </a:r>
          <a:r>
            <a:rPr lang="ru-RU" sz="1400" dirty="0" err="1">
              <a:latin typeface="+mj-lt"/>
            </a:rPr>
            <a:t>Excel</a:t>
          </a:r>
          <a:r>
            <a:rPr lang="ru-RU" sz="1400" dirty="0">
              <a:latin typeface="+mj-lt"/>
            </a:rPr>
            <a:t> аналогична работе в </a:t>
          </a:r>
          <a:r>
            <a:rPr lang="ru-RU" sz="1400" dirty="0" err="1">
              <a:latin typeface="+mj-lt"/>
            </a:rPr>
            <a:t>Word</a:t>
          </a:r>
          <a:r>
            <a:rPr lang="ru-RU" sz="1400" dirty="0">
              <a:latin typeface="+mj-lt"/>
            </a:rPr>
            <a:t>. Ниже панели инструментов расположена строка формул</a:t>
          </a:r>
        </a:p>
      </dgm:t>
    </dgm:pt>
    <dgm:pt modelId="{BBFD90FE-62D0-4A95-AA34-CB7553A30B91}" type="parTrans" cxnId="{E5D10233-F12F-418F-A855-AEF85C6E7CE2}">
      <dgm:prSet/>
      <dgm:spPr/>
      <dgm:t>
        <a:bodyPr/>
        <a:lstStyle/>
        <a:p>
          <a:endParaRPr lang="ru-RU"/>
        </a:p>
      </dgm:t>
    </dgm:pt>
    <dgm:pt modelId="{476F3582-6820-459E-B574-25D44FA411DE}" type="sibTrans" cxnId="{E5D10233-F12F-418F-A855-AEF85C6E7CE2}">
      <dgm:prSet/>
      <dgm:spPr/>
      <dgm:t>
        <a:bodyPr/>
        <a:lstStyle/>
        <a:p>
          <a:endParaRPr lang="ru-RU"/>
        </a:p>
      </dgm:t>
    </dgm:pt>
    <dgm:pt modelId="{9A3D9A8B-09E1-412B-9DCD-772795392694}">
      <dgm:prSet custT="1"/>
      <dgm:spPr/>
      <dgm:t>
        <a:bodyPr/>
        <a:lstStyle/>
        <a:p>
          <a:r>
            <a:rPr lang="ru-RU" sz="1400" dirty="0">
              <a:latin typeface="+mj-lt"/>
            </a:rPr>
            <a:t> В процессе ввода или редактирования данных в ячейке, в строке формул появляются три кнопки:</a:t>
          </a:r>
        </a:p>
      </dgm:t>
    </dgm:pt>
    <dgm:pt modelId="{9F86DF2B-736C-45E7-9C5B-4B99648491DC}" type="parTrans" cxnId="{9932A279-104E-453F-962F-4598A0436E82}">
      <dgm:prSet/>
      <dgm:spPr/>
      <dgm:t>
        <a:bodyPr/>
        <a:lstStyle/>
        <a:p>
          <a:endParaRPr lang="ru-RU"/>
        </a:p>
      </dgm:t>
    </dgm:pt>
    <dgm:pt modelId="{35C36B26-0CDA-4105-9BC9-4A1374564D8C}" type="sibTrans" cxnId="{9932A279-104E-453F-962F-4598A0436E82}">
      <dgm:prSet/>
      <dgm:spPr/>
      <dgm:t>
        <a:bodyPr/>
        <a:lstStyle/>
        <a:p>
          <a:endParaRPr lang="ru-RU"/>
        </a:p>
      </dgm:t>
    </dgm:pt>
    <dgm:pt modelId="{1B5716DF-D83A-4E62-8964-37DA47868DDB}" type="pres">
      <dgm:prSet presAssocID="{C43AA6A7-389A-4BB8-BE5A-143BB593C7D3}" presName="CompostProcess" presStyleCnt="0">
        <dgm:presLayoutVars>
          <dgm:dir/>
          <dgm:resizeHandles val="exact"/>
        </dgm:presLayoutVars>
      </dgm:prSet>
      <dgm:spPr/>
    </dgm:pt>
    <dgm:pt modelId="{773ED064-5E87-4CE9-9DF8-35C2F888D48E}" type="pres">
      <dgm:prSet presAssocID="{C43AA6A7-389A-4BB8-BE5A-143BB593C7D3}" presName="arrow" presStyleLbl="bgShp" presStyleIdx="0" presStyleCnt="1" custScaleX="100074" custScaleY="97500"/>
      <dgm:spPr/>
    </dgm:pt>
    <dgm:pt modelId="{B44AC4D3-74AC-4FF6-A3AB-1C1686A58FA3}" type="pres">
      <dgm:prSet presAssocID="{C43AA6A7-389A-4BB8-BE5A-143BB593C7D3}" presName="linearProcess" presStyleCnt="0"/>
      <dgm:spPr/>
    </dgm:pt>
    <dgm:pt modelId="{F25C5E0A-D1B0-4EDC-82F1-88E7545895F5}" type="pres">
      <dgm:prSet presAssocID="{F5948684-B323-43F9-88DE-2E39937144A7}" presName="textNode" presStyleLbl="node1" presStyleIdx="0" presStyleCnt="3" custScaleX="95737">
        <dgm:presLayoutVars>
          <dgm:bulletEnabled val="1"/>
        </dgm:presLayoutVars>
      </dgm:prSet>
      <dgm:spPr/>
    </dgm:pt>
    <dgm:pt modelId="{99071921-7615-4407-81EA-5AEB8FE2CA89}" type="pres">
      <dgm:prSet presAssocID="{961D2FF2-A462-49A6-9AD7-76945D7FA5F0}" presName="sibTrans" presStyleCnt="0"/>
      <dgm:spPr/>
    </dgm:pt>
    <dgm:pt modelId="{7D14F5A4-1662-44C6-A257-FA91B2BD0BED}" type="pres">
      <dgm:prSet presAssocID="{9673EFBD-B0C5-4C53-BD9C-3A75B7F54F12}" presName="textNode" presStyleLbl="node1" presStyleIdx="1" presStyleCnt="3" custScaleX="148816" custScaleY="107639" custLinFactNeighborX="4490">
        <dgm:presLayoutVars>
          <dgm:bulletEnabled val="1"/>
        </dgm:presLayoutVars>
      </dgm:prSet>
      <dgm:spPr/>
    </dgm:pt>
    <dgm:pt modelId="{36FE619D-9F4F-424E-9AE9-DDA99C6DC4DF}" type="pres">
      <dgm:prSet presAssocID="{A0034DF2-E598-4E17-B848-BBFE26D30362}" presName="sibTrans" presStyleCnt="0"/>
      <dgm:spPr/>
    </dgm:pt>
    <dgm:pt modelId="{13EF7586-B2EA-445A-AF5D-3BEDCB103E54}" type="pres">
      <dgm:prSet presAssocID="{7480889A-6B54-49B4-A501-107BC59C8F0E}" presName="textNode" presStyleLbl="node1" presStyleIdx="2" presStyleCnt="3" custScaleY="143750">
        <dgm:presLayoutVars>
          <dgm:bulletEnabled val="1"/>
        </dgm:presLayoutVars>
      </dgm:prSet>
      <dgm:spPr/>
    </dgm:pt>
  </dgm:ptLst>
  <dgm:cxnLst>
    <dgm:cxn modelId="{EA1ECF01-F619-4182-8A6E-111DB1CBE295}" srcId="{C43AA6A7-389A-4BB8-BE5A-143BB593C7D3}" destId="{9673EFBD-B0C5-4C53-BD9C-3A75B7F54F12}" srcOrd="1" destOrd="0" parTransId="{4884E206-5809-4264-8B90-DCA8160A0836}" sibTransId="{A0034DF2-E598-4E17-B848-BBFE26D30362}"/>
    <dgm:cxn modelId="{55D4BA18-26B5-4C53-BEA6-02B029D973FE}" srcId="{9673EFBD-B0C5-4C53-BD9C-3A75B7F54F12}" destId="{89433449-1346-43B3-BF58-4C29FB4CAEA2}" srcOrd="4" destOrd="0" parTransId="{7AB25F6D-0536-4070-8819-6F492E1007DD}" sibTransId="{B4738BC6-BA86-43B1-8573-AAD03925BD14}"/>
    <dgm:cxn modelId="{1FB16221-BC9F-4B49-9A95-3BA152662CD8}" type="presOf" srcId="{9673EFBD-B0C5-4C53-BD9C-3A75B7F54F12}" destId="{7D14F5A4-1662-44C6-A257-FA91B2BD0BED}" srcOrd="0" destOrd="0" presId="urn:microsoft.com/office/officeart/2005/8/layout/hProcess9"/>
    <dgm:cxn modelId="{4417B521-BA5D-4B6B-9DD1-E37A6A375EBF}" type="presOf" srcId="{9A3D9A8B-09E1-412B-9DCD-772795392694}" destId="{7D14F5A4-1662-44C6-A257-FA91B2BD0BED}" srcOrd="0" destOrd="1" presId="urn:microsoft.com/office/officeart/2005/8/layout/hProcess9"/>
    <dgm:cxn modelId="{98116129-793F-4154-AFC0-C36A25A84C5D}" srcId="{9673EFBD-B0C5-4C53-BD9C-3A75B7F54F12}" destId="{1853531B-70EF-4015-B3AF-17B1C4261095}" srcOrd="5" destOrd="0" parTransId="{370ABECB-5512-40E2-BBF6-52F6E1B61D5E}" sibTransId="{400102B8-2228-4F19-B11A-62BB7ADD7ED9}"/>
    <dgm:cxn modelId="{1344EC2D-6715-4227-A896-1957195B67F2}" srcId="{9673EFBD-B0C5-4C53-BD9C-3A75B7F54F12}" destId="{13B93603-C530-4C98-B5D5-9D2A28F996AC}" srcOrd="1" destOrd="0" parTransId="{EB35633A-452B-473C-82FF-DFE88AE190FA}" sibTransId="{FC7F47DE-5B97-4131-BA64-5CD11FD917AD}"/>
    <dgm:cxn modelId="{E5D10233-F12F-418F-A855-AEF85C6E7CE2}" srcId="{F5948684-B323-43F9-88DE-2E39937144A7}" destId="{318E4AAF-52F3-46A3-A0D8-348C8A2E0C14}" srcOrd="1" destOrd="0" parTransId="{BBFD90FE-62D0-4A95-AA34-CB7553A30B91}" sibTransId="{476F3582-6820-459E-B574-25D44FA411DE}"/>
    <dgm:cxn modelId="{DAAFFE3B-FD1A-4ABF-9DFB-B4EDB42D4CD0}" srcId="{7480889A-6B54-49B4-A501-107BC59C8F0E}" destId="{D932F4EC-C0C5-4FD3-A348-B7024B017516}" srcOrd="0" destOrd="0" parTransId="{7ACC2B1A-2987-4B09-9186-4A5061EE694A}" sibTransId="{E21FB741-AA3D-4BDD-A78F-B20DA1693E37}"/>
    <dgm:cxn modelId="{0D88B369-0772-4E93-882B-FDD8DDA65592}" type="presOf" srcId="{1853531B-70EF-4015-B3AF-17B1C4261095}" destId="{7D14F5A4-1662-44C6-A257-FA91B2BD0BED}" srcOrd="0" destOrd="6" presId="urn:microsoft.com/office/officeart/2005/8/layout/hProcess9"/>
    <dgm:cxn modelId="{9CC8604A-F49B-4524-A8E3-9E97A855798C}" type="presOf" srcId="{C43AA6A7-389A-4BB8-BE5A-143BB593C7D3}" destId="{1B5716DF-D83A-4E62-8964-37DA47868DDB}" srcOrd="0" destOrd="0" presId="urn:microsoft.com/office/officeart/2005/8/layout/hProcess9"/>
    <dgm:cxn modelId="{9A9A756A-62D1-4C7D-937D-690D65A59376}" type="presOf" srcId="{13B93603-C530-4C98-B5D5-9D2A28F996AC}" destId="{7D14F5A4-1662-44C6-A257-FA91B2BD0BED}" srcOrd="0" destOrd="2" presId="urn:microsoft.com/office/officeart/2005/8/layout/hProcess9"/>
    <dgm:cxn modelId="{1F512C4C-2520-49DC-BA14-8FD4B4CE67FC}" srcId="{C43AA6A7-389A-4BB8-BE5A-143BB593C7D3}" destId="{F5948684-B323-43F9-88DE-2E39937144A7}" srcOrd="0" destOrd="0" parTransId="{1D8E0011-54B4-4416-82E0-48A2D349BE7B}" sibTransId="{961D2FF2-A462-49A6-9AD7-76945D7FA5F0}"/>
    <dgm:cxn modelId="{F725464D-D7A2-4060-8D47-ECCF515DBD65}" srcId="{9673EFBD-B0C5-4C53-BD9C-3A75B7F54F12}" destId="{A1E121DA-EB9D-44BF-B1C2-8838BE592898}" srcOrd="2" destOrd="0" parTransId="{9DF8758A-B54C-4E8A-AC1E-71E3C53DA0A6}" sibTransId="{35F939C0-10AD-421A-B15C-D26FC72C2E2D}"/>
    <dgm:cxn modelId="{7AE74F6E-B819-4CDD-8356-BF98969292EF}" type="presOf" srcId="{7480889A-6B54-49B4-A501-107BC59C8F0E}" destId="{13EF7586-B2EA-445A-AF5D-3BEDCB103E54}" srcOrd="0" destOrd="0" presId="urn:microsoft.com/office/officeart/2005/8/layout/hProcess9"/>
    <dgm:cxn modelId="{DDEA0E51-EEB6-4DC3-8BBB-7C75B3FB1F9D}" type="presOf" srcId="{89433449-1346-43B3-BF58-4C29FB4CAEA2}" destId="{7D14F5A4-1662-44C6-A257-FA91B2BD0BED}" srcOrd="0" destOrd="5" presId="urn:microsoft.com/office/officeart/2005/8/layout/hProcess9"/>
    <dgm:cxn modelId="{28284B71-8C00-42B5-A7C6-FE263D26A038}" type="presOf" srcId="{D932F4EC-C0C5-4FD3-A348-B7024B017516}" destId="{13EF7586-B2EA-445A-AF5D-3BEDCB103E54}" srcOrd="0" destOrd="1" presId="urn:microsoft.com/office/officeart/2005/8/layout/hProcess9"/>
    <dgm:cxn modelId="{9932A279-104E-453F-962F-4598A0436E82}" srcId="{9673EFBD-B0C5-4C53-BD9C-3A75B7F54F12}" destId="{9A3D9A8B-09E1-412B-9DCD-772795392694}" srcOrd="0" destOrd="0" parTransId="{9F86DF2B-736C-45E7-9C5B-4B99648491DC}" sibTransId="{35C36B26-0CDA-4105-9BC9-4A1374564D8C}"/>
    <dgm:cxn modelId="{FE1ABF90-A262-48C5-BC7C-2F0C1161F278}" srcId="{F5948684-B323-43F9-88DE-2E39937144A7}" destId="{23E0D8EB-EA64-4B49-8F31-B5310E1D6688}" srcOrd="0" destOrd="0" parTransId="{33C317DF-DE3A-4B08-AD60-AE6C4C174CC1}" sibTransId="{E8EDC4D0-35CB-46D7-9F14-B9D3419D2EC8}"/>
    <dgm:cxn modelId="{DB687ACC-7BAB-43C6-B164-13841ED2BEC4}" srcId="{9673EFBD-B0C5-4C53-BD9C-3A75B7F54F12}" destId="{254D3700-C859-49E0-92B8-34021B95BC33}" srcOrd="3" destOrd="0" parTransId="{26562CF0-72ED-4071-A526-DF1AAC7B47C4}" sibTransId="{A976E0D5-B728-460D-87CE-B32CCB97F4F2}"/>
    <dgm:cxn modelId="{24CA5FCF-DC7A-41E0-827F-D2097D8DB61B}" type="presOf" srcId="{F5948684-B323-43F9-88DE-2E39937144A7}" destId="{F25C5E0A-D1B0-4EDC-82F1-88E7545895F5}" srcOrd="0" destOrd="0" presId="urn:microsoft.com/office/officeart/2005/8/layout/hProcess9"/>
    <dgm:cxn modelId="{DFCDF9DF-6373-4EBE-B7EF-FA2CC7ADDF22}" srcId="{C43AA6A7-389A-4BB8-BE5A-143BB593C7D3}" destId="{7480889A-6B54-49B4-A501-107BC59C8F0E}" srcOrd="2" destOrd="0" parTransId="{076976A9-6480-4C02-9DE8-7B43B5A90CFA}" sibTransId="{7445CD73-190A-4205-9D98-64393A68B75B}"/>
    <dgm:cxn modelId="{3C30E3F2-8360-42A4-B3BB-E88E42A5EDD7}" type="presOf" srcId="{A1E121DA-EB9D-44BF-B1C2-8838BE592898}" destId="{7D14F5A4-1662-44C6-A257-FA91B2BD0BED}" srcOrd="0" destOrd="3" presId="urn:microsoft.com/office/officeart/2005/8/layout/hProcess9"/>
    <dgm:cxn modelId="{5E29ABF9-53CC-4139-8B25-F0850D791220}" type="presOf" srcId="{23E0D8EB-EA64-4B49-8F31-B5310E1D6688}" destId="{F25C5E0A-D1B0-4EDC-82F1-88E7545895F5}" srcOrd="0" destOrd="1" presId="urn:microsoft.com/office/officeart/2005/8/layout/hProcess9"/>
    <dgm:cxn modelId="{5379BCFF-C8E1-44F8-B29D-4E111EB6944F}" type="presOf" srcId="{254D3700-C859-49E0-92B8-34021B95BC33}" destId="{7D14F5A4-1662-44C6-A257-FA91B2BD0BED}" srcOrd="0" destOrd="4" presId="urn:microsoft.com/office/officeart/2005/8/layout/hProcess9"/>
    <dgm:cxn modelId="{87B5D5FF-93C5-430F-A6BE-0273DFCE47A7}" type="presOf" srcId="{318E4AAF-52F3-46A3-A0D8-348C8A2E0C14}" destId="{F25C5E0A-D1B0-4EDC-82F1-88E7545895F5}" srcOrd="0" destOrd="2" presId="urn:microsoft.com/office/officeart/2005/8/layout/hProcess9"/>
    <dgm:cxn modelId="{3A1145AC-FA3D-4F5C-B277-03B2AEA142B1}" type="presParOf" srcId="{1B5716DF-D83A-4E62-8964-37DA47868DDB}" destId="{773ED064-5E87-4CE9-9DF8-35C2F888D48E}" srcOrd="0" destOrd="0" presId="urn:microsoft.com/office/officeart/2005/8/layout/hProcess9"/>
    <dgm:cxn modelId="{0453A6DC-4B11-4A62-AB7E-08B2B5ABAFE5}" type="presParOf" srcId="{1B5716DF-D83A-4E62-8964-37DA47868DDB}" destId="{B44AC4D3-74AC-4FF6-A3AB-1C1686A58FA3}" srcOrd="1" destOrd="0" presId="urn:microsoft.com/office/officeart/2005/8/layout/hProcess9"/>
    <dgm:cxn modelId="{17FE51D2-46C9-483D-8661-BD686DF7A833}" type="presParOf" srcId="{B44AC4D3-74AC-4FF6-A3AB-1C1686A58FA3}" destId="{F25C5E0A-D1B0-4EDC-82F1-88E7545895F5}" srcOrd="0" destOrd="0" presId="urn:microsoft.com/office/officeart/2005/8/layout/hProcess9"/>
    <dgm:cxn modelId="{CE03E3BC-29B4-4BFF-9FB0-8E339AFDC160}" type="presParOf" srcId="{B44AC4D3-74AC-4FF6-A3AB-1C1686A58FA3}" destId="{99071921-7615-4407-81EA-5AEB8FE2CA89}" srcOrd="1" destOrd="0" presId="urn:microsoft.com/office/officeart/2005/8/layout/hProcess9"/>
    <dgm:cxn modelId="{E8D54C7C-A31F-46A6-AD4C-ABE4A37D5A92}" type="presParOf" srcId="{B44AC4D3-74AC-4FF6-A3AB-1C1686A58FA3}" destId="{7D14F5A4-1662-44C6-A257-FA91B2BD0BED}" srcOrd="2" destOrd="0" presId="urn:microsoft.com/office/officeart/2005/8/layout/hProcess9"/>
    <dgm:cxn modelId="{E0AE47D5-69D4-4528-93F4-9D6F78710E7E}" type="presParOf" srcId="{B44AC4D3-74AC-4FF6-A3AB-1C1686A58FA3}" destId="{36FE619D-9F4F-424E-9AE9-DDA99C6DC4DF}" srcOrd="3" destOrd="0" presId="urn:microsoft.com/office/officeart/2005/8/layout/hProcess9"/>
    <dgm:cxn modelId="{2BB18E10-8E84-4B7C-A04E-6136C77762CC}" type="presParOf" srcId="{B44AC4D3-74AC-4FF6-A3AB-1C1686A58FA3}" destId="{13EF7586-B2EA-445A-AF5D-3BEDCB103E5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2E1234-25BC-4B3C-A397-59338F65BC5E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C421E8-B5CF-45FA-828C-5BA4E7200945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Ввод данных в ячейки </a:t>
          </a:r>
          <a:r>
            <a:rPr lang="ru-RU" sz="2000" dirty="0" err="1">
              <a:latin typeface="+mj-lt"/>
            </a:rPr>
            <a:t>Excel</a:t>
          </a:r>
          <a:endParaRPr lang="ru-RU" sz="2000" dirty="0">
            <a:latin typeface="+mj-lt"/>
          </a:endParaRPr>
        </a:p>
      </dgm:t>
    </dgm:pt>
    <dgm:pt modelId="{7B2B90E1-7820-4F71-8C52-74D73B5A2E88}" type="parTrans" cxnId="{3328756B-2F83-4267-9148-E9CA83A4F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CB0C3CC-3D83-4A21-95C4-4526F0226042}" type="sibTrans" cxnId="{3328756B-2F83-4267-9148-E9CA83A4F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D30DDA5-ED9A-42DE-87DB-563996CD3A27}">
      <dgm:prSet custT="1"/>
      <dgm:spPr/>
      <dgm:t>
        <a:bodyPr/>
        <a:lstStyle/>
        <a:p>
          <a:r>
            <a:rPr lang="ru-RU" sz="1400" dirty="0">
              <a:latin typeface="+mj-lt"/>
            </a:rPr>
            <a:t>Существует два типа данных, которые можно вводить в ячейки листа </a:t>
          </a:r>
          <a:r>
            <a:rPr lang="ru-RU" sz="1400" dirty="0" err="1">
              <a:latin typeface="+mj-lt"/>
            </a:rPr>
            <a:t>Excel</a:t>
          </a:r>
          <a:r>
            <a:rPr lang="ru-RU" sz="1400" dirty="0">
              <a:latin typeface="+mj-lt"/>
            </a:rPr>
            <a:t> - константы и формулы.</a:t>
          </a:r>
        </a:p>
      </dgm:t>
    </dgm:pt>
    <dgm:pt modelId="{ACD168A0-7CBE-4DC8-8921-A9C300AF7467}" type="parTrans" cxnId="{85014022-B934-4D34-BA07-D854DD4F091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B9B4194-7470-4019-BC90-894D14126188}" type="sibTrans" cxnId="{85014022-B934-4D34-BA07-D854DD4F091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8C913C7-0408-4885-9532-0933ED280E20}">
      <dgm:prSet custT="1"/>
      <dgm:spPr/>
      <dgm:t>
        <a:bodyPr/>
        <a:lstStyle/>
        <a:p>
          <a:r>
            <a:rPr lang="ru-RU" sz="1400" dirty="0">
              <a:latin typeface="+mj-lt"/>
            </a:rPr>
            <a:t>Константы в свою очередь подразделяются на: числовые значения, текстовые значения, значения даты и времени, логические значения и ошибочные значения.</a:t>
          </a:r>
        </a:p>
      </dgm:t>
    </dgm:pt>
    <dgm:pt modelId="{FD112B9B-0781-4DA9-ABA9-B0EFBCCB83A5}" type="parTrans" cxnId="{B920605A-17F3-43B0-A042-DD9EA01DF8E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56E3642-4B09-4E3E-AD63-FE8DE2D06E15}" type="sibTrans" cxnId="{B920605A-17F3-43B0-A042-DD9EA01DF8E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5544550-CB5C-468D-957F-DA047A37461E}">
      <dgm:prSet custT="1"/>
      <dgm:spPr/>
      <dgm:t>
        <a:bodyPr/>
        <a:lstStyle/>
        <a:p>
          <a:r>
            <a:rPr lang="ru-RU" sz="2000" dirty="0">
              <a:latin typeface="+mj-lt"/>
            </a:rPr>
            <a:t>Числовые значения</a:t>
          </a:r>
        </a:p>
      </dgm:t>
    </dgm:pt>
    <dgm:pt modelId="{328F91AD-8A37-4F2C-B9E3-0772CEA3A5F2}" type="parTrans" cxnId="{AA7191BF-9823-45D7-B7DC-5543ACB8A3B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70AB6A0-A3E1-4007-AD31-ABBFB3868862}" type="sibTrans" cxnId="{AA7191BF-9823-45D7-B7DC-5543ACB8A3B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5F5E991-D253-408A-9E52-8F7A4721B2E3}">
      <dgm:prSet custT="1"/>
      <dgm:spPr/>
      <dgm:t>
        <a:bodyPr/>
        <a:lstStyle/>
        <a:p>
          <a:r>
            <a:rPr lang="ru-RU" sz="1400" dirty="0">
              <a:latin typeface="+mj-lt"/>
            </a:rPr>
            <a:t>Числовые значения могут содержать цифры от 0 до 9, а также спецсимволы +; -; Е; е; (); .; ,; %; /.</a:t>
          </a:r>
        </a:p>
      </dgm:t>
    </dgm:pt>
    <dgm:pt modelId="{8B32466F-5A03-4D43-B3B1-8DD92B160F73}" type="parTrans" cxnId="{29490A43-862B-45B6-88E4-7D005E7F59E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6B30871-C31F-4C94-B10B-1CDCA2D2703E}" type="sibTrans" cxnId="{29490A43-862B-45B6-88E4-7D005E7F59E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21B5B57-5525-4DA2-8C23-C457AF478721}">
      <dgm:prSet custT="1"/>
      <dgm:spPr/>
      <dgm:t>
        <a:bodyPr/>
        <a:lstStyle/>
        <a:p>
          <a:r>
            <a:rPr lang="ru-RU" sz="1400" dirty="0">
              <a:latin typeface="+mj-lt"/>
            </a:rPr>
            <a:t>Для ввода числового значения в ячейку необходимо выделить нужную ячейку и ввести с клавиатуры необходимую комбинацию цифр.</a:t>
          </a:r>
        </a:p>
      </dgm:t>
    </dgm:pt>
    <dgm:pt modelId="{7AA61C37-9A9F-4237-8C2B-9C14679709C9}" type="parTrans" cxnId="{CE1FF8C8-FB65-40E2-8D06-E8F22A0696D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DC9DAC3-C54B-4585-BFD7-5C4DCA539F31}" type="sibTrans" cxnId="{CE1FF8C8-FB65-40E2-8D06-E8F22A0696D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D3020DA-74B0-4B58-BBEB-3407C6281F81}">
      <dgm:prSet custT="1"/>
      <dgm:spPr/>
      <dgm:t>
        <a:bodyPr/>
        <a:lstStyle/>
        <a:p>
          <a:r>
            <a:rPr lang="ru-RU" sz="2000" dirty="0">
              <a:latin typeface="+mj-lt"/>
            </a:rPr>
            <a:t>Форматирование чисел и текста в </a:t>
          </a:r>
          <a:r>
            <a:rPr lang="ru-RU" sz="2000" dirty="0" err="1">
              <a:latin typeface="+mj-lt"/>
            </a:rPr>
            <a:t>Excel</a:t>
          </a:r>
          <a:endParaRPr lang="ru-RU" sz="2000" dirty="0">
            <a:latin typeface="+mj-lt"/>
          </a:endParaRPr>
        </a:p>
      </dgm:t>
    </dgm:pt>
    <dgm:pt modelId="{7AE00D9D-B544-49E3-897C-3DFE95E1D8B6}" type="parTrans" cxnId="{47B3E4A0-0E5F-4C95-9A96-D62B8B5603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7EF0847-DCDB-4913-AF90-9E33D7AF59C1}" type="sibTrans" cxnId="{47B3E4A0-0E5F-4C95-9A96-D62B8B5603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5FFAD2B-8474-47DB-B8EC-EF71D3AAF818}">
      <dgm:prSet custT="1"/>
      <dgm:spPr/>
      <dgm:t>
        <a:bodyPr/>
        <a:lstStyle/>
        <a:p>
          <a:r>
            <a:rPr lang="ru-RU" sz="1400" dirty="0">
              <a:latin typeface="+mj-lt"/>
            </a:rPr>
            <a:t>Окно диалога "Формат ячеек" (Ctrl+1) позволяет управлять отображением числовых значений и изменять вывод текста.</a:t>
          </a:r>
        </a:p>
      </dgm:t>
    </dgm:pt>
    <dgm:pt modelId="{93796C0E-B1A7-45B7-8C2B-4F180B389310}" type="parTrans" cxnId="{6613BF6B-91C6-43FA-A258-B92CE25A211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4418A1A-8AAD-49B3-88BA-C1EC7F6FE422}" type="sibTrans" cxnId="{6613BF6B-91C6-43FA-A258-B92CE25A211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C3A8448-2877-433E-842C-5AEF93F4E185}">
      <dgm:prSet custT="1"/>
      <dgm:spPr/>
      <dgm:t>
        <a:bodyPr/>
        <a:lstStyle/>
        <a:p>
          <a:r>
            <a:rPr lang="ru-RU" sz="1400" dirty="0">
              <a:latin typeface="+mj-lt"/>
            </a:rPr>
            <a:t>Перед открытием окна диалога выделяйте ячейку, содержащую число, которое надо форматировать. </a:t>
          </a:r>
        </a:p>
      </dgm:t>
    </dgm:pt>
    <dgm:pt modelId="{4E22C01B-F66F-4DCE-9A2E-265F82338939}" type="parTrans" cxnId="{1983DB2E-E3E1-45DC-8E4A-BE69E2AC125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ABDECE1-5F27-48EE-BBAD-557D994C244B}" type="sibTrans" cxnId="{1983DB2E-E3E1-45DC-8E4A-BE69E2AC125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BB90D36-0231-4877-9AEC-92DBADF98BD0}">
      <dgm:prSet custT="1"/>
      <dgm:spPr/>
      <dgm:t>
        <a:bodyPr/>
        <a:lstStyle/>
        <a:p>
          <a:r>
            <a:rPr lang="ru-RU" sz="1400" dirty="0">
              <a:latin typeface="+mj-lt"/>
            </a:rPr>
            <a:t> Вводимые цифры отображаются как в ячейке, так и в строке формул. </a:t>
          </a:r>
        </a:p>
      </dgm:t>
    </dgm:pt>
    <dgm:pt modelId="{FD028776-4919-4E5F-8CDC-94A392B3F0F4}" type="parTrans" cxnId="{E57F7376-4039-425D-A591-D519C28578E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959704C-7A60-462B-8817-519FD213D216}" type="sibTrans" cxnId="{E57F7376-4039-425D-A591-D519C28578E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F2C0D87-9BD7-433C-ABFB-B910A18FEC6A}">
      <dgm:prSet custT="1"/>
      <dgm:spPr/>
      <dgm:t>
        <a:bodyPr/>
        <a:lstStyle/>
        <a:p>
          <a:r>
            <a:rPr lang="ru-RU" sz="1400" dirty="0">
              <a:latin typeface="+mj-lt"/>
            </a:rPr>
            <a:t>По завершению ввода необходимо нажать клавишу </a:t>
          </a:r>
          <a:r>
            <a:rPr lang="ru-RU" sz="1400" dirty="0" err="1">
              <a:latin typeface="+mj-lt"/>
            </a:rPr>
            <a:t>Enter</a:t>
          </a:r>
          <a:r>
            <a:rPr lang="ru-RU" sz="1400" dirty="0">
              <a:latin typeface="+mj-lt"/>
            </a:rPr>
            <a:t>. </a:t>
          </a:r>
        </a:p>
      </dgm:t>
    </dgm:pt>
    <dgm:pt modelId="{CD4D4C6A-77F0-4A49-9456-8A809D9C916E}" type="parTrans" cxnId="{3F765CAA-BD10-4F64-BD01-4468ADCD185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9E79632-033D-42AD-8143-37BD07A55364}" type="sibTrans" cxnId="{3F765CAA-BD10-4F64-BD01-4468ADCD185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87BE571-685D-46FA-8387-7E5231F19FC0}">
      <dgm:prSet custT="1"/>
      <dgm:spPr/>
      <dgm:t>
        <a:bodyPr/>
        <a:lstStyle/>
        <a:p>
          <a:r>
            <a:rPr lang="ru-RU" sz="1400" dirty="0">
              <a:latin typeface="+mj-lt"/>
            </a:rPr>
            <a:t>После этого число будет записано в ячейку. </a:t>
          </a:r>
        </a:p>
      </dgm:t>
    </dgm:pt>
    <dgm:pt modelId="{70778FB3-445B-4812-93EC-D5E126D7DCCB}" type="parTrans" cxnId="{A8019C4D-BEBF-4758-BC16-992FFFD516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67D46C7-0A73-42E5-8D21-3EB3B6FAF742}" type="sibTrans" cxnId="{A8019C4D-BEBF-4758-BC16-992FFFD516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99F8CF2-21B5-4A20-97DD-1E608755FE08}">
      <dgm:prSet custT="1"/>
      <dgm:spPr/>
      <dgm:t>
        <a:bodyPr/>
        <a:lstStyle/>
        <a:p>
          <a:r>
            <a:rPr lang="ru-RU" sz="1400">
              <a:latin typeface="+mj-lt"/>
            </a:rPr>
            <a:t>По </a:t>
          </a:r>
          <a:r>
            <a:rPr lang="ru-RU" sz="1400" dirty="0">
              <a:latin typeface="+mj-lt"/>
            </a:rPr>
            <a:t>умолчанию после нажатия </a:t>
          </a:r>
          <a:r>
            <a:rPr lang="ru-RU" sz="1400" dirty="0" err="1">
              <a:latin typeface="+mj-lt"/>
            </a:rPr>
            <a:t>Enter</a:t>
          </a:r>
          <a:r>
            <a:rPr lang="ru-RU" sz="1400" dirty="0">
              <a:latin typeface="+mj-lt"/>
            </a:rPr>
            <a:t> активной становится ячейка, расположенная на строку ниже</a:t>
          </a:r>
        </a:p>
      </dgm:t>
    </dgm:pt>
    <dgm:pt modelId="{7C4BE5AD-D2DB-4CB7-BB17-5BEDCF3011F7}" type="parTrans" cxnId="{CF177FF5-1F1A-4AF3-A8CB-1E6AC513E9C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0355899-29B0-4DF4-9B76-ABCBE5D1BAAD}" type="sibTrans" cxnId="{CF177FF5-1F1A-4AF3-A8CB-1E6AC513E9C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270E941-112C-4C4D-8603-A55F5B707855}">
      <dgm:prSet custT="1"/>
      <dgm:spPr/>
      <dgm:t>
        <a:bodyPr/>
        <a:lstStyle/>
        <a:p>
          <a:r>
            <a:rPr lang="ru-RU" sz="1400" dirty="0">
              <a:latin typeface="+mj-lt"/>
            </a:rPr>
            <a:t>В этом случае всегда будет виден результат в поле "Образец". Не следует забывать о различии между хранимыми и отображаемыми значениями. </a:t>
          </a:r>
        </a:p>
      </dgm:t>
    </dgm:pt>
    <dgm:pt modelId="{247B64E1-F554-452E-85FD-EC6D8FE5759F}" type="parTrans" cxnId="{E27C6980-C4B4-499F-9CDC-D142ACF0B60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3CA1500-B0B1-4A28-A4A6-CE6A40F51C0C}" type="sibTrans" cxnId="{E27C6980-C4B4-499F-9CDC-D142ACF0B60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DF358B5-454B-4E7D-AE4F-B132E600A6EE}" type="pres">
      <dgm:prSet presAssocID="{CD2E1234-25BC-4B3C-A397-59338F65BC5E}" presName="Name0" presStyleCnt="0">
        <dgm:presLayoutVars>
          <dgm:dir/>
          <dgm:animLvl val="lvl"/>
          <dgm:resizeHandles/>
        </dgm:presLayoutVars>
      </dgm:prSet>
      <dgm:spPr/>
    </dgm:pt>
    <dgm:pt modelId="{B8550447-B23E-4AF2-9CAA-23539BA4E349}" type="pres">
      <dgm:prSet presAssocID="{43C421E8-B5CF-45FA-828C-5BA4E7200945}" presName="linNode" presStyleCnt="0"/>
      <dgm:spPr/>
    </dgm:pt>
    <dgm:pt modelId="{35E4CF59-A2EC-40C6-979F-59D0157BB7AA}" type="pres">
      <dgm:prSet presAssocID="{43C421E8-B5CF-45FA-828C-5BA4E7200945}" presName="parentShp" presStyleLbl="node1" presStyleIdx="0" presStyleCnt="3" custScaleY="97155">
        <dgm:presLayoutVars>
          <dgm:bulletEnabled val="1"/>
        </dgm:presLayoutVars>
      </dgm:prSet>
      <dgm:spPr>
        <a:prstGeom prst="chevron">
          <a:avLst/>
        </a:prstGeom>
      </dgm:spPr>
    </dgm:pt>
    <dgm:pt modelId="{762087A7-9F7E-444D-8A47-B2A09CFC7734}" type="pres">
      <dgm:prSet presAssocID="{43C421E8-B5CF-45FA-828C-5BA4E7200945}" presName="childShp" presStyleLbl="bgAccFollowNode1" presStyleIdx="0" presStyleCnt="3" custScaleX="163908">
        <dgm:presLayoutVars>
          <dgm:bulletEnabled val="1"/>
        </dgm:presLayoutVars>
      </dgm:prSet>
      <dgm:spPr/>
    </dgm:pt>
    <dgm:pt modelId="{88654EBE-FC6D-4BD1-99F7-C443D81F42D6}" type="pres">
      <dgm:prSet presAssocID="{0CB0C3CC-3D83-4A21-95C4-4526F0226042}" presName="spacing" presStyleCnt="0"/>
      <dgm:spPr/>
    </dgm:pt>
    <dgm:pt modelId="{ABC52927-BF9A-4ADB-84FF-74EB65F37291}" type="pres">
      <dgm:prSet presAssocID="{25544550-CB5C-468D-957F-DA047A37461E}" presName="linNode" presStyleCnt="0"/>
      <dgm:spPr/>
    </dgm:pt>
    <dgm:pt modelId="{B169ABB5-A8E3-47E4-B06A-8D8C26DFA3AC}" type="pres">
      <dgm:prSet presAssocID="{25544550-CB5C-468D-957F-DA047A37461E}" presName="parentShp" presStyleLbl="node1" presStyleIdx="1" presStyleCnt="3" custScaleY="134901">
        <dgm:presLayoutVars>
          <dgm:bulletEnabled val="1"/>
        </dgm:presLayoutVars>
      </dgm:prSet>
      <dgm:spPr>
        <a:prstGeom prst="chevron">
          <a:avLst/>
        </a:prstGeom>
      </dgm:spPr>
    </dgm:pt>
    <dgm:pt modelId="{55A10800-6325-4B4E-B7CF-BFFE948ED64A}" type="pres">
      <dgm:prSet presAssocID="{25544550-CB5C-468D-957F-DA047A37461E}" presName="childShp" presStyleLbl="bgAccFollowNode1" presStyleIdx="1" presStyleCnt="3" custScaleX="163907" custScaleY="246718">
        <dgm:presLayoutVars>
          <dgm:bulletEnabled val="1"/>
        </dgm:presLayoutVars>
      </dgm:prSet>
      <dgm:spPr/>
    </dgm:pt>
    <dgm:pt modelId="{D32067CB-DE9B-43E9-9127-2929421EF2DC}" type="pres">
      <dgm:prSet presAssocID="{E70AB6A0-A3E1-4007-AD31-ABBFB3868862}" presName="spacing" presStyleCnt="0"/>
      <dgm:spPr/>
    </dgm:pt>
    <dgm:pt modelId="{3964CDF4-FAB7-4485-BA89-8DC840B161E6}" type="pres">
      <dgm:prSet presAssocID="{DD3020DA-74B0-4B58-BBEB-3407C6281F81}" presName="linNode" presStyleCnt="0"/>
      <dgm:spPr/>
    </dgm:pt>
    <dgm:pt modelId="{7238D8C2-19CC-4B8D-8A61-82552700FD7E}" type="pres">
      <dgm:prSet presAssocID="{DD3020DA-74B0-4B58-BBEB-3407C6281F81}" presName="parentShp" presStyleLbl="node1" presStyleIdx="2" presStyleCnt="3" custScaleY="132220">
        <dgm:presLayoutVars>
          <dgm:bulletEnabled val="1"/>
        </dgm:presLayoutVars>
      </dgm:prSet>
      <dgm:spPr>
        <a:prstGeom prst="chevron">
          <a:avLst/>
        </a:prstGeom>
      </dgm:spPr>
    </dgm:pt>
    <dgm:pt modelId="{F159E0AB-FF3A-433D-ADD4-F0166402DBCA}" type="pres">
      <dgm:prSet presAssocID="{DD3020DA-74B0-4B58-BBEB-3407C6281F81}" presName="childShp" presStyleLbl="bgAccFollowNode1" presStyleIdx="2" presStyleCnt="3" custScaleX="163908" custScaleY="194953" custLinFactNeighborX="2766" custLinFactNeighborY="-2322">
        <dgm:presLayoutVars>
          <dgm:bulletEnabled val="1"/>
        </dgm:presLayoutVars>
      </dgm:prSet>
      <dgm:spPr/>
    </dgm:pt>
  </dgm:ptLst>
  <dgm:cxnLst>
    <dgm:cxn modelId="{79300902-6177-466A-8490-C9412DE565AB}" type="presOf" srcId="{B21B5B57-5525-4DA2-8C23-C457AF478721}" destId="{55A10800-6325-4B4E-B7CF-BFFE948ED64A}" srcOrd="0" destOrd="1" presId="urn:microsoft.com/office/officeart/2005/8/layout/vList6"/>
    <dgm:cxn modelId="{7050A01D-F631-4DEA-B389-E20A5D310E28}" type="presOf" srcId="{35F5E991-D253-408A-9E52-8F7A4721B2E3}" destId="{55A10800-6325-4B4E-B7CF-BFFE948ED64A}" srcOrd="0" destOrd="0" presId="urn:microsoft.com/office/officeart/2005/8/layout/vList6"/>
    <dgm:cxn modelId="{1EE80B22-7A11-422E-A2B7-654C246E9502}" type="presOf" srcId="{CD2E1234-25BC-4B3C-A397-59338F65BC5E}" destId="{1DF358B5-454B-4E7D-AE4F-B132E600A6EE}" srcOrd="0" destOrd="0" presId="urn:microsoft.com/office/officeart/2005/8/layout/vList6"/>
    <dgm:cxn modelId="{85014022-B934-4D34-BA07-D854DD4F091A}" srcId="{43C421E8-B5CF-45FA-828C-5BA4E7200945}" destId="{0D30DDA5-ED9A-42DE-87DB-563996CD3A27}" srcOrd="0" destOrd="0" parTransId="{ACD168A0-7CBE-4DC8-8921-A9C300AF7467}" sibTransId="{6B9B4194-7470-4019-BC90-894D14126188}"/>
    <dgm:cxn modelId="{1983DB2E-E3E1-45DC-8E4A-BE69E2AC125A}" srcId="{DD3020DA-74B0-4B58-BBEB-3407C6281F81}" destId="{4C3A8448-2877-433E-842C-5AEF93F4E185}" srcOrd="1" destOrd="0" parTransId="{4E22C01B-F66F-4DCE-9A2E-265F82338939}" sibTransId="{AABDECE1-5F27-48EE-BBAD-557D994C244B}"/>
    <dgm:cxn modelId="{3410E738-E8EB-42B2-A74C-CA62B54B603C}" type="presOf" srcId="{AF2C0D87-9BD7-433C-ABFB-B910A18FEC6A}" destId="{55A10800-6325-4B4E-B7CF-BFFE948ED64A}" srcOrd="0" destOrd="3" presId="urn:microsoft.com/office/officeart/2005/8/layout/vList6"/>
    <dgm:cxn modelId="{CC85483F-FDEE-43A9-B4BD-FAC663591C91}" type="presOf" srcId="{887BE571-685D-46FA-8387-7E5231F19FC0}" destId="{55A10800-6325-4B4E-B7CF-BFFE948ED64A}" srcOrd="0" destOrd="4" presId="urn:microsoft.com/office/officeart/2005/8/layout/vList6"/>
    <dgm:cxn modelId="{286F095E-CA1B-405A-876D-4EEA0EADCB36}" type="presOf" srcId="{5BB90D36-0231-4877-9AEC-92DBADF98BD0}" destId="{55A10800-6325-4B4E-B7CF-BFFE948ED64A}" srcOrd="0" destOrd="2" presId="urn:microsoft.com/office/officeart/2005/8/layout/vList6"/>
    <dgm:cxn modelId="{3F24BE62-BC05-4ED6-8FDF-3AFA0EFDCA78}" type="presOf" srcId="{799F8CF2-21B5-4A20-97DD-1E608755FE08}" destId="{55A10800-6325-4B4E-B7CF-BFFE948ED64A}" srcOrd="0" destOrd="5" presId="urn:microsoft.com/office/officeart/2005/8/layout/vList6"/>
    <dgm:cxn modelId="{29490A43-862B-45B6-88E4-7D005E7F59E7}" srcId="{25544550-CB5C-468D-957F-DA047A37461E}" destId="{35F5E991-D253-408A-9E52-8F7A4721B2E3}" srcOrd="0" destOrd="0" parTransId="{8B32466F-5A03-4D43-B3B1-8DD92B160F73}" sibTransId="{96B30871-C31F-4C94-B10B-1CDCA2D2703E}"/>
    <dgm:cxn modelId="{3328756B-2F83-4267-9148-E9CA83A4F713}" srcId="{CD2E1234-25BC-4B3C-A397-59338F65BC5E}" destId="{43C421E8-B5CF-45FA-828C-5BA4E7200945}" srcOrd="0" destOrd="0" parTransId="{7B2B90E1-7820-4F71-8C52-74D73B5A2E88}" sibTransId="{0CB0C3CC-3D83-4A21-95C4-4526F0226042}"/>
    <dgm:cxn modelId="{6613BF6B-91C6-43FA-A258-B92CE25A2119}" srcId="{DD3020DA-74B0-4B58-BBEB-3407C6281F81}" destId="{C5FFAD2B-8474-47DB-B8EC-EF71D3AAF818}" srcOrd="0" destOrd="0" parTransId="{93796C0E-B1A7-45B7-8C2B-4F180B389310}" sibTransId="{A4418A1A-8AAD-49B3-88BA-C1EC7F6FE422}"/>
    <dgm:cxn modelId="{A8019C4D-BEBF-4758-BC16-992FFFD51687}" srcId="{25544550-CB5C-468D-957F-DA047A37461E}" destId="{887BE571-685D-46FA-8387-7E5231F19FC0}" srcOrd="4" destOrd="0" parTransId="{70778FB3-445B-4812-93EC-D5E126D7DCCB}" sibTransId="{167D46C7-0A73-42E5-8D21-3EB3B6FAF742}"/>
    <dgm:cxn modelId="{58803954-CA2B-4F61-8730-36A81129AED6}" type="presOf" srcId="{0270E941-112C-4C4D-8603-A55F5B707855}" destId="{F159E0AB-FF3A-433D-ADD4-F0166402DBCA}" srcOrd="0" destOrd="2" presId="urn:microsoft.com/office/officeart/2005/8/layout/vList6"/>
    <dgm:cxn modelId="{E57F7376-4039-425D-A591-D519C28578E8}" srcId="{25544550-CB5C-468D-957F-DA047A37461E}" destId="{5BB90D36-0231-4877-9AEC-92DBADF98BD0}" srcOrd="2" destOrd="0" parTransId="{FD028776-4919-4E5F-8CDC-94A392B3F0F4}" sibTransId="{7959704C-7A60-462B-8817-519FD213D216}"/>
    <dgm:cxn modelId="{B920605A-17F3-43B0-A042-DD9EA01DF8E1}" srcId="{43C421E8-B5CF-45FA-828C-5BA4E7200945}" destId="{B8C913C7-0408-4885-9532-0933ED280E20}" srcOrd="1" destOrd="0" parTransId="{FD112B9B-0781-4DA9-ABA9-B0EFBCCB83A5}" sibTransId="{956E3642-4B09-4E3E-AD63-FE8DE2D06E15}"/>
    <dgm:cxn modelId="{E27C6980-C4B4-499F-9CDC-D142ACF0B604}" srcId="{DD3020DA-74B0-4B58-BBEB-3407C6281F81}" destId="{0270E941-112C-4C4D-8603-A55F5B707855}" srcOrd="2" destOrd="0" parTransId="{247B64E1-F554-452E-85FD-EC6D8FE5759F}" sibTransId="{F3CA1500-B0B1-4A28-A4A6-CE6A40F51C0C}"/>
    <dgm:cxn modelId="{67CCDA80-7312-46DB-BBCC-81C942B8C20B}" type="presOf" srcId="{C5FFAD2B-8474-47DB-B8EC-EF71D3AAF818}" destId="{F159E0AB-FF3A-433D-ADD4-F0166402DBCA}" srcOrd="0" destOrd="0" presId="urn:microsoft.com/office/officeart/2005/8/layout/vList6"/>
    <dgm:cxn modelId="{BC5AD288-3ACA-4391-9C1C-6289C740909F}" type="presOf" srcId="{25544550-CB5C-468D-957F-DA047A37461E}" destId="{B169ABB5-A8E3-47E4-B06A-8D8C26DFA3AC}" srcOrd="0" destOrd="0" presId="urn:microsoft.com/office/officeart/2005/8/layout/vList6"/>
    <dgm:cxn modelId="{5E55BC9D-12E2-45AA-85A1-EB15750002A5}" type="presOf" srcId="{B8C913C7-0408-4885-9532-0933ED280E20}" destId="{762087A7-9F7E-444D-8A47-B2A09CFC7734}" srcOrd="0" destOrd="1" presId="urn:microsoft.com/office/officeart/2005/8/layout/vList6"/>
    <dgm:cxn modelId="{47B3E4A0-0E5F-4C95-9A96-D62B8B56036E}" srcId="{CD2E1234-25BC-4B3C-A397-59338F65BC5E}" destId="{DD3020DA-74B0-4B58-BBEB-3407C6281F81}" srcOrd="2" destOrd="0" parTransId="{7AE00D9D-B544-49E3-897C-3DFE95E1D8B6}" sibTransId="{C7EF0847-DCDB-4913-AF90-9E33D7AF59C1}"/>
    <dgm:cxn modelId="{3F765CAA-BD10-4F64-BD01-4468ADCD185C}" srcId="{25544550-CB5C-468D-957F-DA047A37461E}" destId="{AF2C0D87-9BD7-433C-ABFB-B910A18FEC6A}" srcOrd="3" destOrd="0" parTransId="{CD4D4C6A-77F0-4A49-9456-8A809D9C916E}" sibTransId="{99E79632-033D-42AD-8143-37BD07A55364}"/>
    <dgm:cxn modelId="{303B22B1-AA5E-4CD2-BB6E-9B7520ABDE9D}" type="presOf" srcId="{43C421E8-B5CF-45FA-828C-5BA4E7200945}" destId="{35E4CF59-A2EC-40C6-979F-59D0157BB7AA}" srcOrd="0" destOrd="0" presId="urn:microsoft.com/office/officeart/2005/8/layout/vList6"/>
    <dgm:cxn modelId="{AA7191BF-9823-45D7-B7DC-5543ACB8A3BE}" srcId="{CD2E1234-25BC-4B3C-A397-59338F65BC5E}" destId="{25544550-CB5C-468D-957F-DA047A37461E}" srcOrd="1" destOrd="0" parTransId="{328F91AD-8A37-4F2C-B9E3-0772CEA3A5F2}" sibTransId="{E70AB6A0-A3E1-4007-AD31-ABBFB3868862}"/>
    <dgm:cxn modelId="{CE1FF8C8-FB65-40E2-8D06-E8F22A0696D0}" srcId="{25544550-CB5C-468D-957F-DA047A37461E}" destId="{B21B5B57-5525-4DA2-8C23-C457AF478721}" srcOrd="1" destOrd="0" parTransId="{7AA61C37-9A9F-4237-8C2B-9C14679709C9}" sibTransId="{ADC9DAC3-C54B-4585-BFD7-5C4DCA539F31}"/>
    <dgm:cxn modelId="{535E02CE-C97D-4950-81FE-ADBF797F724D}" type="presOf" srcId="{0D30DDA5-ED9A-42DE-87DB-563996CD3A27}" destId="{762087A7-9F7E-444D-8A47-B2A09CFC7734}" srcOrd="0" destOrd="0" presId="urn:microsoft.com/office/officeart/2005/8/layout/vList6"/>
    <dgm:cxn modelId="{C96FD9ED-4488-4C17-909E-67FCFEF676AF}" type="presOf" srcId="{DD3020DA-74B0-4B58-BBEB-3407C6281F81}" destId="{7238D8C2-19CC-4B8D-8A61-82552700FD7E}" srcOrd="0" destOrd="0" presId="urn:microsoft.com/office/officeart/2005/8/layout/vList6"/>
    <dgm:cxn modelId="{CF177FF5-1F1A-4AF3-A8CB-1E6AC513E9CF}" srcId="{25544550-CB5C-468D-957F-DA047A37461E}" destId="{799F8CF2-21B5-4A20-97DD-1E608755FE08}" srcOrd="5" destOrd="0" parTransId="{7C4BE5AD-D2DB-4CB7-BB17-5BEDCF3011F7}" sibTransId="{50355899-29B0-4DF4-9B76-ABCBE5D1BAAD}"/>
    <dgm:cxn modelId="{D11346FF-C95E-475F-A4A6-56B5EA330908}" type="presOf" srcId="{4C3A8448-2877-433E-842C-5AEF93F4E185}" destId="{F159E0AB-FF3A-433D-ADD4-F0166402DBCA}" srcOrd="0" destOrd="1" presId="urn:microsoft.com/office/officeart/2005/8/layout/vList6"/>
    <dgm:cxn modelId="{AEE2C4AD-8352-41B3-A2BF-0D74B50A8BEA}" type="presParOf" srcId="{1DF358B5-454B-4E7D-AE4F-B132E600A6EE}" destId="{B8550447-B23E-4AF2-9CAA-23539BA4E349}" srcOrd="0" destOrd="0" presId="urn:microsoft.com/office/officeart/2005/8/layout/vList6"/>
    <dgm:cxn modelId="{1EBD927F-464E-4D0E-AF9C-EFF4FB4511B5}" type="presParOf" srcId="{B8550447-B23E-4AF2-9CAA-23539BA4E349}" destId="{35E4CF59-A2EC-40C6-979F-59D0157BB7AA}" srcOrd="0" destOrd="0" presId="urn:microsoft.com/office/officeart/2005/8/layout/vList6"/>
    <dgm:cxn modelId="{7AC02CA6-CE6F-4E65-BB59-914CE6BEF032}" type="presParOf" srcId="{B8550447-B23E-4AF2-9CAA-23539BA4E349}" destId="{762087A7-9F7E-444D-8A47-B2A09CFC7734}" srcOrd="1" destOrd="0" presId="urn:microsoft.com/office/officeart/2005/8/layout/vList6"/>
    <dgm:cxn modelId="{ACF7CDE5-7A77-4FDE-9855-B468FDE08641}" type="presParOf" srcId="{1DF358B5-454B-4E7D-AE4F-B132E600A6EE}" destId="{88654EBE-FC6D-4BD1-99F7-C443D81F42D6}" srcOrd="1" destOrd="0" presId="urn:microsoft.com/office/officeart/2005/8/layout/vList6"/>
    <dgm:cxn modelId="{249451B0-BDF3-44BC-B58F-6C7617AC0093}" type="presParOf" srcId="{1DF358B5-454B-4E7D-AE4F-B132E600A6EE}" destId="{ABC52927-BF9A-4ADB-84FF-74EB65F37291}" srcOrd="2" destOrd="0" presId="urn:microsoft.com/office/officeart/2005/8/layout/vList6"/>
    <dgm:cxn modelId="{FD3AF794-4A76-4F3C-A050-0103407D2E76}" type="presParOf" srcId="{ABC52927-BF9A-4ADB-84FF-74EB65F37291}" destId="{B169ABB5-A8E3-47E4-B06A-8D8C26DFA3AC}" srcOrd="0" destOrd="0" presId="urn:microsoft.com/office/officeart/2005/8/layout/vList6"/>
    <dgm:cxn modelId="{0FDF7486-6580-4EE5-9CC0-01E3A58C4D59}" type="presParOf" srcId="{ABC52927-BF9A-4ADB-84FF-74EB65F37291}" destId="{55A10800-6325-4B4E-B7CF-BFFE948ED64A}" srcOrd="1" destOrd="0" presId="urn:microsoft.com/office/officeart/2005/8/layout/vList6"/>
    <dgm:cxn modelId="{A115A81B-FABA-48D0-9F07-FB76DDC0DA1A}" type="presParOf" srcId="{1DF358B5-454B-4E7D-AE4F-B132E600A6EE}" destId="{D32067CB-DE9B-43E9-9127-2929421EF2DC}" srcOrd="3" destOrd="0" presId="urn:microsoft.com/office/officeart/2005/8/layout/vList6"/>
    <dgm:cxn modelId="{29245914-E066-42D4-9C6F-E21EB433BA11}" type="presParOf" srcId="{1DF358B5-454B-4E7D-AE4F-B132E600A6EE}" destId="{3964CDF4-FAB7-4485-BA89-8DC840B161E6}" srcOrd="4" destOrd="0" presId="urn:microsoft.com/office/officeart/2005/8/layout/vList6"/>
    <dgm:cxn modelId="{2FCD7846-A8D1-4892-A2AE-E513C1644348}" type="presParOf" srcId="{3964CDF4-FAB7-4485-BA89-8DC840B161E6}" destId="{7238D8C2-19CC-4B8D-8A61-82552700FD7E}" srcOrd="0" destOrd="0" presId="urn:microsoft.com/office/officeart/2005/8/layout/vList6"/>
    <dgm:cxn modelId="{BC06FDEA-F11D-450F-96EE-DD5DDC5A6117}" type="presParOf" srcId="{3964CDF4-FAB7-4485-BA89-8DC840B161E6}" destId="{F159E0AB-FF3A-433D-ADD4-F0166402DB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623E94-3D35-498A-B6A6-6D983C8A3893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9EF2E56-6C48-4833-B583-F056F6C81475}">
      <dgm:prSet phldrT="[Текст]" custT="1"/>
      <dgm:spPr/>
      <dgm:t>
        <a:bodyPr/>
        <a:lstStyle/>
        <a:p>
          <a:r>
            <a:rPr lang="ru-RU" sz="2400" dirty="0">
              <a:latin typeface="+mj-lt"/>
            </a:rPr>
            <a:t>1. Мультимедиа презентация</a:t>
          </a:r>
        </a:p>
      </dgm:t>
    </dgm:pt>
    <dgm:pt modelId="{6C91EF28-6898-4C6D-B474-43636F0CE43D}" type="parTrans" cxnId="{534CAD04-B1C6-4BC6-A207-893353F3C66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F6D9970-1B56-4BF8-BA92-1F9358C3239B}" type="sibTrans" cxnId="{534CAD04-B1C6-4BC6-A207-893353F3C66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819F082-EB5F-459B-A17B-79818E03FBA0}">
      <dgm:prSet custT="1"/>
      <dgm:spPr/>
      <dgm:t>
        <a:bodyPr/>
        <a:lstStyle/>
        <a:p>
          <a:r>
            <a:rPr lang="ru-RU" sz="1400" dirty="0">
              <a:latin typeface="+mj-lt"/>
            </a:rPr>
            <a:t>Мультимедиа презентация - это специализированная программа, использующая в своей работе все современные средства мультимедиа персональных компьютеров. </a:t>
          </a:r>
        </a:p>
      </dgm:t>
    </dgm:pt>
    <dgm:pt modelId="{EC8F0087-1726-43CF-90A9-4B3784DD1444}" type="parTrans" cxnId="{CBDC65C0-73CC-4292-A48A-A0052A357B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2AEDA33-E702-4650-88B7-F85F0A008024}" type="sibTrans" cxnId="{CBDC65C0-73CC-4292-A48A-A0052A357B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EE13A02-5751-4298-8E8A-54D2EFF9DEA1}">
      <dgm:prSet custT="1"/>
      <dgm:spPr/>
      <dgm:t>
        <a:bodyPr/>
        <a:lstStyle/>
        <a:p>
          <a:r>
            <a:rPr lang="ru-RU" sz="2400" dirty="0">
              <a:latin typeface="+mj-lt"/>
            </a:rPr>
            <a:t>2. Типы мультимедиа презентаций</a:t>
          </a:r>
        </a:p>
      </dgm:t>
    </dgm:pt>
    <dgm:pt modelId="{ED11C84E-4ECA-42A0-967A-BF477E5C9A1D}" type="parTrans" cxnId="{52E1D959-2D56-4D8C-A235-309DCD41FD9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ACC1DB9-1740-4694-9830-C68BE3BE9089}" type="sibTrans" cxnId="{52E1D959-2D56-4D8C-A235-309DCD41FD9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703696-E72A-4833-9D04-29EEE651A887}">
      <dgm:prSet custT="1"/>
      <dgm:spPr/>
      <dgm:t>
        <a:bodyPr/>
        <a:lstStyle/>
        <a:p>
          <a:r>
            <a:rPr lang="ru-RU" sz="1400" dirty="0">
              <a:latin typeface="+mj-lt"/>
            </a:rPr>
            <a:t>Интерактивные презентации обладают системой навигации, т.е. позволяют пользователю самому выбирать интересующие его разделы и просматривать их в произвольном порядке.</a:t>
          </a:r>
        </a:p>
      </dgm:t>
    </dgm:pt>
    <dgm:pt modelId="{CD2452C6-D772-45B2-99B4-9C8C7E97BC05}" type="parTrans" cxnId="{AFC706A2-3D8E-4988-9CE2-402EB9B77F6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95A59F2-C913-4554-8847-D23B215615F4}" type="sibTrans" cxnId="{AFC706A2-3D8E-4988-9CE2-402EB9B77F6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45712F6-F002-4E06-86FE-90DD2783D923}">
      <dgm:prSet custT="1"/>
      <dgm:spPr/>
      <dgm:t>
        <a:bodyPr/>
        <a:lstStyle/>
        <a:p>
          <a:r>
            <a:rPr lang="ru-RU" sz="1400" dirty="0">
              <a:latin typeface="+mj-lt"/>
            </a:rPr>
            <a:t>В линейных (не интерактивных) презентациях пользователь не может влиять на порядок просмотра презентации. </a:t>
          </a:r>
        </a:p>
      </dgm:t>
    </dgm:pt>
    <dgm:pt modelId="{B32B0471-F034-4BDC-92D8-B96C1970CEB5}" type="parTrans" cxnId="{FF6B2836-7037-4568-979F-21B7C39F522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AF2D2B7-86E1-4B79-A7C4-BD0C658BAAEA}" type="sibTrans" cxnId="{FF6B2836-7037-4568-979F-21B7C39F522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AC294FE-C7CD-43BC-A533-567CD80B0BF2}">
      <dgm:prSet custT="1"/>
      <dgm:spPr/>
      <dgm:t>
        <a:bodyPr/>
        <a:lstStyle/>
        <a:p>
          <a:r>
            <a:rPr lang="ru-RU" sz="1400" dirty="0">
              <a:latin typeface="+mj-lt"/>
            </a:rPr>
            <a:t> Они подобны в этом интернет сайтам, но, в отличие от последних, позволяет работать с большими объемами видео, звука, графики.</a:t>
          </a:r>
        </a:p>
      </dgm:t>
    </dgm:pt>
    <dgm:pt modelId="{75B185A5-0D6D-42F7-8F07-DB5C249CDCBE}" type="parTrans" cxnId="{62F64200-DFA8-456A-A190-2878D6540C2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35C6167-25E2-40D0-B207-32AB921D7429}" type="sibTrans" cxnId="{62F64200-DFA8-456A-A190-2878D6540C2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36F4956-D4AC-4D26-8E81-BF831A7A03B9}">
      <dgm:prSet custT="1"/>
      <dgm:spPr/>
      <dgm:t>
        <a:bodyPr/>
        <a:lstStyle/>
        <a:p>
          <a:r>
            <a:rPr lang="ru-RU" sz="1400" dirty="0">
              <a:latin typeface="+mj-lt"/>
            </a:rPr>
            <a:t>После разработки, программа, как правило, записывается на компакт диск. </a:t>
          </a:r>
        </a:p>
      </dgm:t>
    </dgm:pt>
    <dgm:pt modelId="{66D1A252-04F9-4AA8-9F0E-F211A692C52F}" type="parTrans" cxnId="{0504803C-E3D0-4073-9EA2-EB7A16E7E6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912D1C6-E590-4D22-81F9-162CE612868C}" type="sibTrans" cxnId="{0504803C-E3D0-4073-9EA2-EB7A16E7E6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F8C3A67-1050-4345-AEEA-93189580693F}">
      <dgm:prSet custT="1"/>
      <dgm:spPr/>
      <dgm:t>
        <a:bodyPr/>
        <a:lstStyle/>
        <a:p>
          <a:r>
            <a:rPr lang="ru-RU" sz="1400" dirty="0">
              <a:latin typeface="+mj-lt"/>
            </a:rPr>
            <a:t>Основное в презентации - это информация.</a:t>
          </a:r>
        </a:p>
      </dgm:t>
    </dgm:pt>
    <dgm:pt modelId="{5DB8E464-4BCC-447F-A5E4-D4EA37FA5A79}" type="parTrans" cxnId="{CC6518B1-F917-40F4-80BB-D1B7F321FB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ABBBD40-1EC6-4D3D-973F-D6C598926661}" type="sibTrans" cxnId="{CC6518B1-F917-40F4-80BB-D1B7F321FB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9DCE5FA-1382-4840-A506-A873E0202915}">
      <dgm:prSet custT="1"/>
      <dgm:spPr/>
      <dgm:t>
        <a:bodyPr/>
        <a:lstStyle/>
        <a:p>
          <a:r>
            <a:rPr lang="ru-RU" sz="1400" dirty="0">
              <a:latin typeface="+mj-lt"/>
            </a:rPr>
            <a:t> Видео- и аудиоматериалы, компьютерная графика и анимация, тексты, таблицы и фотографии, - все, что может наилучшим способом рассказать о компании, ее услугах или отдельном продукте.</a:t>
          </a:r>
        </a:p>
      </dgm:t>
    </dgm:pt>
    <dgm:pt modelId="{7E9FCFB1-A290-4E1F-8841-CAAD8D14573F}" type="parTrans" cxnId="{FB08FCF0-2A15-47C7-A4EA-DE7D6E3403C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136C7EC-280D-41FE-9A04-DBBBD9007AA4}" type="sibTrans" cxnId="{FB08FCF0-2A15-47C7-A4EA-DE7D6E3403C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1545B93-1E90-4627-8857-87E92ACF6E05}">
      <dgm:prSet custT="1"/>
      <dgm:spPr/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Новейшие компьютерные технологии позволяют объединить все это на одном компакт диске.</a:t>
          </a:r>
        </a:p>
      </dgm:t>
    </dgm:pt>
    <dgm:pt modelId="{02A761FB-00D6-4E16-BB55-2572CF3EE112}" type="parTrans" cxnId="{02C3A67E-2505-495E-8299-4D0DE66A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BB689F0-562F-4F59-8C09-6CECBCE47D1F}" type="sibTrans" cxnId="{02C3A67E-2505-495E-8299-4D0DE66A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4291108-94C4-4CB7-A9D8-CA770ACA27A3}">
      <dgm:prSet custT="1"/>
      <dgm:spPr/>
      <dgm:t>
        <a:bodyPr/>
        <a:lstStyle/>
        <a:p>
          <a:r>
            <a:rPr lang="ru-RU" sz="1400" dirty="0">
              <a:latin typeface="+mj-lt"/>
            </a:rPr>
            <a:t> Такие презентации обычно используются как визитная карточка компании, каталог продукции, приложение к журналу.</a:t>
          </a:r>
        </a:p>
      </dgm:t>
    </dgm:pt>
    <dgm:pt modelId="{D1281B63-4A33-4059-BBDA-D5E8C2AD54BF}" type="parTrans" cxnId="{5FC66FF6-0A3A-4CF4-BD8F-F2D2FBCC43E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F64210B-8757-4E0B-8AAA-3EB94BDBA53A}" type="sibTrans" cxnId="{5FC66FF6-0A3A-4CF4-BD8F-F2D2FBCC43E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ED708A4-666C-47AF-A367-EC6FE0D67B97}">
      <dgm:prSet custT="1"/>
      <dgm:spPr/>
      <dgm:t>
        <a:bodyPr/>
        <a:lstStyle/>
        <a:p>
          <a:r>
            <a:rPr lang="ru-RU" sz="1400" dirty="0">
              <a:latin typeface="+mj-lt"/>
            </a:rPr>
            <a:t>Они представляют собой рекламный ролик, как правило, со сложной графикой, видео вставками, хорошим звуковым сопровождением, который после запуска проигрывается целиком.</a:t>
          </a:r>
        </a:p>
      </dgm:t>
    </dgm:pt>
    <dgm:pt modelId="{25178F8A-4F6D-45D6-86B2-A51B93C130E4}" type="parTrans" cxnId="{B57EBB28-D6C9-4075-BE11-0503EF4C13B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1F049BD-FA0E-41A1-BDBB-E207305066C2}" type="sibTrans" cxnId="{B57EBB28-D6C9-4075-BE11-0503EF4C13B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BDFA481-9E35-4E50-A782-99C48FAF381F}">
      <dgm:prSet custT="1"/>
      <dgm:spPr/>
      <dgm:t>
        <a:bodyPr/>
        <a:lstStyle/>
        <a:p>
          <a:r>
            <a:rPr lang="ru-RU" sz="1400" dirty="0">
              <a:latin typeface="+mj-lt"/>
            </a:rPr>
            <a:t> Такие презентации обычно используются как рекламная поддержка какого-либо отдельного продукта или услуги, предоставляемой компанией.</a:t>
          </a:r>
        </a:p>
      </dgm:t>
    </dgm:pt>
    <dgm:pt modelId="{741AF768-ABC5-40D7-B3BC-6621286D42D7}" type="parTrans" cxnId="{CAC7F573-93E7-4C27-9F46-26C2ABD284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FBFD9CD-8A60-44B4-9824-9503A715EC79}" type="sibTrans" cxnId="{CAC7F573-93E7-4C27-9F46-26C2ABD2847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895559C-90B1-40EA-861F-023387C99690}" type="pres">
      <dgm:prSet presAssocID="{3D623E94-3D35-498A-B6A6-6D983C8A3893}" presName="Name0" presStyleCnt="0">
        <dgm:presLayoutVars>
          <dgm:dir/>
          <dgm:animLvl val="lvl"/>
          <dgm:resizeHandles val="exact"/>
        </dgm:presLayoutVars>
      </dgm:prSet>
      <dgm:spPr/>
    </dgm:pt>
    <dgm:pt modelId="{B7E4F59C-C17C-40E9-B2ED-0E161764D9D9}" type="pres">
      <dgm:prSet presAssocID="{79EF2E56-6C48-4833-B583-F056F6C81475}" presName="linNode" presStyleCnt="0"/>
      <dgm:spPr/>
    </dgm:pt>
    <dgm:pt modelId="{E9E8A00F-FB54-4914-9A8A-03492B67CD0B}" type="pres">
      <dgm:prSet presAssocID="{79EF2E56-6C48-4833-B583-F056F6C81475}" presName="parentText" presStyleLbl="node1" presStyleIdx="0" presStyleCnt="2" custScaleX="135036" custScaleY="66258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64C57234-8C59-41C4-955B-B4D8F18EC7BC}" type="pres">
      <dgm:prSet presAssocID="{79EF2E56-6C48-4833-B583-F056F6C81475}" presName="descendantText" presStyleLbl="alignAccFollowNode1" presStyleIdx="0" presStyleCnt="2" custScaleX="215802" custScaleY="155220">
        <dgm:presLayoutVars>
          <dgm:bulletEnabled val="1"/>
        </dgm:presLayoutVars>
      </dgm:prSet>
      <dgm:spPr/>
    </dgm:pt>
    <dgm:pt modelId="{28DE3556-8AA9-4B3C-93A2-B3AAC3EF9F61}" type="pres">
      <dgm:prSet presAssocID="{2F6D9970-1B56-4BF8-BA92-1F9358C3239B}" presName="sp" presStyleCnt="0"/>
      <dgm:spPr/>
    </dgm:pt>
    <dgm:pt modelId="{E45D770C-8CF8-47F4-A443-D5F41B47A031}" type="pres">
      <dgm:prSet presAssocID="{DEE13A02-5751-4298-8E8A-54D2EFF9DEA1}" presName="linNode" presStyleCnt="0"/>
      <dgm:spPr/>
    </dgm:pt>
    <dgm:pt modelId="{307CF373-276E-4F3A-A613-16A9D3D13451}" type="pres">
      <dgm:prSet presAssocID="{DEE13A02-5751-4298-8E8A-54D2EFF9DEA1}" presName="parentText" presStyleLbl="node1" presStyleIdx="1" presStyleCnt="2" custScaleX="135036" custScaleY="62487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62094332-08C3-470C-9FCE-31AC4A2927E5}" type="pres">
      <dgm:prSet presAssocID="{DEE13A02-5751-4298-8E8A-54D2EFF9DEA1}" presName="descendantText" presStyleLbl="alignAccFollowNode1" presStyleIdx="1" presStyleCnt="2" custScaleX="215802" custScaleY="233806">
        <dgm:presLayoutVars>
          <dgm:bulletEnabled val="1"/>
        </dgm:presLayoutVars>
      </dgm:prSet>
      <dgm:spPr/>
    </dgm:pt>
  </dgm:ptLst>
  <dgm:cxnLst>
    <dgm:cxn modelId="{05EB4100-D264-4C31-8E7D-B7C30D70C767}" type="presOf" srcId="{3D623E94-3D35-498A-B6A6-6D983C8A3893}" destId="{2895559C-90B1-40EA-861F-023387C99690}" srcOrd="0" destOrd="0" presId="urn:microsoft.com/office/officeart/2005/8/layout/vList5"/>
    <dgm:cxn modelId="{62F64200-DFA8-456A-A190-2878D6540C25}" srcId="{DEE13A02-5751-4298-8E8A-54D2EFF9DEA1}" destId="{1AC294FE-C7CD-43BC-A533-567CD80B0BF2}" srcOrd="1" destOrd="0" parTransId="{75B185A5-0D6D-42F7-8F07-DB5C249CDCBE}" sibTransId="{535C6167-25E2-40D0-B207-32AB921D7429}"/>
    <dgm:cxn modelId="{534CAD04-B1C6-4BC6-A207-893353F3C667}" srcId="{3D623E94-3D35-498A-B6A6-6D983C8A3893}" destId="{79EF2E56-6C48-4833-B583-F056F6C81475}" srcOrd="0" destOrd="0" parTransId="{6C91EF28-6898-4C6D-B474-43636F0CE43D}" sibTransId="{2F6D9970-1B56-4BF8-BA92-1F9358C3239B}"/>
    <dgm:cxn modelId="{CDD6BF08-6A28-4194-81F7-AAC281E1CFDB}" type="presOf" srcId="{79EF2E56-6C48-4833-B583-F056F6C81475}" destId="{E9E8A00F-FB54-4914-9A8A-03492B67CD0B}" srcOrd="0" destOrd="0" presId="urn:microsoft.com/office/officeart/2005/8/layout/vList5"/>
    <dgm:cxn modelId="{2EC66417-DDB9-4F36-B1F9-7E3C734D0715}" type="presOf" srcId="{345712F6-F002-4E06-86FE-90DD2783D923}" destId="{62094332-08C3-470C-9FCE-31AC4A2927E5}" srcOrd="0" destOrd="3" presId="urn:microsoft.com/office/officeart/2005/8/layout/vList5"/>
    <dgm:cxn modelId="{B57EBB28-D6C9-4075-BE11-0503EF4C13BE}" srcId="{DEE13A02-5751-4298-8E8A-54D2EFF9DEA1}" destId="{4ED708A4-666C-47AF-A367-EC6FE0D67B97}" srcOrd="4" destOrd="0" parTransId="{25178F8A-4F6D-45D6-86B2-A51B93C130E4}" sibTransId="{51F049BD-FA0E-41A1-BDBB-E207305066C2}"/>
    <dgm:cxn modelId="{94010D29-38B8-4973-BB2C-F90413535038}" type="presOf" srcId="{DEE13A02-5751-4298-8E8A-54D2EFF9DEA1}" destId="{307CF373-276E-4F3A-A613-16A9D3D13451}" srcOrd="0" destOrd="0" presId="urn:microsoft.com/office/officeart/2005/8/layout/vList5"/>
    <dgm:cxn modelId="{FF6B2836-7037-4568-979F-21B7C39F522A}" srcId="{DEE13A02-5751-4298-8E8A-54D2EFF9DEA1}" destId="{345712F6-F002-4E06-86FE-90DD2783D923}" srcOrd="3" destOrd="0" parTransId="{B32B0471-F034-4BDC-92D8-B96C1970CEB5}" sibTransId="{BAF2D2B7-86E1-4B79-A7C4-BD0C658BAAEA}"/>
    <dgm:cxn modelId="{4619D136-612C-45E2-8617-52BF36476F5D}" type="presOf" srcId="{54291108-94C4-4CB7-A9D8-CA770ACA27A3}" destId="{62094332-08C3-470C-9FCE-31AC4A2927E5}" srcOrd="0" destOrd="2" presId="urn:microsoft.com/office/officeart/2005/8/layout/vList5"/>
    <dgm:cxn modelId="{0504803C-E3D0-4073-9EA2-EB7A16E7E6F7}" srcId="{79EF2E56-6C48-4833-B583-F056F6C81475}" destId="{B36F4956-D4AC-4D26-8E81-BF831A7A03B9}" srcOrd="1" destOrd="0" parTransId="{66D1A252-04F9-4AA8-9F0E-F211A692C52F}" sibTransId="{B912D1C6-E590-4D22-81F9-162CE612868C}"/>
    <dgm:cxn modelId="{63E7EC44-8AB4-4E93-A6F8-502C0B28FCC0}" type="presOf" srcId="{4ED708A4-666C-47AF-A367-EC6FE0D67B97}" destId="{62094332-08C3-470C-9FCE-31AC4A2927E5}" srcOrd="0" destOrd="4" presId="urn:microsoft.com/office/officeart/2005/8/layout/vList5"/>
    <dgm:cxn modelId="{39C1684B-1E0E-48E1-AE79-75EF084E2482}" type="presOf" srcId="{81545B93-1E90-4627-8857-87E92ACF6E05}" destId="{64C57234-8C59-41C4-955B-B4D8F18EC7BC}" srcOrd="0" destOrd="4" presId="urn:microsoft.com/office/officeart/2005/8/layout/vList5"/>
    <dgm:cxn modelId="{CAC7F573-93E7-4C27-9F46-26C2ABD28479}" srcId="{DEE13A02-5751-4298-8E8A-54D2EFF9DEA1}" destId="{FBDFA481-9E35-4E50-A782-99C48FAF381F}" srcOrd="5" destOrd="0" parTransId="{741AF768-ABC5-40D7-B3BC-6621286D42D7}" sibTransId="{7FBFD9CD-8A60-44B4-9824-9503A715EC79}"/>
    <dgm:cxn modelId="{52E1D959-2D56-4D8C-A235-309DCD41FD98}" srcId="{3D623E94-3D35-498A-B6A6-6D983C8A3893}" destId="{DEE13A02-5751-4298-8E8A-54D2EFF9DEA1}" srcOrd="1" destOrd="0" parTransId="{ED11C84E-4ECA-42A0-967A-BF477E5C9A1D}" sibTransId="{9ACC1DB9-1740-4694-9830-C68BE3BE9089}"/>
    <dgm:cxn modelId="{02C3A67E-2505-495E-8299-4D0DE66AE713}" srcId="{79EF2E56-6C48-4833-B583-F056F6C81475}" destId="{81545B93-1E90-4627-8857-87E92ACF6E05}" srcOrd="4" destOrd="0" parTransId="{02A761FB-00D6-4E16-BB55-2572CF3EE112}" sibTransId="{EBB689F0-562F-4F59-8C09-6CECBCE47D1F}"/>
    <dgm:cxn modelId="{42B6BD81-7D87-4D2B-AA78-6D24526C2EA8}" type="presOf" srcId="{E9DCE5FA-1382-4840-A506-A873E0202915}" destId="{64C57234-8C59-41C4-955B-B4D8F18EC7BC}" srcOrd="0" destOrd="3" presId="urn:microsoft.com/office/officeart/2005/8/layout/vList5"/>
    <dgm:cxn modelId="{B812129A-DFB6-4125-BFF8-121C1052BDE4}" type="presOf" srcId="{B36F4956-D4AC-4D26-8E81-BF831A7A03B9}" destId="{64C57234-8C59-41C4-955B-B4D8F18EC7BC}" srcOrd="0" destOrd="1" presId="urn:microsoft.com/office/officeart/2005/8/layout/vList5"/>
    <dgm:cxn modelId="{AFC706A2-3D8E-4988-9CE2-402EB9B77F64}" srcId="{DEE13A02-5751-4298-8E8A-54D2EFF9DEA1}" destId="{3E703696-E72A-4833-9D04-29EEE651A887}" srcOrd="0" destOrd="0" parTransId="{CD2452C6-D772-45B2-99B4-9C8C7E97BC05}" sibTransId="{B95A59F2-C913-4554-8847-D23B215615F4}"/>
    <dgm:cxn modelId="{CC6518B1-F917-40F4-80BB-D1B7F321FB9E}" srcId="{79EF2E56-6C48-4833-B583-F056F6C81475}" destId="{8F8C3A67-1050-4345-AEEA-93189580693F}" srcOrd="2" destOrd="0" parTransId="{5DB8E464-4BCC-447F-A5E4-D4EA37FA5A79}" sibTransId="{3ABBBD40-1EC6-4D3D-973F-D6C598926661}"/>
    <dgm:cxn modelId="{77967FB2-3531-46A6-B7DC-17B9DD2E6D7C}" type="presOf" srcId="{1819F082-EB5F-459B-A17B-79818E03FBA0}" destId="{64C57234-8C59-41C4-955B-B4D8F18EC7BC}" srcOrd="0" destOrd="0" presId="urn:microsoft.com/office/officeart/2005/8/layout/vList5"/>
    <dgm:cxn modelId="{CBDC65C0-73CC-4292-A48A-A0052A357B53}" srcId="{79EF2E56-6C48-4833-B583-F056F6C81475}" destId="{1819F082-EB5F-459B-A17B-79818E03FBA0}" srcOrd="0" destOrd="0" parTransId="{EC8F0087-1726-43CF-90A9-4B3784DD1444}" sibTransId="{02AEDA33-E702-4650-88B7-F85F0A008024}"/>
    <dgm:cxn modelId="{BDE437CE-7E1A-4A7D-A41C-1A63B38E622D}" type="presOf" srcId="{1AC294FE-C7CD-43BC-A533-567CD80B0BF2}" destId="{62094332-08C3-470C-9FCE-31AC4A2927E5}" srcOrd="0" destOrd="1" presId="urn:microsoft.com/office/officeart/2005/8/layout/vList5"/>
    <dgm:cxn modelId="{53D8BED1-8DB9-4DFD-B404-5F5152870328}" type="presOf" srcId="{FBDFA481-9E35-4E50-A782-99C48FAF381F}" destId="{62094332-08C3-470C-9FCE-31AC4A2927E5}" srcOrd="0" destOrd="5" presId="urn:microsoft.com/office/officeart/2005/8/layout/vList5"/>
    <dgm:cxn modelId="{E9CBD4D2-8D79-4965-AB7C-DA63C589B6FA}" type="presOf" srcId="{3E703696-E72A-4833-9D04-29EEE651A887}" destId="{62094332-08C3-470C-9FCE-31AC4A2927E5}" srcOrd="0" destOrd="0" presId="urn:microsoft.com/office/officeart/2005/8/layout/vList5"/>
    <dgm:cxn modelId="{D2BBFCDB-49B7-4C3F-8018-CDA03D24222C}" type="presOf" srcId="{8F8C3A67-1050-4345-AEEA-93189580693F}" destId="{64C57234-8C59-41C4-955B-B4D8F18EC7BC}" srcOrd="0" destOrd="2" presId="urn:microsoft.com/office/officeart/2005/8/layout/vList5"/>
    <dgm:cxn modelId="{FB08FCF0-2A15-47C7-A4EA-DE7D6E3403C0}" srcId="{79EF2E56-6C48-4833-B583-F056F6C81475}" destId="{E9DCE5FA-1382-4840-A506-A873E0202915}" srcOrd="3" destOrd="0" parTransId="{7E9FCFB1-A290-4E1F-8841-CAAD8D14573F}" sibTransId="{6136C7EC-280D-41FE-9A04-DBBBD9007AA4}"/>
    <dgm:cxn modelId="{5FC66FF6-0A3A-4CF4-BD8F-F2D2FBCC43EE}" srcId="{DEE13A02-5751-4298-8E8A-54D2EFF9DEA1}" destId="{54291108-94C4-4CB7-A9D8-CA770ACA27A3}" srcOrd="2" destOrd="0" parTransId="{D1281B63-4A33-4059-BBDA-D5E8C2AD54BF}" sibTransId="{2F64210B-8757-4E0B-8AAA-3EB94BDBA53A}"/>
    <dgm:cxn modelId="{1D6B6BD3-A485-413A-8914-ABCEBC434955}" type="presParOf" srcId="{2895559C-90B1-40EA-861F-023387C99690}" destId="{B7E4F59C-C17C-40E9-B2ED-0E161764D9D9}" srcOrd="0" destOrd="0" presId="urn:microsoft.com/office/officeart/2005/8/layout/vList5"/>
    <dgm:cxn modelId="{A2F25469-D354-4393-9C0A-0780C22D2F05}" type="presParOf" srcId="{B7E4F59C-C17C-40E9-B2ED-0E161764D9D9}" destId="{E9E8A00F-FB54-4914-9A8A-03492B67CD0B}" srcOrd="0" destOrd="0" presId="urn:microsoft.com/office/officeart/2005/8/layout/vList5"/>
    <dgm:cxn modelId="{000222AD-F918-4E17-9262-E939A1C56E30}" type="presParOf" srcId="{B7E4F59C-C17C-40E9-B2ED-0E161764D9D9}" destId="{64C57234-8C59-41C4-955B-B4D8F18EC7BC}" srcOrd="1" destOrd="0" presId="urn:microsoft.com/office/officeart/2005/8/layout/vList5"/>
    <dgm:cxn modelId="{21C4404E-AAD9-40B1-8F07-6DFD5BF78289}" type="presParOf" srcId="{2895559C-90B1-40EA-861F-023387C99690}" destId="{28DE3556-8AA9-4B3C-93A2-B3AAC3EF9F61}" srcOrd="1" destOrd="0" presId="urn:microsoft.com/office/officeart/2005/8/layout/vList5"/>
    <dgm:cxn modelId="{0FCD91BD-3CF4-4EC1-A19A-3524CDA0C46A}" type="presParOf" srcId="{2895559C-90B1-40EA-861F-023387C99690}" destId="{E45D770C-8CF8-47F4-A443-D5F41B47A031}" srcOrd="2" destOrd="0" presId="urn:microsoft.com/office/officeart/2005/8/layout/vList5"/>
    <dgm:cxn modelId="{9D0B1A0C-55D5-4FC3-ADB2-F42237A29FA0}" type="presParOf" srcId="{E45D770C-8CF8-47F4-A443-D5F41B47A031}" destId="{307CF373-276E-4F3A-A613-16A9D3D13451}" srcOrd="0" destOrd="0" presId="urn:microsoft.com/office/officeart/2005/8/layout/vList5"/>
    <dgm:cxn modelId="{0FAAEF31-CDEC-4B18-A9B0-9C4A8983088C}" type="presParOf" srcId="{E45D770C-8CF8-47F4-A443-D5F41B47A031}" destId="{62094332-08C3-470C-9FCE-31AC4A2927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DCE583-72D9-42DF-BA96-0E5549990228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23E4427-E476-4608-BAD1-ABDB305F4259}">
      <dgm:prSet custT="1"/>
      <dgm:spPr/>
      <dgm:t>
        <a:bodyPr/>
        <a:lstStyle/>
        <a:p>
          <a:r>
            <a:rPr lang="ru-RU" sz="2400">
              <a:latin typeface="+mj-lt"/>
            </a:rPr>
            <a:t>Разработка мультимедийного продукта выполняется по следующей схеме:</a:t>
          </a:r>
        </a:p>
      </dgm:t>
    </dgm:pt>
    <dgm:pt modelId="{8F5CDB07-BF80-4DA8-B68F-F611B8D5D163}" type="parTrans" cxnId="{A5180A71-8E81-42BC-8C92-F37AB5E80CF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02631D8-09A8-477E-B0C6-50FD5E06DE2F}" type="sibTrans" cxnId="{A5180A71-8E81-42BC-8C92-F37AB5E80CF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B24A159-150B-4021-A372-81CA836D64FF}">
      <dgm:prSet custT="1"/>
      <dgm:spPr/>
      <dgm:t>
        <a:bodyPr/>
        <a:lstStyle/>
        <a:p>
          <a:r>
            <a:rPr lang="ru-RU" sz="1400" dirty="0">
              <a:latin typeface="+mj-lt"/>
            </a:rPr>
            <a:t>Выявление целей, задач, целевой аудитории</a:t>
          </a:r>
        </a:p>
      </dgm:t>
    </dgm:pt>
    <dgm:pt modelId="{B65F46C1-054A-480D-AB6C-17BB56F1C011}" type="parTrans" cxnId="{1EEAE70D-FA12-41AC-AD4C-8D45C7FD786E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1FF8E0C1-1F8F-423E-9C6A-9C2E5346CDE0}" type="sibTrans" cxnId="{1EEAE70D-FA12-41AC-AD4C-8D45C7FD7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F57CE5C-A3CA-4C72-AE02-F08040232963}">
      <dgm:prSet custT="1"/>
      <dgm:spPr/>
      <dgm:t>
        <a:bodyPr/>
        <a:lstStyle/>
        <a:p>
          <a:r>
            <a:rPr lang="ru-RU" sz="1400" dirty="0">
              <a:latin typeface="+mj-lt"/>
            </a:rPr>
            <a:t>Оформление технического задания</a:t>
          </a:r>
        </a:p>
      </dgm:t>
    </dgm:pt>
    <dgm:pt modelId="{800716D0-C94C-47A5-B988-BAEC9A21569B}" type="parTrans" cxnId="{4894A255-FCA5-4805-AF62-6FEF0F6005CF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3DF67FFA-3A0C-481A-A6DF-82D87646B077}" type="sibTrans" cxnId="{4894A255-FCA5-4805-AF62-6FEF0F6005C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D6A64F9-68D9-407B-9DD5-D41AB4157C4E}">
      <dgm:prSet custT="1"/>
      <dgm:spPr/>
      <dgm:t>
        <a:bodyPr/>
        <a:lstStyle/>
        <a:p>
          <a:r>
            <a:rPr lang="ru-RU" sz="1400" dirty="0">
              <a:latin typeface="+mj-lt"/>
            </a:rPr>
            <a:t>Составление сценария презентации</a:t>
          </a:r>
        </a:p>
      </dgm:t>
    </dgm:pt>
    <dgm:pt modelId="{BDCD6FD8-30AB-4FE3-BAF7-E1EA074AF378}" type="parTrans" cxnId="{1E8A9D55-D648-4617-93EF-BC94BAB0E46A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AC41ED2E-446D-42F2-B584-A8EA5FB2E55D}" type="sibTrans" cxnId="{1E8A9D55-D648-4617-93EF-BC94BAB0E46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FD2E4D-0797-49AA-AF03-5408E9F8B7C4}">
      <dgm:prSet custT="1"/>
      <dgm:spPr/>
      <dgm:t>
        <a:bodyPr/>
        <a:lstStyle/>
        <a:p>
          <a:r>
            <a:rPr lang="ru-RU" sz="1400" dirty="0">
              <a:latin typeface="+mj-lt"/>
            </a:rPr>
            <a:t>Подготовка и предварительная обработка фото, графики, видеоматериалов</a:t>
          </a:r>
        </a:p>
      </dgm:t>
    </dgm:pt>
    <dgm:pt modelId="{1AFC4014-A184-4FB3-B23E-971FBB705AE3}" type="parTrans" cxnId="{927889A0-4040-46B5-82C5-0B7E776A9D0C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7CF6616A-86CB-4AAE-B4B7-9234D1455B10}" type="sibTrans" cxnId="{927889A0-4040-46B5-82C5-0B7E776A9D0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0055301-76A2-49FF-8B17-257C70546BE6}">
      <dgm:prSet custT="1"/>
      <dgm:spPr/>
      <dgm:t>
        <a:bodyPr/>
        <a:lstStyle/>
        <a:p>
          <a:r>
            <a:rPr lang="ru-RU" sz="1400" dirty="0">
              <a:latin typeface="+mj-lt"/>
            </a:rPr>
            <a:t>Настройка спецэффектов</a:t>
          </a:r>
        </a:p>
      </dgm:t>
    </dgm:pt>
    <dgm:pt modelId="{E687E53B-D208-4BB1-9C66-ADBCB2D3A0DA}" type="parTrans" cxnId="{1766D3E3-0908-46C4-8402-C30E92CDEC13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7F511DC-1391-4C00-B354-B6ADCB4F4231}" type="sibTrans" cxnId="{1766D3E3-0908-46C4-8402-C30E92CDEC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26F377E-84F7-40BF-866A-8B890CECBB98}">
      <dgm:prSet custT="1"/>
      <dgm:spPr/>
      <dgm:t>
        <a:bodyPr/>
        <a:lstStyle/>
        <a:p>
          <a:r>
            <a:rPr lang="ru-RU" sz="1400" dirty="0">
              <a:latin typeface="+mj-lt"/>
            </a:rPr>
            <a:t>Создание 3</a:t>
          </a:r>
          <a:r>
            <a:rPr lang="en-US" sz="1400" dirty="0">
              <a:latin typeface="+mj-lt"/>
            </a:rPr>
            <a:t>D-</a:t>
          </a:r>
          <a:r>
            <a:rPr lang="ru-RU" sz="1400" dirty="0">
              <a:latin typeface="+mj-lt"/>
            </a:rPr>
            <a:t>объектов</a:t>
          </a:r>
        </a:p>
      </dgm:t>
    </dgm:pt>
    <dgm:pt modelId="{BD7715B2-6DEB-4C5C-BAA7-A1DAE1D8C49F}" type="parTrans" cxnId="{6954F1E1-E66E-4712-8DF1-D3F80870AC21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E1E5C683-EF32-4CBE-9E7A-DD760DB55775}" type="sibTrans" cxnId="{6954F1E1-E66E-4712-8DF1-D3F80870AC2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9DE0574-CBF7-4577-AC66-F3BBC355AA50}">
      <dgm:prSet custT="1"/>
      <dgm:spPr/>
      <dgm:t>
        <a:bodyPr/>
        <a:lstStyle/>
        <a:p>
          <a:r>
            <a:rPr lang="ru-RU" sz="1400" dirty="0">
              <a:latin typeface="+mj-lt"/>
            </a:rPr>
            <a:t>Разработка компонентов анимации</a:t>
          </a:r>
        </a:p>
      </dgm:t>
    </dgm:pt>
    <dgm:pt modelId="{CAD61543-6FEA-4D16-A85C-CC5278C98FAE}" type="parTrans" cxnId="{36D4BFEE-42BC-487D-B661-84FEC31BECAD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E2413F20-8B89-4119-B5F8-6B90F7AD440A}" type="sibTrans" cxnId="{36D4BFEE-42BC-487D-B661-84FEC31BECA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5E52EF6-2809-4CF6-9EEB-DAC5EB7973E6}">
      <dgm:prSet custT="1"/>
      <dgm:spPr/>
      <dgm:t>
        <a:bodyPr/>
        <a:lstStyle/>
        <a:p>
          <a:r>
            <a:rPr lang="ru-RU" sz="1400" dirty="0">
              <a:latin typeface="+mj-lt"/>
            </a:rPr>
            <a:t>Выбор компонентов звукового оформления</a:t>
          </a:r>
        </a:p>
      </dgm:t>
    </dgm:pt>
    <dgm:pt modelId="{2157A673-6338-4386-8EF6-1F5A5A81EFD6}" type="parTrans" cxnId="{1FAD22C4-E662-45C7-A4C2-3A95A176EA1D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D1588EAF-A1EF-49E2-8335-5B8107B2A3F2}" type="sibTrans" cxnId="{1FAD22C4-E662-45C7-A4C2-3A95A176EA1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C115977-B8F9-4A89-B754-345DCBD24906}">
      <dgm:prSet custT="1"/>
      <dgm:spPr/>
      <dgm:t>
        <a:bodyPr/>
        <a:lstStyle/>
        <a:p>
          <a:r>
            <a:rPr lang="ru-RU" sz="1400" dirty="0">
              <a:latin typeface="+mj-lt"/>
            </a:rPr>
            <a:t>Проектирование внутренней структуры презентации</a:t>
          </a:r>
        </a:p>
      </dgm:t>
    </dgm:pt>
    <dgm:pt modelId="{56128C3C-F10B-4280-AFC7-81BDBCDA9179}" type="parTrans" cxnId="{5765E11F-54EA-4538-82D0-030393B45EFA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78C6DB0C-0F1D-4E9D-B7C7-D789FB9C59AD}" type="sibTrans" cxnId="{5765E11F-54EA-4538-82D0-030393B45EF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543491E-2495-4E8E-B0FA-1300D36CBBC2}">
      <dgm:prSet custT="1"/>
      <dgm:spPr/>
      <dgm:t>
        <a:bodyPr/>
        <a:lstStyle/>
        <a:p>
          <a:r>
            <a:rPr lang="ru-RU" sz="1400" dirty="0">
              <a:latin typeface="+mj-lt"/>
            </a:rPr>
            <a:t>Выбор парадигмы и средств программирования</a:t>
          </a:r>
        </a:p>
      </dgm:t>
    </dgm:pt>
    <dgm:pt modelId="{D10454AD-5681-427E-9CAD-6BE9294204A6}" type="parTrans" cxnId="{99526559-002A-4112-8704-FBDB2F75420F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B756458E-CD2E-4EB8-98D5-A53969977A8C}" type="sibTrans" cxnId="{99526559-002A-4112-8704-FBDB2F75420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0BEDC3E-D7B5-43A9-9F49-8802525302A8}">
      <dgm:prSet custT="1"/>
      <dgm:spPr/>
      <dgm:t>
        <a:bodyPr/>
        <a:lstStyle/>
        <a:p>
          <a:r>
            <a:rPr lang="ru-RU" sz="1400" dirty="0">
              <a:latin typeface="+mj-lt"/>
            </a:rPr>
            <a:t>Сборка, компиляция всего проекта, отладка</a:t>
          </a:r>
        </a:p>
      </dgm:t>
    </dgm:pt>
    <dgm:pt modelId="{019D0510-1065-4976-90C7-D045EAAC9A23}" type="parTrans" cxnId="{B06B2C12-4FAD-4FDE-BB08-6612E86471E4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07222AF3-816D-4D51-BD57-ECBA5CD27293}" type="sibTrans" cxnId="{B06B2C12-4FAD-4FDE-BB08-6612E86471E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EAA0814-FF6E-4082-953B-28A79E4B8544}">
      <dgm:prSet custT="1"/>
      <dgm:spPr/>
      <dgm:t>
        <a:bodyPr/>
        <a:lstStyle/>
        <a:p>
          <a:r>
            <a:rPr lang="ru-RU" sz="1400" dirty="0">
              <a:latin typeface="+mj-lt"/>
            </a:rPr>
            <a:t>Запись на внешнем носителе</a:t>
          </a:r>
        </a:p>
      </dgm:t>
    </dgm:pt>
    <dgm:pt modelId="{2BDBB862-1792-4DBC-9C58-DABF32F995FD}" type="parTrans" cxnId="{54323CD1-D8D9-41D2-9AF7-5B96281D1930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F630AEF6-E98B-48AF-96D5-3FA27FB68B20}" type="sibTrans" cxnId="{54323CD1-D8D9-41D2-9AF7-5B96281D193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88C58C-9282-4738-B376-B2F526D19FC6}" type="pres">
      <dgm:prSet presAssocID="{E6DCE583-72D9-42DF-BA96-0E554999022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9874E4-8ED5-495B-8C9B-965A025E1360}" type="pres">
      <dgm:prSet presAssocID="{C23E4427-E476-4608-BAD1-ABDB305F4259}" presName="centerShape" presStyleLbl="node0" presStyleIdx="0" presStyleCnt="1" custScaleX="394388" custScaleY="155661"/>
      <dgm:spPr/>
    </dgm:pt>
    <dgm:pt modelId="{306F7038-6748-4C56-ABAB-3C4D927CB903}" type="pres">
      <dgm:prSet presAssocID="{B65F46C1-054A-480D-AB6C-17BB56F1C011}" presName="Name9" presStyleLbl="parChTrans1D2" presStyleIdx="0" presStyleCnt="12"/>
      <dgm:spPr/>
    </dgm:pt>
    <dgm:pt modelId="{29D82B1F-C6F1-4335-92CA-09C3AF694C84}" type="pres">
      <dgm:prSet presAssocID="{B65F46C1-054A-480D-AB6C-17BB56F1C011}" presName="connTx" presStyleLbl="parChTrans1D2" presStyleIdx="0" presStyleCnt="12"/>
      <dgm:spPr/>
    </dgm:pt>
    <dgm:pt modelId="{86692DBA-29A5-4998-A945-B8EA4884F4CC}" type="pres">
      <dgm:prSet presAssocID="{8B24A159-150B-4021-A372-81CA836D64FF}" presName="node" presStyleLbl="node1" presStyleIdx="0" presStyleCnt="12" custScaleX="161845">
        <dgm:presLayoutVars>
          <dgm:bulletEnabled val="1"/>
        </dgm:presLayoutVars>
      </dgm:prSet>
      <dgm:spPr/>
    </dgm:pt>
    <dgm:pt modelId="{C523C65F-ABC3-4850-9173-293AE1C0E7E5}" type="pres">
      <dgm:prSet presAssocID="{800716D0-C94C-47A5-B988-BAEC9A21569B}" presName="Name9" presStyleLbl="parChTrans1D2" presStyleIdx="1" presStyleCnt="12"/>
      <dgm:spPr/>
    </dgm:pt>
    <dgm:pt modelId="{05D11FCE-B959-4D03-A14D-24D92D8D191D}" type="pres">
      <dgm:prSet presAssocID="{800716D0-C94C-47A5-B988-BAEC9A21569B}" presName="connTx" presStyleLbl="parChTrans1D2" presStyleIdx="1" presStyleCnt="12"/>
      <dgm:spPr/>
    </dgm:pt>
    <dgm:pt modelId="{1FD18E9B-9A17-4E64-B0A2-42C31B288EC1}" type="pres">
      <dgm:prSet presAssocID="{9F57CE5C-A3CA-4C72-AE02-F08040232963}" presName="node" presStyleLbl="node1" presStyleIdx="1" presStyleCnt="12" custScaleX="182527" custRadScaleRad="133876" custRadScaleInc="105553">
        <dgm:presLayoutVars>
          <dgm:bulletEnabled val="1"/>
        </dgm:presLayoutVars>
      </dgm:prSet>
      <dgm:spPr/>
    </dgm:pt>
    <dgm:pt modelId="{104FA8AF-5860-4CDB-9ABB-06D0B3324479}" type="pres">
      <dgm:prSet presAssocID="{BDCD6FD8-30AB-4FE3-BAF7-E1EA074AF378}" presName="Name9" presStyleLbl="parChTrans1D2" presStyleIdx="2" presStyleCnt="12"/>
      <dgm:spPr/>
    </dgm:pt>
    <dgm:pt modelId="{C1EB32ED-C620-4533-810A-A081A73FADC1}" type="pres">
      <dgm:prSet presAssocID="{BDCD6FD8-30AB-4FE3-BAF7-E1EA074AF378}" presName="connTx" presStyleLbl="parChTrans1D2" presStyleIdx="2" presStyleCnt="12"/>
      <dgm:spPr/>
    </dgm:pt>
    <dgm:pt modelId="{8D0EB76A-A945-49BF-8C14-2D13F833EA58}" type="pres">
      <dgm:prSet presAssocID="{4D6A64F9-68D9-407B-9DD5-D41AB4157C4E}" presName="node" presStyleLbl="node1" presStyleIdx="2" presStyleCnt="12" custScaleX="161025" custRadScaleRad="147069" custRadScaleInc="56767">
        <dgm:presLayoutVars>
          <dgm:bulletEnabled val="1"/>
        </dgm:presLayoutVars>
      </dgm:prSet>
      <dgm:spPr/>
    </dgm:pt>
    <dgm:pt modelId="{7760C21B-2AA6-49ED-BEB3-0ECC7DB0CE43}" type="pres">
      <dgm:prSet presAssocID="{1AFC4014-A184-4FB3-B23E-971FBB705AE3}" presName="Name9" presStyleLbl="parChTrans1D2" presStyleIdx="3" presStyleCnt="12"/>
      <dgm:spPr/>
    </dgm:pt>
    <dgm:pt modelId="{179205A2-0EAA-4CD6-8286-910A0B3F80E5}" type="pres">
      <dgm:prSet presAssocID="{1AFC4014-A184-4FB3-B23E-971FBB705AE3}" presName="connTx" presStyleLbl="parChTrans1D2" presStyleIdx="3" presStyleCnt="12"/>
      <dgm:spPr/>
    </dgm:pt>
    <dgm:pt modelId="{ABC6018F-2A44-401B-8FB9-073CAB969F27}" type="pres">
      <dgm:prSet presAssocID="{CDFD2E4D-0797-49AA-AF03-5408E9F8B7C4}" presName="node" presStyleLbl="node1" presStyleIdx="3" presStyleCnt="12" custScaleX="268227" custRadScaleRad="165381" custRadScaleInc="6493">
        <dgm:presLayoutVars>
          <dgm:bulletEnabled val="1"/>
        </dgm:presLayoutVars>
      </dgm:prSet>
      <dgm:spPr/>
    </dgm:pt>
    <dgm:pt modelId="{F83C06FD-3715-409A-93F7-5ABA44EFAFC7}" type="pres">
      <dgm:prSet presAssocID="{E687E53B-D208-4BB1-9C66-ADBCB2D3A0DA}" presName="Name9" presStyleLbl="parChTrans1D2" presStyleIdx="4" presStyleCnt="12"/>
      <dgm:spPr/>
    </dgm:pt>
    <dgm:pt modelId="{A7FF0206-9101-4F44-BD21-B22105B29384}" type="pres">
      <dgm:prSet presAssocID="{E687E53B-D208-4BB1-9C66-ADBCB2D3A0DA}" presName="connTx" presStyleLbl="parChTrans1D2" presStyleIdx="4" presStyleCnt="12"/>
      <dgm:spPr/>
    </dgm:pt>
    <dgm:pt modelId="{CC8F9584-A93E-4DC2-B3AE-435CB9840098}" type="pres">
      <dgm:prSet presAssocID="{00055301-76A2-49FF-8B17-257C70546BE6}" presName="node" presStyleLbl="node1" presStyleIdx="4" presStyleCnt="12" custScaleX="170927" custRadScaleRad="154581" custRadScaleInc="-50053">
        <dgm:presLayoutVars>
          <dgm:bulletEnabled val="1"/>
        </dgm:presLayoutVars>
      </dgm:prSet>
      <dgm:spPr/>
    </dgm:pt>
    <dgm:pt modelId="{53B4857D-628B-4256-ACBC-F409D8C77A00}" type="pres">
      <dgm:prSet presAssocID="{BD7715B2-6DEB-4C5C-BAA7-A1DAE1D8C49F}" presName="Name9" presStyleLbl="parChTrans1D2" presStyleIdx="5" presStyleCnt="12"/>
      <dgm:spPr/>
    </dgm:pt>
    <dgm:pt modelId="{A4A696A5-3032-4362-8ABB-16D710B773CA}" type="pres">
      <dgm:prSet presAssocID="{BD7715B2-6DEB-4C5C-BAA7-A1DAE1D8C49F}" presName="connTx" presStyleLbl="parChTrans1D2" presStyleIdx="5" presStyleCnt="12"/>
      <dgm:spPr/>
    </dgm:pt>
    <dgm:pt modelId="{967FE1C3-6C26-47E4-A3EC-21E3CF0D16B0}" type="pres">
      <dgm:prSet presAssocID="{A26F377E-84F7-40BF-866A-8B890CECBB98}" presName="node" presStyleLbl="node1" presStyleIdx="5" presStyleCnt="12" custScaleX="158852" custRadScaleRad="126534" custRadScaleInc="-70593">
        <dgm:presLayoutVars>
          <dgm:bulletEnabled val="1"/>
        </dgm:presLayoutVars>
      </dgm:prSet>
      <dgm:spPr/>
    </dgm:pt>
    <dgm:pt modelId="{BF753743-3E89-4D96-9B95-94C28AD03F9B}" type="pres">
      <dgm:prSet presAssocID="{CAD61543-6FEA-4D16-A85C-CC5278C98FAE}" presName="Name9" presStyleLbl="parChTrans1D2" presStyleIdx="6" presStyleCnt="12"/>
      <dgm:spPr/>
    </dgm:pt>
    <dgm:pt modelId="{B7A75888-6F6C-4109-BA2F-8AC3F505436D}" type="pres">
      <dgm:prSet presAssocID="{CAD61543-6FEA-4D16-A85C-CC5278C98FAE}" presName="connTx" presStyleLbl="parChTrans1D2" presStyleIdx="6" presStyleCnt="12"/>
      <dgm:spPr/>
    </dgm:pt>
    <dgm:pt modelId="{9EB4F09F-E3BE-4EF1-AD80-B80E11264533}" type="pres">
      <dgm:prSet presAssocID="{19DE0574-CBF7-4577-AC66-F3BBC355AA50}" presName="node" presStyleLbl="node1" presStyleIdx="6" presStyleCnt="12" custScaleX="173511" custScaleY="74933" custRadScaleRad="101112" custRadScaleInc="-18850">
        <dgm:presLayoutVars>
          <dgm:bulletEnabled val="1"/>
        </dgm:presLayoutVars>
      </dgm:prSet>
      <dgm:spPr/>
    </dgm:pt>
    <dgm:pt modelId="{5438E2DD-A0FB-4FB6-9C53-48025E0643C1}" type="pres">
      <dgm:prSet presAssocID="{2157A673-6338-4386-8EF6-1F5A5A81EFD6}" presName="Name9" presStyleLbl="parChTrans1D2" presStyleIdx="7" presStyleCnt="12"/>
      <dgm:spPr/>
    </dgm:pt>
    <dgm:pt modelId="{B6F1CC63-1C9B-4B99-B466-87F824CF820C}" type="pres">
      <dgm:prSet presAssocID="{2157A673-6338-4386-8EF6-1F5A5A81EFD6}" presName="connTx" presStyleLbl="parChTrans1D2" presStyleIdx="7" presStyleCnt="12"/>
      <dgm:spPr/>
    </dgm:pt>
    <dgm:pt modelId="{E52F2CD4-66B4-4FA5-9AA2-C7F7DAF15CAA}" type="pres">
      <dgm:prSet presAssocID="{35E52EF6-2809-4CF6-9EEB-DAC5EB7973E6}" presName="node" presStyleLbl="node1" presStyleIdx="7" presStyleCnt="12" custScaleX="197005" custRadScaleRad="119827" custRadScaleInc="69738">
        <dgm:presLayoutVars>
          <dgm:bulletEnabled val="1"/>
        </dgm:presLayoutVars>
      </dgm:prSet>
      <dgm:spPr/>
    </dgm:pt>
    <dgm:pt modelId="{3ACFB704-9B76-496D-B9A3-DF261BDA4541}" type="pres">
      <dgm:prSet presAssocID="{56128C3C-F10B-4280-AFC7-81BDBCDA9179}" presName="Name9" presStyleLbl="parChTrans1D2" presStyleIdx="8" presStyleCnt="12"/>
      <dgm:spPr/>
    </dgm:pt>
    <dgm:pt modelId="{F85FBF0A-9A40-44D9-9AA3-55CF4BC5A0B7}" type="pres">
      <dgm:prSet presAssocID="{56128C3C-F10B-4280-AFC7-81BDBCDA9179}" presName="connTx" presStyleLbl="parChTrans1D2" presStyleIdx="8" presStyleCnt="12"/>
      <dgm:spPr/>
    </dgm:pt>
    <dgm:pt modelId="{45A398BA-DC88-422D-AC8D-B2EE4E8A3E35}" type="pres">
      <dgm:prSet presAssocID="{FC115977-B8F9-4A89-B754-345DCBD24906}" presName="node" presStyleLbl="node1" presStyleIdx="8" presStyleCnt="12" custScaleX="192000" custRadScaleRad="143285" custRadScaleInc="56822">
        <dgm:presLayoutVars>
          <dgm:bulletEnabled val="1"/>
        </dgm:presLayoutVars>
      </dgm:prSet>
      <dgm:spPr/>
    </dgm:pt>
    <dgm:pt modelId="{5B9B3F81-1951-4B70-BE43-819AA98A2F8F}" type="pres">
      <dgm:prSet presAssocID="{D10454AD-5681-427E-9CAD-6BE9294204A6}" presName="Name9" presStyleLbl="parChTrans1D2" presStyleIdx="9" presStyleCnt="12"/>
      <dgm:spPr/>
    </dgm:pt>
    <dgm:pt modelId="{572E4955-9571-4C90-A3E1-F87B19A97354}" type="pres">
      <dgm:prSet presAssocID="{D10454AD-5681-427E-9CAD-6BE9294204A6}" presName="connTx" presStyleLbl="parChTrans1D2" presStyleIdx="9" presStyleCnt="12"/>
      <dgm:spPr/>
    </dgm:pt>
    <dgm:pt modelId="{8D9E647E-3CC1-4BFD-942A-1F397548C51D}" type="pres">
      <dgm:prSet presAssocID="{E543491E-2495-4E8E-B0FA-1300D36CBBC2}" presName="node" presStyleLbl="node1" presStyleIdx="9" presStyleCnt="12" custScaleX="218063" custRadScaleRad="145389" custRadScaleInc="11079">
        <dgm:presLayoutVars>
          <dgm:bulletEnabled val="1"/>
        </dgm:presLayoutVars>
      </dgm:prSet>
      <dgm:spPr/>
    </dgm:pt>
    <dgm:pt modelId="{7AED5877-2984-4F8E-9E61-01D90F9F7F9B}" type="pres">
      <dgm:prSet presAssocID="{019D0510-1065-4976-90C7-D045EAAC9A23}" presName="Name9" presStyleLbl="parChTrans1D2" presStyleIdx="10" presStyleCnt="12"/>
      <dgm:spPr/>
    </dgm:pt>
    <dgm:pt modelId="{55C605E3-501E-405B-87F6-661BCCC68B7C}" type="pres">
      <dgm:prSet presAssocID="{019D0510-1065-4976-90C7-D045EAAC9A23}" presName="connTx" presStyleLbl="parChTrans1D2" presStyleIdx="10" presStyleCnt="12"/>
      <dgm:spPr/>
    </dgm:pt>
    <dgm:pt modelId="{AFB84AF4-4DCF-4478-89D9-F261F91A45BB}" type="pres">
      <dgm:prSet presAssocID="{80BEDC3E-D7B5-43A9-9F49-8802525302A8}" presName="node" presStyleLbl="node1" presStyleIdx="10" presStyleCnt="12" custScaleX="172564" custRadScaleRad="129070" custRadScaleInc="-29816">
        <dgm:presLayoutVars>
          <dgm:bulletEnabled val="1"/>
        </dgm:presLayoutVars>
      </dgm:prSet>
      <dgm:spPr/>
    </dgm:pt>
    <dgm:pt modelId="{3EC1390C-5E29-4C75-B3D5-FF97530D6D91}" type="pres">
      <dgm:prSet presAssocID="{2BDBB862-1792-4DBC-9C58-DABF32F995FD}" presName="Name9" presStyleLbl="parChTrans1D2" presStyleIdx="11" presStyleCnt="12"/>
      <dgm:spPr/>
    </dgm:pt>
    <dgm:pt modelId="{01E3AD3D-E37F-44CD-84D4-DF8AD178DA4A}" type="pres">
      <dgm:prSet presAssocID="{2BDBB862-1792-4DBC-9C58-DABF32F995FD}" presName="connTx" presStyleLbl="parChTrans1D2" presStyleIdx="11" presStyleCnt="12"/>
      <dgm:spPr/>
    </dgm:pt>
    <dgm:pt modelId="{BB4C4406-ED00-43E1-BFE7-5D02698DE4F6}" type="pres">
      <dgm:prSet presAssocID="{BEAA0814-FF6E-4082-953B-28A79E4B8544}" presName="node" presStyleLbl="node1" presStyleIdx="11" presStyleCnt="12" custScaleX="177601" custScaleY="87302" custRadScaleRad="135543" custRadScaleInc="-80244">
        <dgm:presLayoutVars>
          <dgm:bulletEnabled val="1"/>
        </dgm:presLayoutVars>
      </dgm:prSet>
      <dgm:spPr/>
    </dgm:pt>
  </dgm:ptLst>
  <dgm:cxnLst>
    <dgm:cxn modelId="{1EEAE70D-FA12-41AC-AD4C-8D45C7FD786E}" srcId="{C23E4427-E476-4608-BAD1-ABDB305F4259}" destId="{8B24A159-150B-4021-A372-81CA836D64FF}" srcOrd="0" destOrd="0" parTransId="{B65F46C1-054A-480D-AB6C-17BB56F1C011}" sibTransId="{1FF8E0C1-1F8F-423E-9C6A-9C2E5346CDE0}"/>
    <dgm:cxn modelId="{3C39500F-FAE3-403A-B776-715654930433}" type="presOf" srcId="{35E52EF6-2809-4CF6-9EEB-DAC5EB7973E6}" destId="{E52F2CD4-66B4-4FA5-9AA2-C7F7DAF15CAA}" srcOrd="0" destOrd="0" presId="urn:microsoft.com/office/officeart/2005/8/layout/radial1"/>
    <dgm:cxn modelId="{B06B2C12-4FAD-4FDE-BB08-6612E86471E4}" srcId="{C23E4427-E476-4608-BAD1-ABDB305F4259}" destId="{80BEDC3E-D7B5-43A9-9F49-8802525302A8}" srcOrd="10" destOrd="0" parTransId="{019D0510-1065-4976-90C7-D045EAAC9A23}" sibTransId="{07222AF3-816D-4D51-BD57-ECBA5CD27293}"/>
    <dgm:cxn modelId="{5765E11F-54EA-4538-82D0-030393B45EFA}" srcId="{C23E4427-E476-4608-BAD1-ABDB305F4259}" destId="{FC115977-B8F9-4A89-B754-345DCBD24906}" srcOrd="8" destOrd="0" parTransId="{56128C3C-F10B-4280-AFC7-81BDBCDA9179}" sibTransId="{78C6DB0C-0F1D-4E9D-B7C7-D789FB9C59AD}"/>
    <dgm:cxn modelId="{0CD45425-653E-47F3-8FEA-430D5E8BBD77}" type="presOf" srcId="{80BEDC3E-D7B5-43A9-9F49-8802525302A8}" destId="{AFB84AF4-4DCF-4478-89D9-F261F91A45BB}" srcOrd="0" destOrd="0" presId="urn:microsoft.com/office/officeart/2005/8/layout/radial1"/>
    <dgm:cxn modelId="{D009F82E-6424-4E9B-BF63-898413ACB2CE}" type="presOf" srcId="{B65F46C1-054A-480D-AB6C-17BB56F1C011}" destId="{29D82B1F-C6F1-4335-92CA-09C3AF694C84}" srcOrd="1" destOrd="0" presId="urn:microsoft.com/office/officeart/2005/8/layout/radial1"/>
    <dgm:cxn modelId="{F842A634-EF04-4CF6-96AE-A25075904B4D}" type="presOf" srcId="{E687E53B-D208-4BB1-9C66-ADBCB2D3A0DA}" destId="{F83C06FD-3715-409A-93F7-5ABA44EFAFC7}" srcOrd="0" destOrd="0" presId="urn:microsoft.com/office/officeart/2005/8/layout/radial1"/>
    <dgm:cxn modelId="{ED98C534-1F9C-4554-8B2F-4E31072A0405}" type="presOf" srcId="{2BDBB862-1792-4DBC-9C58-DABF32F995FD}" destId="{3EC1390C-5E29-4C75-B3D5-FF97530D6D91}" srcOrd="0" destOrd="0" presId="urn:microsoft.com/office/officeart/2005/8/layout/radial1"/>
    <dgm:cxn modelId="{5057D936-6C1F-4051-8078-593A070098FF}" type="presOf" srcId="{E6DCE583-72D9-42DF-BA96-0E5549990228}" destId="{2788C58C-9282-4738-B376-B2F526D19FC6}" srcOrd="0" destOrd="0" presId="urn:microsoft.com/office/officeart/2005/8/layout/radial1"/>
    <dgm:cxn modelId="{A2E96839-4C98-4980-93C1-953787642DA8}" type="presOf" srcId="{B65F46C1-054A-480D-AB6C-17BB56F1C011}" destId="{306F7038-6748-4C56-ABAB-3C4D927CB903}" srcOrd="0" destOrd="0" presId="urn:microsoft.com/office/officeart/2005/8/layout/radial1"/>
    <dgm:cxn modelId="{67AC2D3D-8F0D-409A-A037-1E268574C732}" type="presOf" srcId="{1AFC4014-A184-4FB3-B23E-971FBB705AE3}" destId="{7760C21B-2AA6-49ED-BEB3-0ECC7DB0CE43}" srcOrd="0" destOrd="0" presId="urn:microsoft.com/office/officeart/2005/8/layout/radial1"/>
    <dgm:cxn modelId="{74AE8E5C-A144-4A57-A9A9-4A96A4778A5D}" type="presOf" srcId="{CAD61543-6FEA-4D16-A85C-CC5278C98FAE}" destId="{B7A75888-6F6C-4109-BA2F-8AC3F505436D}" srcOrd="1" destOrd="0" presId="urn:microsoft.com/office/officeart/2005/8/layout/radial1"/>
    <dgm:cxn modelId="{5A68B25E-0BF3-4736-905C-B1FC6F7E2CC0}" type="presOf" srcId="{2157A673-6338-4386-8EF6-1F5A5A81EFD6}" destId="{5438E2DD-A0FB-4FB6-9C53-48025E0643C1}" srcOrd="0" destOrd="0" presId="urn:microsoft.com/office/officeart/2005/8/layout/radial1"/>
    <dgm:cxn modelId="{904C9A61-6494-4012-8973-FCD73F80B022}" type="presOf" srcId="{A26F377E-84F7-40BF-866A-8B890CECBB98}" destId="{967FE1C3-6C26-47E4-A3EC-21E3CF0D16B0}" srcOrd="0" destOrd="0" presId="urn:microsoft.com/office/officeart/2005/8/layout/radial1"/>
    <dgm:cxn modelId="{AFFFF247-BCEE-444D-851D-CAE6B61CA1FC}" type="presOf" srcId="{BD7715B2-6DEB-4C5C-BAA7-A1DAE1D8C49F}" destId="{53B4857D-628B-4256-ACBC-F409D8C77A00}" srcOrd="0" destOrd="0" presId="urn:microsoft.com/office/officeart/2005/8/layout/radial1"/>
    <dgm:cxn modelId="{2440204B-C3D9-4603-83A6-D034DB9CD966}" type="presOf" srcId="{00055301-76A2-49FF-8B17-257C70546BE6}" destId="{CC8F9584-A93E-4DC2-B3AE-435CB9840098}" srcOrd="0" destOrd="0" presId="urn:microsoft.com/office/officeart/2005/8/layout/radial1"/>
    <dgm:cxn modelId="{5C775650-A892-4ABE-A94E-7C3A4AB28CBD}" type="presOf" srcId="{56128C3C-F10B-4280-AFC7-81BDBCDA9179}" destId="{3ACFB704-9B76-496D-B9A3-DF261BDA4541}" srcOrd="0" destOrd="0" presId="urn:microsoft.com/office/officeart/2005/8/layout/radial1"/>
    <dgm:cxn modelId="{A5180A71-8E81-42BC-8C92-F37AB5E80CF4}" srcId="{E6DCE583-72D9-42DF-BA96-0E5549990228}" destId="{C23E4427-E476-4608-BAD1-ABDB305F4259}" srcOrd="0" destOrd="0" parTransId="{8F5CDB07-BF80-4DA8-B68F-F611B8D5D163}" sibTransId="{E02631D8-09A8-477E-B0C6-50FD5E06DE2F}"/>
    <dgm:cxn modelId="{1E8A9D55-D648-4617-93EF-BC94BAB0E46A}" srcId="{C23E4427-E476-4608-BAD1-ABDB305F4259}" destId="{4D6A64F9-68D9-407B-9DD5-D41AB4157C4E}" srcOrd="2" destOrd="0" parTransId="{BDCD6FD8-30AB-4FE3-BAF7-E1EA074AF378}" sibTransId="{AC41ED2E-446D-42F2-B584-A8EA5FB2E55D}"/>
    <dgm:cxn modelId="{4894A255-FCA5-4805-AF62-6FEF0F6005CF}" srcId="{C23E4427-E476-4608-BAD1-ABDB305F4259}" destId="{9F57CE5C-A3CA-4C72-AE02-F08040232963}" srcOrd="1" destOrd="0" parTransId="{800716D0-C94C-47A5-B988-BAEC9A21569B}" sibTransId="{3DF67FFA-3A0C-481A-A6DF-82D87646B077}"/>
    <dgm:cxn modelId="{EEABD478-08C7-4DDC-85E9-A2C1B70E7091}" type="presOf" srcId="{BDCD6FD8-30AB-4FE3-BAF7-E1EA074AF378}" destId="{C1EB32ED-C620-4533-810A-A081A73FADC1}" srcOrd="1" destOrd="0" presId="urn:microsoft.com/office/officeart/2005/8/layout/radial1"/>
    <dgm:cxn modelId="{99526559-002A-4112-8704-FBDB2F75420F}" srcId="{C23E4427-E476-4608-BAD1-ABDB305F4259}" destId="{E543491E-2495-4E8E-B0FA-1300D36CBBC2}" srcOrd="9" destOrd="0" parTransId="{D10454AD-5681-427E-9CAD-6BE9294204A6}" sibTransId="{B756458E-CD2E-4EB8-98D5-A53969977A8C}"/>
    <dgm:cxn modelId="{B4D28A79-7372-4C18-A223-E148F517FD4C}" type="presOf" srcId="{800716D0-C94C-47A5-B988-BAEC9A21569B}" destId="{05D11FCE-B959-4D03-A14D-24D92D8D191D}" srcOrd="1" destOrd="0" presId="urn:microsoft.com/office/officeart/2005/8/layout/radial1"/>
    <dgm:cxn modelId="{C5CD605A-1223-4BC8-B4FD-1D1BC21A6D9C}" type="presOf" srcId="{E687E53B-D208-4BB1-9C66-ADBCB2D3A0DA}" destId="{A7FF0206-9101-4F44-BD21-B22105B29384}" srcOrd="1" destOrd="0" presId="urn:microsoft.com/office/officeart/2005/8/layout/radial1"/>
    <dgm:cxn modelId="{B5CA3D7C-4EDE-4F8D-A69E-0F6BF6D12441}" type="presOf" srcId="{CDFD2E4D-0797-49AA-AF03-5408E9F8B7C4}" destId="{ABC6018F-2A44-401B-8FB9-073CAB969F27}" srcOrd="0" destOrd="0" presId="urn:microsoft.com/office/officeart/2005/8/layout/radial1"/>
    <dgm:cxn modelId="{2AE68881-E543-4AA7-A1A8-BDEDC2580BCC}" type="presOf" srcId="{9F57CE5C-A3CA-4C72-AE02-F08040232963}" destId="{1FD18E9B-9A17-4E64-B0A2-42C31B288EC1}" srcOrd="0" destOrd="0" presId="urn:microsoft.com/office/officeart/2005/8/layout/radial1"/>
    <dgm:cxn modelId="{FF5F7890-44ED-462A-AC3D-888E2EA047A2}" type="presOf" srcId="{1AFC4014-A184-4FB3-B23E-971FBB705AE3}" destId="{179205A2-0EAA-4CD6-8286-910A0B3F80E5}" srcOrd="1" destOrd="0" presId="urn:microsoft.com/office/officeart/2005/8/layout/radial1"/>
    <dgm:cxn modelId="{07328D98-5490-41BA-868F-0A52251F0B22}" type="presOf" srcId="{8B24A159-150B-4021-A372-81CA836D64FF}" destId="{86692DBA-29A5-4998-A945-B8EA4884F4CC}" srcOrd="0" destOrd="0" presId="urn:microsoft.com/office/officeart/2005/8/layout/radial1"/>
    <dgm:cxn modelId="{B9E9CB9A-8E76-4477-9367-B3A590BC28E3}" type="presOf" srcId="{019D0510-1065-4976-90C7-D045EAAC9A23}" destId="{55C605E3-501E-405B-87F6-661BCCC68B7C}" srcOrd="1" destOrd="0" presId="urn:microsoft.com/office/officeart/2005/8/layout/radial1"/>
    <dgm:cxn modelId="{927889A0-4040-46B5-82C5-0B7E776A9D0C}" srcId="{C23E4427-E476-4608-BAD1-ABDB305F4259}" destId="{CDFD2E4D-0797-49AA-AF03-5408E9F8B7C4}" srcOrd="3" destOrd="0" parTransId="{1AFC4014-A184-4FB3-B23E-971FBB705AE3}" sibTransId="{7CF6616A-86CB-4AAE-B4B7-9234D1455B10}"/>
    <dgm:cxn modelId="{9F6ED0A7-B39E-4E9E-80C9-46085325B5A9}" type="presOf" srcId="{BDCD6FD8-30AB-4FE3-BAF7-E1EA074AF378}" destId="{104FA8AF-5860-4CDB-9ABB-06D0B3324479}" srcOrd="0" destOrd="0" presId="urn:microsoft.com/office/officeart/2005/8/layout/radial1"/>
    <dgm:cxn modelId="{B33D7DA9-DA59-42C9-B64B-C5BBE7B6F4E4}" type="presOf" srcId="{C23E4427-E476-4608-BAD1-ABDB305F4259}" destId="{909874E4-8ED5-495B-8C9B-965A025E1360}" srcOrd="0" destOrd="0" presId="urn:microsoft.com/office/officeart/2005/8/layout/radial1"/>
    <dgm:cxn modelId="{B919D9A9-12E1-47F8-BB3E-70CCC8C41417}" type="presOf" srcId="{2BDBB862-1792-4DBC-9C58-DABF32F995FD}" destId="{01E3AD3D-E37F-44CD-84D4-DF8AD178DA4A}" srcOrd="1" destOrd="0" presId="urn:microsoft.com/office/officeart/2005/8/layout/radial1"/>
    <dgm:cxn modelId="{610FD1B2-FB12-4E8B-8E09-D7FC7700B296}" type="presOf" srcId="{800716D0-C94C-47A5-B988-BAEC9A21569B}" destId="{C523C65F-ABC3-4850-9173-293AE1C0E7E5}" srcOrd="0" destOrd="0" presId="urn:microsoft.com/office/officeart/2005/8/layout/radial1"/>
    <dgm:cxn modelId="{B79DCFBF-997A-449C-843F-22D7793C6385}" type="presOf" srcId="{CAD61543-6FEA-4D16-A85C-CC5278C98FAE}" destId="{BF753743-3E89-4D96-9B95-94C28AD03F9B}" srcOrd="0" destOrd="0" presId="urn:microsoft.com/office/officeart/2005/8/layout/radial1"/>
    <dgm:cxn modelId="{7B0EDDC2-6668-4B83-B7F0-07F3B32C924C}" type="presOf" srcId="{4D6A64F9-68D9-407B-9DD5-D41AB4157C4E}" destId="{8D0EB76A-A945-49BF-8C14-2D13F833EA58}" srcOrd="0" destOrd="0" presId="urn:microsoft.com/office/officeart/2005/8/layout/radial1"/>
    <dgm:cxn modelId="{D6C383C3-E274-4A44-B31D-C19419B3F97C}" type="presOf" srcId="{D10454AD-5681-427E-9CAD-6BE9294204A6}" destId="{5B9B3F81-1951-4B70-BE43-819AA98A2F8F}" srcOrd="0" destOrd="0" presId="urn:microsoft.com/office/officeart/2005/8/layout/radial1"/>
    <dgm:cxn modelId="{1FAD22C4-E662-45C7-A4C2-3A95A176EA1D}" srcId="{C23E4427-E476-4608-BAD1-ABDB305F4259}" destId="{35E52EF6-2809-4CF6-9EEB-DAC5EB7973E6}" srcOrd="7" destOrd="0" parTransId="{2157A673-6338-4386-8EF6-1F5A5A81EFD6}" sibTransId="{D1588EAF-A1EF-49E2-8335-5B8107B2A3F2}"/>
    <dgm:cxn modelId="{6B9295CA-753B-4608-8946-F3FDF798FA70}" type="presOf" srcId="{E543491E-2495-4E8E-B0FA-1300D36CBBC2}" destId="{8D9E647E-3CC1-4BFD-942A-1F397548C51D}" srcOrd="0" destOrd="0" presId="urn:microsoft.com/office/officeart/2005/8/layout/radial1"/>
    <dgm:cxn modelId="{54323CD1-D8D9-41D2-9AF7-5B96281D1930}" srcId="{C23E4427-E476-4608-BAD1-ABDB305F4259}" destId="{BEAA0814-FF6E-4082-953B-28A79E4B8544}" srcOrd="11" destOrd="0" parTransId="{2BDBB862-1792-4DBC-9C58-DABF32F995FD}" sibTransId="{F630AEF6-E98B-48AF-96D5-3FA27FB68B20}"/>
    <dgm:cxn modelId="{452184D4-A3CC-4828-AB3D-1A6B83BEA1B7}" type="presOf" srcId="{FC115977-B8F9-4A89-B754-345DCBD24906}" destId="{45A398BA-DC88-422D-AC8D-B2EE4E8A3E35}" srcOrd="0" destOrd="0" presId="urn:microsoft.com/office/officeart/2005/8/layout/radial1"/>
    <dgm:cxn modelId="{F25D4FD8-FF5B-481B-90DA-A7424744B7A5}" type="presOf" srcId="{19DE0574-CBF7-4577-AC66-F3BBC355AA50}" destId="{9EB4F09F-E3BE-4EF1-AD80-B80E11264533}" srcOrd="0" destOrd="0" presId="urn:microsoft.com/office/officeart/2005/8/layout/radial1"/>
    <dgm:cxn modelId="{718B9EDA-0D9B-4197-BE69-07331FB202AD}" type="presOf" srcId="{2157A673-6338-4386-8EF6-1F5A5A81EFD6}" destId="{B6F1CC63-1C9B-4B99-B466-87F824CF820C}" srcOrd="1" destOrd="0" presId="urn:microsoft.com/office/officeart/2005/8/layout/radial1"/>
    <dgm:cxn modelId="{0CA93ADD-9ED6-4425-B3AA-B9311AF6A3E0}" type="presOf" srcId="{BD7715B2-6DEB-4C5C-BAA7-A1DAE1D8C49F}" destId="{A4A696A5-3032-4362-8ABB-16D710B773CA}" srcOrd="1" destOrd="0" presId="urn:microsoft.com/office/officeart/2005/8/layout/radial1"/>
    <dgm:cxn modelId="{EA7DA6DD-7F8B-4168-818C-4B532BCF22E5}" type="presOf" srcId="{BEAA0814-FF6E-4082-953B-28A79E4B8544}" destId="{BB4C4406-ED00-43E1-BFE7-5D02698DE4F6}" srcOrd="0" destOrd="0" presId="urn:microsoft.com/office/officeart/2005/8/layout/radial1"/>
    <dgm:cxn modelId="{B85718DE-8193-4410-B812-2E0B753AAEBC}" type="presOf" srcId="{D10454AD-5681-427E-9CAD-6BE9294204A6}" destId="{572E4955-9571-4C90-A3E1-F87B19A97354}" srcOrd="1" destOrd="0" presId="urn:microsoft.com/office/officeart/2005/8/layout/radial1"/>
    <dgm:cxn modelId="{6954F1E1-E66E-4712-8DF1-D3F80870AC21}" srcId="{C23E4427-E476-4608-BAD1-ABDB305F4259}" destId="{A26F377E-84F7-40BF-866A-8B890CECBB98}" srcOrd="5" destOrd="0" parTransId="{BD7715B2-6DEB-4C5C-BAA7-A1DAE1D8C49F}" sibTransId="{E1E5C683-EF32-4CBE-9E7A-DD760DB55775}"/>
    <dgm:cxn modelId="{1766D3E3-0908-46C4-8402-C30E92CDEC13}" srcId="{C23E4427-E476-4608-BAD1-ABDB305F4259}" destId="{00055301-76A2-49FF-8B17-257C70546BE6}" srcOrd="4" destOrd="0" parTransId="{E687E53B-D208-4BB1-9C66-ADBCB2D3A0DA}" sibTransId="{87F511DC-1391-4C00-B354-B6ADCB4F4231}"/>
    <dgm:cxn modelId="{2CDE3DE6-1F1C-45D2-9AC7-9078B8ED59F6}" type="presOf" srcId="{56128C3C-F10B-4280-AFC7-81BDBCDA9179}" destId="{F85FBF0A-9A40-44D9-9AA3-55CF4BC5A0B7}" srcOrd="1" destOrd="0" presId="urn:microsoft.com/office/officeart/2005/8/layout/radial1"/>
    <dgm:cxn modelId="{36D4BFEE-42BC-487D-B661-84FEC31BECAD}" srcId="{C23E4427-E476-4608-BAD1-ABDB305F4259}" destId="{19DE0574-CBF7-4577-AC66-F3BBC355AA50}" srcOrd="6" destOrd="0" parTransId="{CAD61543-6FEA-4D16-A85C-CC5278C98FAE}" sibTransId="{E2413F20-8B89-4119-B5F8-6B90F7AD440A}"/>
    <dgm:cxn modelId="{0F1288F8-EA8D-4CAE-93A7-0F4EDD8FFAB2}" type="presOf" srcId="{019D0510-1065-4976-90C7-D045EAAC9A23}" destId="{7AED5877-2984-4F8E-9E61-01D90F9F7F9B}" srcOrd="0" destOrd="0" presId="urn:microsoft.com/office/officeart/2005/8/layout/radial1"/>
    <dgm:cxn modelId="{E7E6AB56-2E86-464F-8BD6-FC6019828F0C}" type="presParOf" srcId="{2788C58C-9282-4738-B376-B2F526D19FC6}" destId="{909874E4-8ED5-495B-8C9B-965A025E1360}" srcOrd="0" destOrd="0" presId="urn:microsoft.com/office/officeart/2005/8/layout/radial1"/>
    <dgm:cxn modelId="{0CFBAF58-90AF-45B9-BBC9-28366D633AAF}" type="presParOf" srcId="{2788C58C-9282-4738-B376-B2F526D19FC6}" destId="{306F7038-6748-4C56-ABAB-3C4D927CB903}" srcOrd="1" destOrd="0" presId="urn:microsoft.com/office/officeart/2005/8/layout/radial1"/>
    <dgm:cxn modelId="{8A2EA75F-1249-46C0-A07A-ED94A0C68508}" type="presParOf" srcId="{306F7038-6748-4C56-ABAB-3C4D927CB903}" destId="{29D82B1F-C6F1-4335-92CA-09C3AF694C84}" srcOrd="0" destOrd="0" presId="urn:microsoft.com/office/officeart/2005/8/layout/radial1"/>
    <dgm:cxn modelId="{3067F323-B1E6-41C6-83D0-24BC45E07BB2}" type="presParOf" srcId="{2788C58C-9282-4738-B376-B2F526D19FC6}" destId="{86692DBA-29A5-4998-A945-B8EA4884F4CC}" srcOrd="2" destOrd="0" presId="urn:microsoft.com/office/officeart/2005/8/layout/radial1"/>
    <dgm:cxn modelId="{A7AAE413-75D5-4A76-ADD3-825904C17707}" type="presParOf" srcId="{2788C58C-9282-4738-B376-B2F526D19FC6}" destId="{C523C65F-ABC3-4850-9173-293AE1C0E7E5}" srcOrd="3" destOrd="0" presId="urn:microsoft.com/office/officeart/2005/8/layout/radial1"/>
    <dgm:cxn modelId="{ECA6A7E8-B3F4-4F9B-B5B6-6E29C943AAA8}" type="presParOf" srcId="{C523C65F-ABC3-4850-9173-293AE1C0E7E5}" destId="{05D11FCE-B959-4D03-A14D-24D92D8D191D}" srcOrd="0" destOrd="0" presId="urn:microsoft.com/office/officeart/2005/8/layout/radial1"/>
    <dgm:cxn modelId="{A87F0AEE-6713-4A5E-B2F3-FEB1D4167230}" type="presParOf" srcId="{2788C58C-9282-4738-B376-B2F526D19FC6}" destId="{1FD18E9B-9A17-4E64-B0A2-42C31B288EC1}" srcOrd="4" destOrd="0" presId="urn:microsoft.com/office/officeart/2005/8/layout/radial1"/>
    <dgm:cxn modelId="{421A8665-CA86-48CE-B8A2-77D568646A08}" type="presParOf" srcId="{2788C58C-9282-4738-B376-B2F526D19FC6}" destId="{104FA8AF-5860-4CDB-9ABB-06D0B3324479}" srcOrd="5" destOrd="0" presId="urn:microsoft.com/office/officeart/2005/8/layout/radial1"/>
    <dgm:cxn modelId="{E2779F7A-5FC7-4606-B0B6-F6873E507885}" type="presParOf" srcId="{104FA8AF-5860-4CDB-9ABB-06D0B3324479}" destId="{C1EB32ED-C620-4533-810A-A081A73FADC1}" srcOrd="0" destOrd="0" presId="urn:microsoft.com/office/officeart/2005/8/layout/radial1"/>
    <dgm:cxn modelId="{2EDF2D0A-B6F7-4034-BE55-B6A0C4F88560}" type="presParOf" srcId="{2788C58C-9282-4738-B376-B2F526D19FC6}" destId="{8D0EB76A-A945-49BF-8C14-2D13F833EA58}" srcOrd="6" destOrd="0" presId="urn:microsoft.com/office/officeart/2005/8/layout/radial1"/>
    <dgm:cxn modelId="{6D44D9CA-151B-4450-A9A5-6AEB3C50F6CE}" type="presParOf" srcId="{2788C58C-9282-4738-B376-B2F526D19FC6}" destId="{7760C21B-2AA6-49ED-BEB3-0ECC7DB0CE43}" srcOrd="7" destOrd="0" presId="urn:microsoft.com/office/officeart/2005/8/layout/radial1"/>
    <dgm:cxn modelId="{10F3DDC3-6916-41F6-813D-F2A19CEDC863}" type="presParOf" srcId="{7760C21B-2AA6-49ED-BEB3-0ECC7DB0CE43}" destId="{179205A2-0EAA-4CD6-8286-910A0B3F80E5}" srcOrd="0" destOrd="0" presId="urn:microsoft.com/office/officeart/2005/8/layout/radial1"/>
    <dgm:cxn modelId="{EF3AA7F4-AA69-49F4-98BB-E15A3512D4F2}" type="presParOf" srcId="{2788C58C-9282-4738-B376-B2F526D19FC6}" destId="{ABC6018F-2A44-401B-8FB9-073CAB969F27}" srcOrd="8" destOrd="0" presId="urn:microsoft.com/office/officeart/2005/8/layout/radial1"/>
    <dgm:cxn modelId="{B1A76284-22F3-48BF-81A1-E265BEDACA3F}" type="presParOf" srcId="{2788C58C-9282-4738-B376-B2F526D19FC6}" destId="{F83C06FD-3715-409A-93F7-5ABA44EFAFC7}" srcOrd="9" destOrd="0" presId="urn:microsoft.com/office/officeart/2005/8/layout/radial1"/>
    <dgm:cxn modelId="{FE50E569-9C91-49F3-A2F7-FF027A9299F4}" type="presParOf" srcId="{F83C06FD-3715-409A-93F7-5ABA44EFAFC7}" destId="{A7FF0206-9101-4F44-BD21-B22105B29384}" srcOrd="0" destOrd="0" presId="urn:microsoft.com/office/officeart/2005/8/layout/radial1"/>
    <dgm:cxn modelId="{84B10550-1366-4151-B945-A17DD079632B}" type="presParOf" srcId="{2788C58C-9282-4738-B376-B2F526D19FC6}" destId="{CC8F9584-A93E-4DC2-B3AE-435CB9840098}" srcOrd="10" destOrd="0" presId="urn:microsoft.com/office/officeart/2005/8/layout/radial1"/>
    <dgm:cxn modelId="{1C24C258-B421-47B6-AEB4-36477ABA03EF}" type="presParOf" srcId="{2788C58C-9282-4738-B376-B2F526D19FC6}" destId="{53B4857D-628B-4256-ACBC-F409D8C77A00}" srcOrd="11" destOrd="0" presId="urn:microsoft.com/office/officeart/2005/8/layout/radial1"/>
    <dgm:cxn modelId="{ADACD4BC-F2F0-4145-BDEC-198EC2702820}" type="presParOf" srcId="{53B4857D-628B-4256-ACBC-F409D8C77A00}" destId="{A4A696A5-3032-4362-8ABB-16D710B773CA}" srcOrd="0" destOrd="0" presId="urn:microsoft.com/office/officeart/2005/8/layout/radial1"/>
    <dgm:cxn modelId="{8B21C8D0-5199-4FF3-8ACA-6B4249910A1D}" type="presParOf" srcId="{2788C58C-9282-4738-B376-B2F526D19FC6}" destId="{967FE1C3-6C26-47E4-A3EC-21E3CF0D16B0}" srcOrd="12" destOrd="0" presId="urn:microsoft.com/office/officeart/2005/8/layout/radial1"/>
    <dgm:cxn modelId="{D349A2DD-5F24-4742-9179-83B3A8404B9A}" type="presParOf" srcId="{2788C58C-9282-4738-B376-B2F526D19FC6}" destId="{BF753743-3E89-4D96-9B95-94C28AD03F9B}" srcOrd="13" destOrd="0" presId="urn:microsoft.com/office/officeart/2005/8/layout/radial1"/>
    <dgm:cxn modelId="{6FA0E2C6-9908-44BC-83D9-C73E74FE59F8}" type="presParOf" srcId="{BF753743-3E89-4D96-9B95-94C28AD03F9B}" destId="{B7A75888-6F6C-4109-BA2F-8AC3F505436D}" srcOrd="0" destOrd="0" presId="urn:microsoft.com/office/officeart/2005/8/layout/radial1"/>
    <dgm:cxn modelId="{CE5F23C6-0B30-41D6-898A-82AF6D95177F}" type="presParOf" srcId="{2788C58C-9282-4738-B376-B2F526D19FC6}" destId="{9EB4F09F-E3BE-4EF1-AD80-B80E11264533}" srcOrd="14" destOrd="0" presId="urn:microsoft.com/office/officeart/2005/8/layout/radial1"/>
    <dgm:cxn modelId="{E87BB027-BBC4-4BB4-A06B-B55639D98DE2}" type="presParOf" srcId="{2788C58C-9282-4738-B376-B2F526D19FC6}" destId="{5438E2DD-A0FB-4FB6-9C53-48025E0643C1}" srcOrd="15" destOrd="0" presId="urn:microsoft.com/office/officeart/2005/8/layout/radial1"/>
    <dgm:cxn modelId="{4E531B65-D1AA-422F-BA60-2DA20CF7AE97}" type="presParOf" srcId="{5438E2DD-A0FB-4FB6-9C53-48025E0643C1}" destId="{B6F1CC63-1C9B-4B99-B466-87F824CF820C}" srcOrd="0" destOrd="0" presId="urn:microsoft.com/office/officeart/2005/8/layout/radial1"/>
    <dgm:cxn modelId="{A2FF8B8C-F37C-4E66-AF7B-F2BC38E18805}" type="presParOf" srcId="{2788C58C-9282-4738-B376-B2F526D19FC6}" destId="{E52F2CD4-66B4-4FA5-9AA2-C7F7DAF15CAA}" srcOrd="16" destOrd="0" presId="urn:microsoft.com/office/officeart/2005/8/layout/radial1"/>
    <dgm:cxn modelId="{C53FCE74-2C5C-46C8-81A8-63E234A6432A}" type="presParOf" srcId="{2788C58C-9282-4738-B376-B2F526D19FC6}" destId="{3ACFB704-9B76-496D-B9A3-DF261BDA4541}" srcOrd="17" destOrd="0" presId="urn:microsoft.com/office/officeart/2005/8/layout/radial1"/>
    <dgm:cxn modelId="{6191A7B2-0E8E-4273-9EBE-83B34488808F}" type="presParOf" srcId="{3ACFB704-9B76-496D-B9A3-DF261BDA4541}" destId="{F85FBF0A-9A40-44D9-9AA3-55CF4BC5A0B7}" srcOrd="0" destOrd="0" presId="urn:microsoft.com/office/officeart/2005/8/layout/radial1"/>
    <dgm:cxn modelId="{4735D2A4-CE28-461C-9E05-EBC0998FF0AA}" type="presParOf" srcId="{2788C58C-9282-4738-B376-B2F526D19FC6}" destId="{45A398BA-DC88-422D-AC8D-B2EE4E8A3E35}" srcOrd="18" destOrd="0" presId="urn:microsoft.com/office/officeart/2005/8/layout/radial1"/>
    <dgm:cxn modelId="{75A92796-30AF-48E5-849B-D9FC8DD8CE19}" type="presParOf" srcId="{2788C58C-9282-4738-B376-B2F526D19FC6}" destId="{5B9B3F81-1951-4B70-BE43-819AA98A2F8F}" srcOrd="19" destOrd="0" presId="urn:microsoft.com/office/officeart/2005/8/layout/radial1"/>
    <dgm:cxn modelId="{F3961965-B470-492B-8184-EAAD60BD8B35}" type="presParOf" srcId="{5B9B3F81-1951-4B70-BE43-819AA98A2F8F}" destId="{572E4955-9571-4C90-A3E1-F87B19A97354}" srcOrd="0" destOrd="0" presId="urn:microsoft.com/office/officeart/2005/8/layout/radial1"/>
    <dgm:cxn modelId="{E62B50B9-E7DF-4CB2-8C2E-D72CFC8BA478}" type="presParOf" srcId="{2788C58C-9282-4738-B376-B2F526D19FC6}" destId="{8D9E647E-3CC1-4BFD-942A-1F397548C51D}" srcOrd="20" destOrd="0" presId="urn:microsoft.com/office/officeart/2005/8/layout/radial1"/>
    <dgm:cxn modelId="{C1608424-05F4-480C-8B1A-86B90B6059C6}" type="presParOf" srcId="{2788C58C-9282-4738-B376-B2F526D19FC6}" destId="{7AED5877-2984-4F8E-9E61-01D90F9F7F9B}" srcOrd="21" destOrd="0" presId="urn:microsoft.com/office/officeart/2005/8/layout/radial1"/>
    <dgm:cxn modelId="{2C5E17AF-89A1-4A3A-AC73-A87117A11A49}" type="presParOf" srcId="{7AED5877-2984-4F8E-9E61-01D90F9F7F9B}" destId="{55C605E3-501E-405B-87F6-661BCCC68B7C}" srcOrd="0" destOrd="0" presId="urn:microsoft.com/office/officeart/2005/8/layout/radial1"/>
    <dgm:cxn modelId="{32252AE4-758C-4259-A3DD-12426B947D4C}" type="presParOf" srcId="{2788C58C-9282-4738-B376-B2F526D19FC6}" destId="{AFB84AF4-4DCF-4478-89D9-F261F91A45BB}" srcOrd="22" destOrd="0" presId="urn:microsoft.com/office/officeart/2005/8/layout/radial1"/>
    <dgm:cxn modelId="{C13EFB30-B3E1-4806-BF11-567B2D26149B}" type="presParOf" srcId="{2788C58C-9282-4738-B376-B2F526D19FC6}" destId="{3EC1390C-5E29-4C75-B3D5-FF97530D6D91}" srcOrd="23" destOrd="0" presId="urn:microsoft.com/office/officeart/2005/8/layout/radial1"/>
    <dgm:cxn modelId="{A365ED72-51C1-494B-9454-A342D7A23874}" type="presParOf" srcId="{3EC1390C-5E29-4C75-B3D5-FF97530D6D91}" destId="{01E3AD3D-E37F-44CD-84D4-DF8AD178DA4A}" srcOrd="0" destOrd="0" presId="urn:microsoft.com/office/officeart/2005/8/layout/radial1"/>
    <dgm:cxn modelId="{DC7082EF-22D2-4917-AED6-D88251CDA08D}" type="presParOf" srcId="{2788C58C-9282-4738-B376-B2F526D19FC6}" destId="{BB4C4406-ED00-43E1-BFE7-5D02698DE4F6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F9F0EE-02FE-4EC3-8A44-2201F4EA09C7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C1FE48-6B7D-468C-8DEC-46A93B2AFD5A}">
      <dgm:prSet phldrT="[Текст]" custT="1"/>
      <dgm:spPr/>
      <dgm:t>
        <a:bodyPr/>
        <a:lstStyle/>
        <a:p>
          <a:r>
            <a:rPr lang="ru-RU" sz="2000" b="1" dirty="0">
              <a:latin typeface="+mj-lt"/>
            </a:rPr>
            <a:t>Поисковые системы обычно состоят из трех компонент:</a:t>
          </a:r>
        </a:p>
      </dgm:t>
    </dgm:pt>
    <dgm:pt modelId="{1C6492C2-2A6D-461C-BB20-EEFD40B5BA24}" type="parTrans" cxnId="{261FB992-610A-4267-926A-97D974D5DC7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3BE11F7-DC34-47F1-9B22-8A592635E5DE}" type="sibTrans" cxnId="{261FB992-610A-4267-926A-97D974D5DC7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120A11E-51E1-49B0-A76D-7A187D28EC0F}">
      <dgm:prSet custT="1"/>
      <dgm:spPr/>
      <dgm:t>
        <a:bodyPr/>
        <a:lstStyle/>
        <a:p>
          <a:r>
            <a:rPr lang="ru-RU" sz="1400" dirty="0">
              <a:latin typeface="+mj-lt"/>
            </a:rPr>
            <a:t>агент (паук или </a:t>
          </a:r>
          <a:r>
            <a:rPr lang="ru-RU" sz="1400" dirty="0" err="1">
              <a:latin typeface="+mj-lt"/>
            </a:rPr>
            <a:t>кроулер</a:t>
          </a:r>
          <a:r>
            <a:rPr lang="ru-RU" sz="1400" dirty="0">
              <a:latin typeface="+mj-lt"/>
            </a:rPr>
            <a:t>), который перемещается по Сети и собирает информацию;</a:t>
          </a:r>
        </a:p>
      </dgm:t>
    </dgm:pt>
    <dgm:pt modelId="{2812DB2F-7179-4D5D-8370-8CB5502491F7}" type="parTrans" cxnId="{0040E09C-D488-48D7-BDD9-156246B1194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1F94A66-6F02-41A0-BE13-D87E8AE6E125}" type="sibTrans" cxnId="{0040E09C-D488-48D7-BDD9-156246B1194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DBC1249-CE8F-4D17-BED1-EB67DA197421}">
      <dgm:prSet custT="1"/>
      <dgm:spPr/>
      <dgm:t>
        <a:bodyPr/>
        <a:lstStyle/>
        <a:p>
          <a:r>
            <a:rPr lang="ru-RU" sz="1400" dirty="0">
              <a:latin typeface="+mj-lt"/>
            </a:rPr>
            <a:t>база данных, которая содержит всю информацию, собираемую пауками;</a:t>
          </a:r>
        </a:p>
      </dgm:t>
    </dgm:pt>
    <dgm:pt modelId="{0A15C44E-5398-4714-8283-8897FA5D19BF}" type="parTrans" cxnId="{BFB88C04-F2B1-4E7A-9638-36EDE2E15E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006A187-1C8A-43D9-814B-7CD6B8CDE88E}" type="sibTrans" cxnId="{BFB88C04-F2B1-4E7A-9638-36EDE2E15E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F063355-E0A6-42F9-BF01-2DF74AEA145E}">
      <dgm:prSet custT="1"/>
      <dgm:spPr/>
      <dgm:t>
        <a:bodyPr/>
        <a:lstStyle/>
        <a:p>
          <a:r>
            <a:rPr lang="ru-RU" sz="1400" dirty="0">
              <a:latin typeface="+mj-lt"/>
            </a:rPr>
            <a:t>поисковый механизм, который люди используют как интерфейс для взаимодействия с базой данных. </a:t>
          </a:r>
        </a:p>
      </dgm:t>
    </dgm:pt>
    <dgm:pt modelId="{CFDF62EA-A04F-441C-8E93-D3867307B73B}" type="parTrans" cxnId="{06AE1CFE-3697-400A-B2B5-02A9EABABB5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F1CB69-F247-430B-9C0C-96B4AA3CA9F9}" type="sibTrans" cxnId="{06AE1CFE-3697-400A-B2B5-02A9EABABB5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9F091D0-9FB4-48A7-AE78-5BEB194F01B8}">
      <dgm:prSet custT="1"/>
      <dgm:spPr/>
      <dgm:t>
        <a:bodyPr/>
        <a:lstStyle/>
        <a:p>
          <a:r>
            <a:rPr lang="ru-RU" sz="1400" dirty="0">
              <a:latin typeface="+mj-lt"/>
            </a:rPr>
            <a:t>Средства поиска и структурирования, иногда называемые поисковыми механизмами, используются для того, чтобы помочь людям найти информацию, в которой они нуждаются.</a:t>
          </a:r>
        </a:p>
      </dgm:t>
    </dgm:pt>
    <dgm:pt modelId="{8C14DFEF-FB5E-477D-A893-8F0528D9B613}" type="parTrans" cxnId="{DA4638C8-649C-44EE-AE91-7F4AB3D7A0F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D36FA65-4281-4404-846F-1B53238D15AD}" type="sibTrans" cxnId="{DA4638C8-649C-44EE-AE91-7F4AB3D7A0F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E9360C-05FD-4B05-9BEF-EDDE298C19DC}">
      <dgm:prSet custT="1"/>
      <dgm:spPr/>
      <dgm:t>
        <a:bodyPr/>
        <a:lstStyle/>
        <a:p>
          <a:r>
            <a:rPr lang="ru-RU" sz="1400" dirty="0">
              <a:latin typeface="+mj-lt"/>
            </a:rPr>
            <a:t>Это специальные программы, которые занимаются поиском страниц в Сети, извлекают гипертекстовые ссылки на этих страницах и автоматически индексируют информацию , которую они находят, для построения базы данных. </a:t>
          </a:r>
        </a:p>
      </dgm:t>
    </dgm:pt>
    <dgm:pt modelId="{756484DA-D865-497E-8DCB-EF300B3BB7E9}" type="parTrans" cxnId="{BE3C1B41-6ACA-4591-BBBD-57D254F2D84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38DC654-7D82-40D7-A4ED-A21840EE28BE}" type="sibTrans" cxnId="{BE3C1B41-6ACA-4591-BBBD-57D254F2D84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6CE98F-931F-4014-978D-57A17A6CEA20}">
      <dgm:prSet custT="1"/>
      <dgm:spPr/>
      <dgm:t>
        <a:bodyPr/>
        <a:lstStyle/>
        <a:p>
          <a:r>
            <a:rPr lang="ru-RU" sz="1800" b="1" dirty="0">
              <a:latin typeface="+mj-lt"/>
            </a:rPr>
            <a:t>Агенты - </a:t>
          </a:r>
          <a:r>
            <a:rPr lang="ru-RU" sz="1400" dirty="0">
              <a:latin typeface="+mj-lt"/>
            </a:rPr>
            <a:t>самые «интеллектуальные» из поисковых средств. </a:t>
          </a:r>
        </a:p>
      </dgm:t>
    </dgm:pt>
    <dgm:pt modelId="{B88904B0-0B16-4D14-81F9-86AE88E85B2C}" type="parTrans" cxnId="{1F46504D-FFF3-469F-BE47-C9AABD1930B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47A0FDC-5206-4A23-86D8-D3D594963C23}" type="sibTrans" cxnId="{1F46504D-FFF3-469F-BE47-C9AABD1930B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14557B-0EA8-4761-AB82-5FA8A5FBD6DD}">
      <dgm:prSet custT="1"/>
      <dgm:spPr/>
      <dgm:t>
        <a:bodyPr/>
        <a:lstStyle/>
        <a:p>
          <a:r>
            <a:rPr lang="ru-RU" sz="2000" b="1" dirty="0" err="1">
              <a:latin typeface="+mj-lt"/>
            </a:rPr>
            <a:t>Кроулеры</a:t>
          </a:r>
          <a:r>
            <a:rPr lang="ru-RU" sz="1400" dirty="0">
              <a:latin typeface="+mj-lt"/>
            </a:rPr>
            <a:t> просматривают заголовки и возвращают только первую ссылку.</a:t>
          </a:r>
        </a:p>
      </dgm:t>
    </dgm:pt>
    <dgm:pt modelId="{648FD18F-546D-44F8-BFE2-7633E981A21E}" type="parTrans" cxnId="{3758C344-89D6-4D8F-B459-E90689406BB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7129F4B-DE5A-40BC-9C22-CE699A6CA425}" type="sibTrans" cxnId="{3758C344-89D6-4D8F-B459-E90689406BB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7164D05-9079-42A1-89CA-F493332F5F5E}">
      <dgm:prSet custT="1"/>
      <dgm:spPr/>
      <dgm:t>
        <a:bodyPr/>
        <a:lstStyle/>
        <a:p>
          <a:r>
            <a:rPr lang="ru-RU" sz="1400" dirty="0">
              <a:latin typeface="+mj-lt"/>
            </a:rPr>
            <a:t>Роботы могут быть запрограммированы так, чтобы переходить по различным ссылкам различной глубины вложенности, выполнять индексацию и даже проверять ссылки в документе. </a:t>
          </a:r>
        </a:p>
      </dgm:t>
    </dgm:pt>
    <dgm:pt modelId="{14D0BDF7-A3E7-4202-9AF1-B2CD91FF4530}" type="parTrans" cxnId="{3A1F9EDF-8925-4BD4-A416-6045C7DC0B1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294C395-DBBB-4E28-97FE-158D61A75FF3}" type="sibTrans" cxnId="{3A1F9EDF-8925-4BD4-A416-6045C7DC0B1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842D638-E42F-42F0-8E5C-3E96999DFAD2}">
      <dgm:prSet custT="1"/>
      <dgm:spPr/>
      <dgm:t>
        <a:bodyPr/>
        <a:lstStyle/>
        <a:p>
          <a:r>
            <a:rPr lang="ru-RU" sz="2000" b="1" dirty="0">
              <a:latin typeface="+mj-lt"/>
            </a:rPr>
            <a:t>База данных </a:t>
          </a:r>
          <a:r>
            <a:rPr lang="ru-RU" sz="1400" dirty="0">
              <a:latin typeface="+mj-lt"/>
            </a:rPr>
            <a:t>отыскивает предмет запроса, основанный на информации, указанной в заполненной форме, и выводит соответствующие документы, подготовленные базой данных. </a:t>
          </a:r>
        </a:p>
      </dgm:t>
    </dgm:pt>
    <dgm:pt modelId="{48B0A448-60D7-49FE-AD9D-C71C71F65E57}" type="parTrans" cxnId="{95937FEA-B101-490E-BF8F-253B3DC852D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17C606A-5B82-4463-A23A-C93604DA38D4}" type="sibTrans" cxnId="{95937FEA-B101-490E-BF8F-253B3DC852D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5804228-5B01-4BBD-BAC3-EE8F77E7B957}">
      <dgm:prSet custT="1"/>
      <dgm:spPr/>
      <dgm:t>
        <a:bodyPr/>
        <a:lstStyle/>
        <a:p>
          <a:r>
            <a:rPr lang="ru-RU" sz="1400" dirty="0">
              <a:latin typeface="+mj-lt"/>
            </a:rPr>
            <a:t> Средства поиска (агенты, пауки, </a:t>
          </a:r>
          <a:r>
            <a:rPr lang="ru-RU" sz="1400" dirty="0" err="1">
              <a:latin typeface="+mj-lt"/>
            </a:rPr>
            <a:t>кроулеры</a:t>
          </a:r>
          <a:r>
            <a:rPr lang="ru-RU" sz="1400" dirty="0">
              <a:latin typeface="+mj-lt"/>
            </a:rPr>
            <a:t>, роботы) используются для сбора информации о документах, находящихся в сети Интернет. </a:t>
          </a:r>
        </a:p>
      </dgm:t>
    </dgm:pt>
    <dgm:pt modelId="{E26540B9-794E-402D-BB33-2F791A58FF01}" type="parTrans" cxnId="{5E9A307A-1E81-4F68-9BFF-5568CA20358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96F35CB-6B25-48AC-BC6D-FCDE73C0E36B}" type="sibTrans" cxnId="{5E9A307A-1E81-4F68-9BFF-5568CA20358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DDCEC08-7F15-4452-BD52-E727FC99F9B0}">
      <dgm:prSet custT="1"/>
      <dgm:spPr/>
      <dgm:t>
        <a:bodyPr/>
        <a:lstStyle/>
        <a:p>
          <a:r>
            <a:rPr lang="ru-RU" sz="1400">
              <a:latin typeface="+mj-lt"/>
            </a:rPr>
            <a:t>Каждый </a:t>
          </a:r>
          <a:r>
            <a:rPr lang="ru-RU" sz="1400" dirty="0">
              <a:latin typeface="+mj-lt"/>
            </a:rPr>
            <a:t>поисковый механизм имеет собственный набор правил, определяющих как собирать документы</a:t>
          </a:r>
        </a:p>
      </dgm:t>
    </dgm:pt>
    <dgm:pt modelId="{EFF4DA6E-A98E-434E-91D2-2F1CAC9623FE}" type="parTrans" cxnId="{D4AADC5F-E4CC-4097-A84A-22E36A837FF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059924C-8EAE-49AE-A083-AFEAAEF980CE}" type="sibTrans" cxnId="{D4AADC5F-E4CC-4097-A84A-22E36A837FF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D523993-1A78-4162-8582-362623D61DF3}">
      <dgm:prSet custT="1"/>
      <dgm:spPr/>
      <dgm:t>
        <a:bodyPr/>
        <a:lstStyle/>
        <a:p>
          <a:r>
            <a:rPr lang="ru-RU" sz="1400" dirty="0">
              <a:latin typeface="+mj-lt"/>
            </a:rPr>
            <a:t>Они могут делать больше, чем просто искать: они могут выполнять даже транзакции  от Вашего имени. </a:t>
          </a:r>
        </a:p>
      </dgm:t>
    </dgm:pt>
    <dgm:pt modelId="{EBDB6473-95AA-40E6-94A6-60B328BA89AD}" type="parTrans" cxnId="{8EDF8A75-927E-4530-8E83-6EC83DB9F22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912ECDF-E7A9-46EF-8541-BE5B037DFC75}" type="sibTrans" cxnId="{8EDF8A75-927E-4530-8E83-6EC83DB9F22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7ECBDCA-94BA-4913-8AE0-536FFD40414C}">
      <dgm:prSet custT="1"/>
      <dgm:spPr/>
      <dgm:t>
        <a:bodyPr/>
        <a:lstStyle/>
        <a:p>
          <a:r>
            <a:rPr lang="ru-RU" sz="1400" dirty="0">
              <a:latin typeface="+mj-lt"/>
            </a:rPr>
            <a:t>Уже сейчас они могут искать сайты специфической тематики и возвращать списки сайтов, отсортированных по их посещаемости. </a:t>
          </a:r>
        </a:p>
      </dgm:t>
    </dgm:pt>
    <dgm:pt modelId="{FFFCAD42-0807-489F-AB08-E5B10BD1CD77}" type="parTrans" cxnId="{40CA4569-76D7-4F7D-B2FE-FEE44FCE25A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CFEA7C4-D0C0-4177-BE60-A2051B5010A0}" type="sibTrans" cxnId="{40CA4569-76D7-4F7D-B2FE-FEE44FCE25A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49A3EED-3BA7-4967-ABBA-50D9B1FFC43D}">
      <dgm:prSet custT="1"/>
      <dgm:spPr/>
      <dgm:t>
        <a:bodyPr/>
        <a:lstStyle/>
        <a:p>
          <a:r>
            <a:rPr lang="ru-RU" sz="1400" dirty="0">
              <a:latin typeface="+mj-lt"/>
            </a:rPr>
            <a:t>Агенты могут обрабатывать содержание документов, находить и индексировать другие виды ресурсов, не только страницы. </a:t>
          </a:r>
        </a:p>
      </dgm:t>
    </dgm:pt>
    <dgm:pt modelId="{F22390DF-ECE3-4D35-96DF-5DC112BD27F3}" type="parTrans" cxnId="{7E520257-B7C1-4776-B09F-70D5DD89275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B8587EC-AC42-4FE2-9D1B-BF90D28E69AD}" type="sibTrans" cxnId="{7E520257-B7C1-4776-B09F-70D5DD89275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F77AC25-D81B-46A3-B84B-00C48D2DCE4E}">
      <dgm:prSet custT="1"/>
      <dgm:spPr/>
      <dgm:t>
        <a:bodyPr/>
        <a:lstStyle/>
        <a:p>
          <a:r>
            <a:rPr lang="ru-RU" sz="1400" dirty="0">
              <a:latin typeface="+mj-lt"/>
            </a:rPr>
            <a:t>Они могут также быть запрограммированы для извлечения информации из уже существующих баз данных. </a:t>
          </a:r>
        </a:p>
      </dgm:t>
    </dgm:pt>
    <dgm:pt modelId="{1C04B14F-C708-4232-B223-8C314D3E2455}" type="parTrans" cxnId="{F403A642-5A19-4E1A-BC4D-CE34AA295E4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58692AE-989D-4D20-9B9C-E13E842B9011}" type="sibTrans" cxnId="{F403A642-5A19-4E1A-BC4D-CE34AA295E4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9EAC060-3A62-416F-B04D-B3F7F2A80D3B}">
      <dgm:prSet custT="1"/>
      <dgm:spPr/>
      <dgm:t>
        <a:bodyPr/>
        <a:lstStyle/>
        <a:p>
          <a:r>
            <a:rPr lang="ru-RU" sz="1400">
              <a:latin typeface="+mj-lt"/>
            </a:rPr>
            <a:t>Независимо </a:t>
          </a:r>
          <a:r>
            <a:rPr lang="ru-RU" sz="1400" dirty="0">
              <a:latin typeface="+mj-lt"/>
            </a:rPr>
            <a:t>от информации, которую агенты индексируют, они передают ее обратно базе данных поискового механизма</a:t>
          </a:r>
        </a:p>
      </dgm:t>
    </dgm:pt>
    <dgm:pt modelId="{4A63F128-89F2-47D2-B95E-9D8CEB509F99}" type="parTrans" cxnId="{444B2B66-E4CD-4664-9165-7CCC90A794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CE95E1A-FF13-4A1A-86B8-2CC8FDD7D28F}" type="sibTrans" cxnId="{444B2B66-E4CD-4664-9165-7CCC90A794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3D0FDD-E170-4342-9945-2C9643108EC9}">
      <dgm:prSet custT="1"/>
      <dgm:spPr/>
      <dgm:t>
        <a:bodyPr/>
        <a:lstStyle/>
        <a:p>
          <a:r>
            <a:rPr lang="ru-RU" sz="1400">
              <a:latin typeface="+mj-lt"/>
            </a:rPr>
            <a:t>Из-за </a:t>
          </a:r>
          <a:r>
            <a:rPr lang="ru-RU" sz="1400" dirty="0">
              <a:latin typeface="+mj-lt"/>
            </a:rPr>
            <a:t>их природы они могут застревать в циклах, поэтому, проходя по ссылкам, им нужны значительные ресурсы Сети</a:t>
          </a:r>
        </a:p>
      </dgm:t>
    </dgm:pt>
    <dgm:pt modelId="{DEA53329-ADA9-43E3-9453-E508AE03F385}" type="parTrans" cxnId="{3DEE0EF9-3C8D-44D1-9DC3-4882964C2EE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026B502-2C99-4947-9500-7053F26AE596}" type="sibTrans" cxnId="{3DEE0EF9-3C8D-44D1-9DC3-4882964C2EE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F96CF4E-494A-45A7-822A-18D486C1FC74}">
      <dgm:prSet custT="1"/>
      <dgm:spPr/>
      <dgm:t>
        <a:bodyPr/>
        <a:lstStyle/>
        <a:p>
          <a:r>
            <a:rPr lang="ru-RU" sz="1400" dirty="0">
              <a:latin typeface="+mj-lt"/>
            </a:rPr>
            <a:t>Чтобы определить порядок, в котором список документов будет показан, база данных применяет алгоритм ранжирования.</a:t>
          </a:r>
        </a:p>
      </dgm:t>
    </dgm:pt>
    <dgm:pt modelId="{23195E41-2369-4337-B335-6D69589B1354}" type="parTrans" cxnId="{FB98AFD7-5C00-4A2A-B558-0199716F98C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E99B0AD-FE0F-4301-91CC-5694457F2747}" type="sibTrans" cxnId="{FB98AFD7-5C00-4A2A-B558-0199716F98C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68605E4-D44D-467B-8083-406C4E92D8E3}">
      <dgm:prSet custT="1"/>
      <dgm:spPr/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В идеальном случае, документы, наиболее релевантные пользовательскому запросу, будут помещены первыми в списке</a:t>
          </a:r>
        </a:p>
      </dgm:t>
    </dgm:pt>
    <dgm:pt modelId="{F27C77EF-B7D2-4C93-93E2-2C30D096004A}" type="parTrans" cxnId="{8F974821-3EB7-46CF-8081-887AD47E681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48BE226-8DC2-445D-B7DF-CA187284ADB9}" type="sibTrans" cxnId="{8F974821-3EB7-46CF-8081-887AD47E681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A9CF887-D44E-46F8-90A2-AD0D787CB5BF}" type="pres">
      <dgm:prSet presAssocID="{B5F9F0EE-02FE-4EC3-8A44-2201F4EA09C7}" presName="matrix" presStyleCnt="0">
        <dgm:presLayoutVars>
          <dgm:chMax val="1"/>
          <dgm:dir/>
          <dgm:resizeHandles val="exact"/>
        </dgm:presLayoutVars>
      </dgm:prSet>
      <dgm:spPr/>
    </dgm:pt>
    <dgm:pt modelId="{B7162D2E-D4F6-4D3F-A4F7-A8B9DE9EC6FC}" type="pres">
      <dgm:prSet presAssocID="{B5F9F0EE-02FE-4EC3-8A44-2201F4EA09C7}" presName="diamond" presStyleLbl="bgShp" presStyleIdx="0" presStyleCnt="1" custScaleX="181504"/>
      <dgm:spPr/>
    </dgm:pt>
    <dgm:pt modelId="{CA1DEC97-1BB6-45D1-AED8-02AFC2E73193}" type="pres">
      <dgm:prSet presAssocID="{B5F9F0EE-02FE-4EC3-8A44-2201F4EA09C7}" presName="quad1" presStyleLbl="node1" presStyleIdx="0" presStyleCnt="4" custScaleX="201175" custScaleY="83320" custLinFactX="-4127" custLinFactNeighborX="-100000" custLinFactNeighborY="-18006">
        <dgm:presLayoutVars>
          <dgm:chMax val="0"/>
          <dgm:chPref val="0"/>
          <dgm:bulletEnabled val="1"/>
        </dgm:presLayoutVars>
      </dgm:prSet>
      <dgm:spPr/>
    </dgm:pt>
    <dgm:pt modelId="{3B2D0644-E1D3-4770-8205-B22B4B51F115}" type="pres">
      <dgm:prSet presAssocID="{B5F9F0EE-02FE-4EC3-8A44-2201F4EA09C7}" presName="quad2" presStyleLbl="node1" presStyleIdx="1" presStyleCnt="4" custScaleX="284029" custScaleY="99199" custLinFactNeighborX="77222" custLinFactNeighborY="-17605">
        <dgm:presLayoutVars>
          <dgm:chMax val="0"/>
          <dgm:chPref val="0"/>
          <dgm:bulletEnabled val="1"/>
        </dgm:presLayoutVars>
      </dgm:prSet>
      <dgm:spPr/>
    </dgm:pt>
    <dgm:pt modelId="{509E9687-79A7-4B46-B437-28A2BC9BE7DC}" type="pres">
      <dgm:prSet presAssocID="{B5F9F0EE-02FE-4EC3-8A44-2201F4EA09C7}" presName="quad3" presStyleLbl="node1" presStyleIdx="2" presStyleCnt="4" custScaleX="315915" custScaleY="156970" custLinFactNeighborX="-41212" custLinFactNeighborY="-3201">
        <dgm:presLayoutVars>
          <dgm:chMax val="0"/>
          <dgm:chPref val="0"/>
          <dgm:bulletEnabled val="1"/>
        </dgm:presLayoutVars>
      </dgm:prSet>
      <dgm:spPr/>
    </dgm:pt>
    <dgm:pt modelId="{0587A134-6E0B-493E-9113-214A3FDF1BED}" type="pres">
      <dgm:prSet presAssocID="{B5F9F0EE-02FE-4EC3-8A44-2201F4EA09C7}" presName="quad4" presStyleLbl="node1" presStyleIdx="3" presStyleCnt="4" custScaleX="157347" custLinFactNeighborX="98428" custLinFactNeighborY="800">
        <dgm:presLayoutVars>
          <dgm:chMax val="0"/>
          <dgm:chPref val="0"/>
          <dgm:bulletEnabled val="1"/>
        </dgm:presLayoutVars>
      </dgm:prSet>
      <dgm:spPr/>
    </dgm:pt>
  </dgm:ptLst>
  <dgm:cxnLst>
    <dgm:cxn modelId="{BFB88C04-F2B1-4E7A-9638-36EDE2E15E28}" srcId="{1DC1FE48-6B7D-468C-8DEC-46A93B2AFD5A}" destId="{1DBC1249-CE8F-4D17-BED1-EB67DA197421}" srcOrd="1" destOrd="0" parTransId="{0A15C44E-5398-4714-8283-8897FA5D19BF}" sibTransId="{7006A187-1C8A-43D9-814B-7CD6B8CDE88E}"/>
    <dgm:cxn modelId="{008F6F06-8BCB-4267-873D-10BA6A12A862}" type="presOf" srcId="{A49A3EED-3BA7-4967-ABBA-50D9B1FFC43D}" destId="{509E9687-79A7-4B46-B437-28A2BC9BE7DC}" srcOrd="0" destOrd="3" presId="urn:microsoft.com/office/officeart/2005/8/layout/matrix3"/>
    <dgm:cxn modelId="{2FB12C12-201F-491B-A934-04E1BC6561BB}" type="presOf" srcId="{4DDCEC08-7F15-4452-BD52-E727FC99F9B0}" destId="{3B2D0644-E1D3-4770-8205-B22B4B51F115}" srcOrd="0" destOrd="3" presId="urn:microsoft.com/office/officeart/2005/8/layout/matrix3"/>
    <dgm:cxn modelId="{E5E6B212-2A02-4134-B8C4-A04FCD2FB315}" type="presOf" srcId="{6614557B-0EA8-4761-AB82-5FA8A5FBD6DD}" destId="{509E9687-79A7-4B46-B437-28A2BC9BE7DC}" srcOrd="0" destOrd="6" presId="urn:microsoft.com/office/officeart/2005/8/layout/matrix3"/>
    <dgm:cxn modelId="{F5C20E1C-9C37-4433-856E-ED956E641BC7}" type="presOf" srcId="{1842D638-E42F-42F0-8E5C-3E96999DFAD2}" destId="{0587A134-6E0B-493E-9113-214A3FDF1BED}" srcOrd="0" destOrd="0" presId="urn:microsoft.com/office/officeart/2005/8/layout/matrix3"/>
    <dgm:cxn modelId="{8F974821-3EB7-46CF-8081-887AD47E681C}" srcId="{1842D638-E42F-42F0-8E5C-3E96999DFAD2}" destId="{E68605E4-D44D-467B-8083-406C4E92D8E3}" srcOrd="1" destOrd="0" parTransId="{F27C77EF-B7D2-4C93-93E2-2C30D096004A}" sibTransId="{848BE226-8DC2-445D-B7DF-CA187284ADB9}"/>
    <dgm:cxn modelId="{0C68FC21-9E6C-4BC0-964D-6A61CBCBEEF4}" type="presOf" srcId="{1DC1FE48-6B7D-468C-8DEC-46A93B2AFD5A}" destId="{CA1DEC97-1BB6-45D1-AED8-02AFC2E73193}" srcOrd="0" destOrd="0" presId="urn:microsoft.com/office/officeart/2005/8/layout/matrix3"/>
    <dgm:cxn modelId="{40787836-7314-4A46-866A-71ECCD3BD14A}" type="presOf" srcId="{49F091D0-9FB4-48A7-AE78-5BEB194F01B8}" destId="{3B2D0644-E1D3-4770-8205-B22B4B51F115}" srcOrd="0" destOrd="0" presId="urn:microsoft.com/office/officeart/2005/8/layout/matrix3"/>
    <dgm:cxn modelId="{B5098A5F-93A7-458E-B835-A2C3AA09ADEF}" type="presOf" srcId="{3E6CE98F-931F-4014-978D-57A17A6CEA20}" destId="{509E9687-79A7-4B46-B437-28A2BC9BE7DC}" srcOrd="0" destOrd="0" presId="urn:microsoft.com/office/officeart/2005/8/layout/matrix3"/>
    <dgm:cxn modelId="{D4AADC5F-E4CC-4097-A84A-22E36A837FF4}" srcId="{49F091D0-9FB4-48A7-AE78-5BEB194F01B8}" destId="{4DDCEC08-7F15-4452-BD52-E727FC99F9B0}" srcOrd="2" destOrd="0" parTransId="{EFF4DA6E-A98E-434E-91D2-2F1CAC9623FE}" sibTransId="{8059924C-8EAE-49AE-A083-AFEAAEF980CE}"/>
    <dgm:cxn modelId="{BE3C1B41-6ACA-4591-BBBD-57D254F2D840}" srcId="{49F091D0-9FB4-48A7-AE78-5BEB194F01B8}" destId="{27E9360C-05FD-4B05-9BEF-EDDE298C19DC}" srcOrd="1" destOrd="0" parTransId="{756484DA-D865-497E-8DCB-EF300B3BB7E9}" sibTransId="{A38DC654-7D82-40D7-A4ED-A21840EE28BE}"/>
    <dgm:cxn modelId="{F403A642-5A19-4E1A-BC4D-CE34AA295E41}" srcId="{3E6CE98F-931F-4014-978D-57A17A6CEA20}" destId="{4F77AC25-D81B-46A3-B84B-00C48D2DCE4E}" srcOrd="3" destOrd="0" parTransId="{1C04B14F-C708-4232-B223-8C314D3E2455}" sibTransId="{B58692AE-989D-4D20-9B9C-E13E842B9011}"/>
    <dgm:cxn modelId="{3758C344-89D6-4D8F-B459-E90689406BB3}" srcId="{3E6CE98F-931F-4014-978D-57A17A6CEA20}" destId="{6614557B-0EA8-4761-AB82-5FA8A5FBD6DD}" srcOrd="5" destOrd="0" parTransId="{648FD18F-546D-44F8-BFE2-7633E981A21E}" sibTransId="{B7129F4B-DE5A-40BC-9C22-CE699A6CA425}"/>
    <dgm:cxn modelId="{C9DBC745-A3A1-4F26-86D5-B1D0C02A6CA4}" type="presOf" srcId="{E68605E4-D44D-467B-8083-406C4E92D8E3}" destId="{0587A134-6E0B-493E-9113-214A3FDF1BED}" srcOrd="0" destOrd="2" presId="urn:microsoft.com/office/officeart/2005/8/layout/matrix3"/>
    <dgm:cxn modelId="{444B2B66-E4CD-4664-9165-7CCC90A79426}" srcId="{3E6CE98F-931F-4014-978D-57A17A6CEA20}" destId="{B9EAC060-3A62-416F-B04D-B3F7F2A80D3B}" srcOrd="4" destOrd="0" parTransId="{4A63F128-89F2-47D2-B95E-9D8CEB509F99}" sibTransId="{2CE95E1A-FF13-4A1A-86B8-2CC8FDD7D28F}"/>
    <dgm:cxn modelId="{40CA4569-76D7-4F7D-B2FE-FEE44FCE25A7}" srcId="{3E6CE98F-931F-4014-978D-57A17A6CEA20}" destId="{77ECBDCA-94BA-4913-8AE0-536FFD40414C}" srcOrd="1" destOrd="0" parTransId="{FFFCAD42-0807-489F-AB08-E5B10BD1CD77}" sibTransId="{5CFEA7C4-D0C0-4177-BE60-A2051B5010A0}"/>
    <dgm:cxn modelId="{1F46504D-FFF3-469F-BE47-C9AABD1930B4}" srcId="{B5F9F0EE-02FE-4EC3-8A44-2201F4EA09C7}" destId="{3E6CE98F-931F-4014-978D-57A17A6CEA20}" srcOrd="2" destOrd="0" parTransId="{B88904B0-0B16-4D14-81F9-86AE88E85B2C}" sibTransId="{F47A0FDC-5206-4A23-86D8-D3D594963C23}"/>
    <dgm:cxn modelId="{276BF06E-CD67-4DCD-9EE3-068597731488}" type="presOf" srcId="{47164D05-9079-42A1-89CA-F493332F5F5E}" destId="{509E9687-79A7-4B46-B437-28A2BC9BE7DC}" srcOrd="0" destOrd="7" presId="urn:microsoft.com/office/officeart/2005/8/layout/matrix3"/>
    <dgm:cxn modelId="{B9B11F6F-E9DC-414E-B8E4-B130776C06CF}" type="presOf" srcId="{35804228-5B01-4BBD-BAC3-EE8F77E7B957}" destId="{3B2D0644-E1D3-4770-8205-B22B4B51F115}" srcOrd="0" destOrd="1" presId="urn:microsoft.com/office/officeart/2005/8/layout/matrix3"/>
    <dgm:cxn modelId="{2859984F-2E48-4640-90C7-8F44FFDF7AB2}" type="presOf" srcId="{AD523993-1A78-4162-8582-362623D61DF3}" destId="{509E9687-79A7-4B46-B437-28A2BC9BE7DC}" srcOrd="0" destOrd="1" presId="urn:microsoft.com/office/officeart/2005/8/layout/matrix3"/>
    <dgm:cxn modelId="{F4F12F72-FDA0-4B9B-BF92-CB68BEA60E85}" type="presOf" srcId="{77ECBDCA-94BA-4913-8AE0-536FFD40414C}" destId="{509E9687-79A7-4B46-B437-28A2BC9BE7DC}" srcOrd="0" destOrd="2" presId="urn:microsoft.com/office/officeart/2005/8/layout/matrix3"/>
    <dgm:cxn modelId="{8EDF8A75-927E-4530-8E83-6EC83DB9F224}" srcId="{3E6CE98F-931F-4014-978D-57A17A6CEA20}" destId="{AD523993-1A78-4162-8582-362623D61DF3}" srcOrd="0" destOrd="0" parTransId="{EBDB6473-95AA-40E6-94A6-60B328BA89AD}" sibTransId="{6912ECDF-E7A9-46EF-8541-BE5B037DFC75}"/>
    <dgm:cxn modelId="{0996E975-0B52-4B56-BD65-8A404DBB4108}" type="presOf" srcId="{27E9360C-05FD-4B05-9BEF-EDDE298C19DC}" destId="{3B2D0644-E1D3-4770-8205-B22B4B51F115}" srcOrd="0" destOrd="2" presId="urn:microsoft.com/office/officeart/2005/8/layout/matrix3"/>
    <dgm:cxn modelId="{AEA35856-0AA0-4E4B-9A87-CD38B39603BE}" type="presOf" srcId="{B5F9F0EE-02FE-4EC3-8A44-2201F4EA09C7}" destId="{FA9CF887-D44E-46F8-90A2-AD0D787CB5BF}" srcOrd="0" destOrd="0" presId="urn:microsoft.com/office/officeart/2005/8/layout/matrix3"/>
    <dgm:cxn modelId="{7E520257-B7C1-4776-B09F-70D5DD892754}" srcId="{3E6CE98F-931F-4014-978D-57A17A6CEA20}" destId="{A49A3EED-3BA7-4967-ABBA-50D9B1FFC43D}" srcOrd="2" destOrd="0" parTransId="{F22390DF-ECE3-4D35-96DF-5DC112BD27F3}" sibTransId="{BB8587EC-AC42-4FE2-9D1B-BF90D28E69AD}"/>
    <dgm:cxn modelId="{5E9A307A-1E81-4F68-9BFF-5568CA20358C}" srcId="{49F091D0-9FB4-48A7-AE78-5BEB194F01B8}" destId="{35804228-5B01-4BBD-BAC3-EE8F77E7B957}" srcOrd="0" destOrd="0" parTransId="{E26540B9-794E-402D-BB33-2F791A58FF01}" sibTransId="{D96F35CB-6B25-48AC-BC6D-FCDE73C0E36B}"/>
    <dgm:cxn modelId="{4F1FE78B-DC99-4D71-BD79-9D14064E24AE}" type="presOf" srcId="{B9EAC060-3A62-416F-B04D-B3F7F2A80D3B}" destId="{509E9687-79A7-4B46-B437-28A2BC9BE7DC}" srcOrd="0" destOrd="5" presId="urn:microsoft.com/office/officeart/2005/8/layout/matrix3"/>
    <dgm:cxn modelId="{261FB992-610A-4267-926A-97D974D5DC76}" srcId="{B5F9F0EE-02FE-4EC3-8A44-2201F4EA09C7}" destId="{1DC1FE48-6B7D-468C-8DEC-46A93B2AFD5A}" srcOrd="0" destOrd="0" parTransId="{1C6492C2-2A6D-461C-BB20-EEFD40B5BA24}" sibTransId="{B3BE11F7-DC34-47F1-9B22-8A592635E5DE}"/>
    <dgm:cxn modelId="{AD017C96-7346-48F6-BAA3-0DEF401B3591}" type="presOf" srcId="{E120A11E-51E1-49B0-A76D-7A187D28EC0F}" destId="{CA1DEC97-1BB6-45D1-AED8-02AFC2E73193}" srcOrd="0" destOrd="1" presId="urn:microsoft.com/office/officeart/2005/8/layout/matrix3"/>
    <dgm:cxn modelId="{0040E09C-D488-48D7-BDD9-156246B11943}" srcId="{1DC1FE48-6B7D-468C-8DEC-46A93B2AFD5A}" destId="{E120A11E-51E1-49B0-A76D-7A187D28EC0F}" srcOrd="0" destOrd="0" parTransId="{2812DB2F-7179-4D5D-8370-8CB5502491F7}" sibTransId="{91F94A66-6F02-41A0-BE13-D87E8AE6E125}"/>
    <dgm:cxn modelId="{EF91819F-1CF3-499F-AE76-12BEBB31A529}" type="presOf" srcId="{663D0FDD-E170-4342-9945-2C9643108EC9}" destId="{509E9687-79A7-4B46-B437-28A2BC9BE7DC}" srcOrd="0" destOrd="8" presId="urn:microsoft.com/office/officeart/2005/8/layout/matrix3"/>
    <dgm:cxn modelId="{6BC76BA7-EED2-4CEA-BA5E-ADD469D95B9D}" type="presOf" srcId="{4F77AC25-D81B-46A3-B84B-00C48D2DCE4E}" destId="{509E9687-79A7-4B46-B437-28A2BC9BE7DC}" srcOrd="0" destOrd="4" presId="urn:microsoft.com/office/officeart/2005/8/layout/matrix3"/>
    <dgm:cxn modelId="{53612BC4-26BD-4D28-A959-478E613743E5}" type="presOf" srcId="{AF96CF4E-494A-45A7-822A-18D486C1FC74}" destId="{0587A134-6E0B-493E-9113-214A3FDF1BED}" srcOrd="0" destOrd="1" presId="urn:microsoft.com/office/officeart/2005/8/layout/matrix3"/>
    <dgm:cxn modelId="{F7B23EC7-3DE4-40DA-9AA6-8846ABBB51F1}" type="presOf" srcId="{DF063355-E0A6-42F9-BF01-2DF74AEA145E}" destId="{CA1DEC97-1BB6-45D1-AED8-02AFC2E73193}" srcOrd="0" destOrd="3" presId="urn:microsoft.com/office/officeart/2005/8/layout/matrix3"/>
    <dgm:cxn modelId="{DA4638C8-649C-44EE-AE91-7F4AB3D7A0F3}" srcId="{B5F9F0EE-02FE-4EC3-8A44-2201F4EA09C7}" destId="{49F091D0-9FB4-48A7-AE78-5BEB194F01B8}" srcOrd="1" destOrd="0" parTransId="{8C14DFEF-FB5E-477D-A893-8F0528D9B613}" sibTransId="{0D36FA65-4281-4404-846F-1B53238D15AD}"/>
    <dgm:cxn modelId="{FB98AFD7-5C00-4A2A-B558-0199716F98C2}" srcId="{1842D638-E42F-42F0-8E5C-3E96999DFAD2}" destId="{AF96CF4E-494A-45A7-822A-18D486C1FC74}" srcOrd="0" destOrd="0" parTransId="{23195E41-2369-4337-B335-6D69589B1354}" sibTransId="{EE99B0AD-FE0F-4301-91CC-5694457F2747}"/>
    <dgm:cxn modelId="{3A1F9EDF-8925-4BD4-A416-6045C7DC0B12}" srcId="{3E6CE98F-931F-4014-978D-57A17A6CEA20}" destId="{47164D05-9079-42A1-89CA-F493332F5F5E}" srcOrd="6" destOrd="0" parTransId="{14D0BDF7-A3E7-4202-9AF1-B2CD91FF4530}" sibTransId="{0294C395-DBBB-4E28-97FE-158D61A75FF3}"/>
    <dgm:cxn modelId="{95937FEA-B101-490E-BF8F-253B3DC852D3}" srcId="{B5F9F0EE-02FE-4EC3-8A44-2201F4EA09C7}" destId="{1842D638-E42F-42F0-8E5C-3E96999DFAD2}" srcOrd="3" destOrd="0" parTransId="{48B0A448-60D7-49FE-AD9D-C71C71F65E57}" sibTransId="{317C606A-5B82-4463-A23A-C93604DA38D4}"/>
    <dgm:cxn modelId="{82DA96F3-3BFC-429F-9A27-75A3479DB9DF}" type="presOf" srcId="{1DBC1249-CE8F-4D17-BED1-EB67DA197421}" destId="{CA1DEC97-1BB6-45D1-AED8-02AFC2E73193}" srcOrd="0" destOrd="2" presId="urn:microsoft.com/office/officeart/2005/8/layout/matrix3"/>
    <dgm:cxn modelId="{3DEE0EF9-3C8D-44D1-9DC3-4882964C2EE9}" srcId="{3E6CE98F-931F-4014-978D-57A17A6CEA20}" destId="{663D0FDD-E170-4342-9945-2C9643108EC9}" srcOrd="7" destOrd="0" parTransId="{DEA53329-ADA9-43E3-9453-E508AE03F385}" sibTransId="{9026B502-2C99-4947-9500-7053F26AE596}"/>
    <dgm:cxn modelId="{06AE1CFE-3697-400A-B2B5-02A9EABABB5D}" srcId="{1DC1FE48-6B7D-468C-8DEC-46A93B2AFD5A}" destId="{DF063355-E0A6-42F9-BF01-2DF74AEA145E}" srcOrd="2" destOrd="0" parTransId="{CFDF62EA-A04F-441C-8E93-D3867307B73B}" sibTransId="{66F1CB69-F247-430B-9C0C-96B4AA3CA9F9}"/>
    <dgm:cxn modelId="{4CA7CC03-0870-4EAB-81F5-E6ACCEF18800}" type="presParOf" srcId="{FA9CF887-D44E-46F8-90A2-AD0D787CB5BF}" destId="{B7162D2E-D4F6-4D3F-A4F7-A8B9DE9EC6FC}" srcOrd="0" destOrd="0" presId="urn:microsoft.com/office/officeart/2005/8/layout/matrix3"/>
    <dgm:cxn modelId="{6A49D28D-8B5B-4339-9263-7AE6979972C7}" type="presParOf" srcId="{FA9CF887-D44E-46F8-90A2-AD0D787CB5BF}" destId="{CA1DEC97-1BB6-45D1-AED8-02AFC2E73193}" srcOrd="1" destOrd="0" presId="urn:microsoft.com/office/officeart/2005/8/layout/matrix3"/>
    <dgm:cxn modelId="{A3852C3E-4C64-4A36-8C52-7C891962500D}" type="presParOf" srcId="{FA9CF887-D44E-46F8-90A2-AD0D787CB5BF}" destId="{3B2D0644-E1D3-4770-8205-B22B4B51F115}" srcOrd="2" destOrd="0" presId="urn:microsoft.com/office/officeart/2005/8/layout/matrix3"/>
    <dgm:cxn modelId="{D6DC966A-2702-4BCA-80EE-ADCB21A98DF1}" type="presParOf" srcId="{FA9CF887-D44E-46F8-90A2-AD0D787CB5BF}" destId="{509E9687-79A7-4B46-B437-28A2BC9BE7DC}" srcOrd="3" destOrd="0" presId="urn:microsoft.com/office/officeart/2005/8/layout/matrix3"/>
    <dgm:cxn modelId="{57058DBE-4A2C-46F9-81A8-DEB16EA5862A}" type="presParOf" srcId="{FA9CF887-D44E-46F8-90A2-AD0D787CB5BF}" destId="{0587A134-6E0B-493E-9113-214A3FDF1BE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4F92B-4D84-49E3-80BE-D0DC01DAEB44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C45073-D459-4B24-BF9B-59A6C79BA442}">
      <dgm:prSet phldrT="[Текст]" custT="1"/>
      <dgm:spPr/>
      <dgm:t>
        <a:bodyPr/>
        <a:lstStyle/>
        <a:p>
          <a:r>
            <a:rPr lang="ru-RU" sz="1600" cap="all" baseline="0" dirty="0">
              <a:latin typeface="+mj-lt"/>
            </a:rPr>
            <a:t>Цифровая грамотность</a:t>
          </a:r>
        </a:p>
      </dgm:t>
    </dgm:pt>
    <dgm:pt modelId="{C304E198-1794-42C4-B1CA-F3034516DB3B}" type="parTrans" cxnId="{46D49CBE-0CBF-4CF3-97C4-0D2DF328215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8775A80-B881-4713-BA8A-13BC166D14AF}" type="sibTrans" cxnId="{46D49CBE-0CBF-4CF3-97C4-0D2DF328215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1E1CC8E-3E39-47AA-A184-CF103A965FEB}">
      <dgm:prSet custT="1"/>
      <dgm:spPr/>
      <dgm:t>
        <a:bodyPr/>
        <a:lstStyle/>
        <a:p>
          <a:r>
            <a:rPr lang="ru-RU" sz="1600" dirty="0">
              <a:latin typeface="+mj-lt"/>
            </a:rPr>
            <a:t>уровень освоения гражданами теоретических знаний, </a:t>
          </a:r>
        </a:p>
      </dgm:t>
    </dgm:pt>
    <dgm:pt modelId="{A43B5FF9-2C0D-4DD7-9757-A9F14C7C336A}" type="parTrans" cxnId="{8B59B4D5-3519-428F-BEB9-AF0812E6BFC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156A414-7B6A-4D4C-B2AF-E7A66F374E79}" type="sibTrans" cxnId="{8B59B4D5-3519-428F-BEB9-AF0812E6BFC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63B761A-8648-41AC-A81D-D331817A0C82}">
      <dgm:prSet custT="1"/>
      <dgm:spPr/>
      <dgm:t>
        <a:bodyPr/>
        <a:lstStyle/>
        <a:p>
          <a:r>
            <a:rPr lang="ru-RU" sz="1600" dirty="0">
              <a:latin typeface="+mj-lt"/>
            </a:rPr>
            <a:t>и цифровые инструменты для более эффективного и</a:t>
          </a:r>
        </a:p>
      </dgm:t>
    </dgm:pt>
    <dgm:pt modelId="{D6152344-671C-4549-9D6D-9F4DDDD04FC7}" type="parTrans" cxnId="{47988B03-0E18-4D32-ACF4-9C911806A8A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279E057-6AEB-480D-BDF5-A785B4046BA2}" type="sibTrans" cxnId="{47988B03-0E18-4D32-ACF4-9C911806A8A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1F50BD6-1FE5-4E6D-BF48-240FDDCD46ED}">
      <dgm:prSet custT="1"/>
      <dgm:spPr/>
      <dgm:t>
        <a:bodyPr/>
        <a:lstStyle/>
        <a:p>
          <a:r>
            <a:rPr lang="ru-RU" sz="1600" dirty="0">
              <a:latin typeface="+mj-lt"/>
            </a:rPr>
            <a:t>безопасного взаимодействия в обществе, </a:t>
          </a:r>
        </a:p>
      </dgm:t>
    </dgm:pt>
    <dgm:pt modelId="{A1327761-69A3-459B-8C30-F90F682D2C12}" type="parTrans" cxnId="{5ED0583F-577A-4993-AC23-D2BAFB3C02C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A0EE2BD-C428-44D9-ABEF-E6932445B08A}" type="sibTrans" cxnId="{5ED0583F-577A-4993-AC23-D2BAFB3C02C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9907560-94BC-44EE-B632-A03E9D139CD7}">
      <dgm:prSet custT="1"/>
      <dgm:spPr/>
      <dgm:t>
        <a:bodyPr/>
        <a:lstStyle/>
        <a:p>
          <a:r>
            <a:rPr lang="ru-RU" sz="1600" dirty="0">
              <a:latin typeface="+mj-lt"/>
            </a:rPr>
            <a:t>а также навыков и поведенческих практик, которые позволяют им использовать цифровую инфраструктуру</a:t>
          </a:r>
        </a:p>
      </dgm:t>
    </dgm:pt>
    <dgm:pt modelId="{615B8BB0-1010-4759-A84F-1F57B131502B}" type="parTrans" cxnId="{0B75EE66-8570-4568-BF01-F868D9C4B7C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0D10260-6EFD-4B70-9704-5A2F7EBEBB0D}" type="sibTrans" cxnId="{0B75EE66-8570-4568-BF01-F868D9C4B7C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DB593DB-7323-44DB-A50B-3175D127EE07}">
      <dgm:prSet custT="1"/>
      <dgm:spPr/>
      <dgm:t>
        <a:bodyPr/>
        <a:lstStyle/>
        <a:p>
          <a:r>
            <a:rPr lang="ru-RU" sz="1600" dirty="0">
              <a:latin typeface="+mj-lt"/>
            </a:rPr>
            <a:t>участия в экономической деятельности</a:t>
          </a:r>
        </a:p>
      </dgm:t>
    </dgm:pt>
    <dgm:pt modelId="{53909442-C4BC-4BEC-86A4-DA2EFD542A11}" type="parTrans" cxnId="{C515099D-502D-4271-848A-13707946340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F183605-B3EE-44B3-846E-F63CC9EF33E3}" type="sibTrans" cxnId="{C515099D-502D-4271-848A-13707946340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101E214-6CC0-4521-B857-F88590D9F980}">
      <dgm:prSet custT="1"/>
      <dgm:spPr/>
      <dgm:t>
        <a:bodyPr/>
        <a:lstStyle/>
        <a:p>
          <a:r>
            <a:rPr lang="ru-RU" sz="1600" dirty="0">
              <a:latin typeface="+mj-lt"/>
            </a:rPr>
            <a:t>и организации своей частной жизни</a:t>
          </a:r>
        </a:p>
      </dgm:t>
    </dgm:pt>
    <dgm:pt modelId="{FF78B95D-EEDA-4660-887C-22496DAD898B}" type="parTrans" cxnId="{0FEF651A-9E03-4F32-9032-B83BAAA5E12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039B372-E530-474E-847F-E6AF4C39FB03}" type="sibTrans" cxnId="{0FEF651A-9E03-4F32-9032-B83BAAA5E12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2D744BB-982E-4FC7-BD04-C860ED51A058}" type="pres">
      <dgm:prSet presAssocID="{D9E4F92B-4D84-49E3-80BE-D0DC01DAEB44}" presName="Name0" presStyleCnt="0">
        <dgm:presLayoutVars>
          <dgm:dir/>
          <dgm:animLvl val="lvl"/>
          <dgm:resizeHandles val="exact"/>
        </dgm:presLayoutVars>
      </dgm:prSet>
      <dgm:spPr/>
    </dgm:pt>
    <dgm:pt modelId="{93B83324-9DDB-48CA-A023-353236D172B3}" type="pres">
      <dgm:prSet presAssocID="{11C45073-D459-4B24-BF9B-59A6C79BA442}" presName="vertFlow" presStyleCnt="0"/>
      <dgm:spPr/>
    </dgm:pt>
    <dgm:pt modelId="{F768C109-BA27-4051-A3E6-C539D3DC66F2}" type="pres">
      <dgm:prSet presAssocID="{11C45073-D459-4B24-BF9B-59A6C79BA442}" presName="header" presStyleLbl="node1" presStyleIdx="0" presStyleCnt="1" custScaleX="187615"/>
      <dgm:spPr/>
    </dgm:pt>
    <dgm:pt modelId="{EA2506DB-705A-4F04-92E4-059831256B63}" type="pres">
      <dgm:prSet presAssocID="{A43B5FF9-2C0D-4DD7-9757-A9F14C7C336A}" presName="parTrans" presStyleLbl="sibTrans2D1" presStyleIdx="0" presStyleCnt="6"/>
      <dgm:spPr/>
    </dgm:pt>
    <dgm:pt modelId="{7AB80065-00C2-41A2-B427-E0C7F6F8DD06}" type="pres">
      <dgm:prSet presAssocID="{E1E1CC8E-3E39-47AA-A184-CF103A965FEB}" presName="child" presStyleLbl="alignAccFollowNode1" presStyleIdx="0" presStyleCnt="6" custScaleX="336359" custLinFactNeighborX="3885" custLinFactNeighborY="68882">
        <dgm:presLayoutVars>
          <dgm:chMax val="0"/>
          <dgm:bulletEnabled val="1"/>
        </dgm:presLayoutVars>
      </dgm:prSet>
      <dgm:spPr/>
    </dgm:pt>
    <dgm:pt modelId="{C67B1647-5DDA-4AA8-8F13-02E619076FA3}" type="pres">
      <dgm:prSet presAssocID="{8156A414-7B6A-4D4C-B2AF-E7A66F374E79}" presName="sibTrans" presStyleLbl="sibTrans2D1" presStyleIdx="1" presStyleCnt="6"/>
      <dgm:spPr/>
    </dgm:pt>
    <dgm:pt modelId="{8BED6B9D-14C8-4F67-A44F-A4EA7FE83EF9}" type="pres">
      <dgm:prSet presAssocID="{29907560-94BC-44EE-B632-A03E9D139CD7}" presName="child" presStyleLbl="alignAccFollowNode1" presStyleIdx="1" presStyleCnt="6" custScaleX="336359" custLinFactNeighborX="3885" custLinFactNeighborY="68882">
        <dgm:presLayoutVars>
          <dgm:chMax val="0"/>
          <dgm:bulletEnabled val="1"/>
        </dgm:presLayoutVars>
      </dgm:prSet>
      <dgm:spPr/>
    </dgm:pt>
    <dgm:pt modelId="{903838AD-581B-4B5A-A467-892F942D7D73}" type="pres">
      <dgm:prSet presAssocID="{30D10260-6EFD-4B70-9704-5A2F7EBEBB0D}" presName="sibTrans" presStyleLbl="sibTrans2D1" presStyleIdx="2" presStyleCnt="6"/>
      <dgm:spPr/>
    </dgm:pt>
    <dgm:pt modelId="{A8209C2F-01FC-417C-B451-102A1D3B4364}" type="pres">
      <dgm:prSet presAssocID="{863B761A-8648-41AC-A81D-D331817A0C82}" presName="child" presStyleLbl="alignAccFollowNode1" presStyleIdx="2" presStyleCnt="6" custScaleX="336359" custLinFactNeighborX="3885" custLinFactNeighborY="68882">
        <dgm:presLayoutVars>
          <dgm:chMax val="0"/>
          <dgm:bulletEnabled val="1"/>
        </dgm:presLayoutVars>
      </dgm:prSet>
      <dgm:spPr/>
    </dgm:pt>
    <dgm:pt modelId="{A7117471-4C9F-4476-9D3B-E17DCAE557AF}" type="pres">
      <dgm:prSet presAssocID="{1279E057-6AEB-480D-BDF5-A785B4046BA2}" presName="sibTrans" presStyleLbl="sibTrans2D1" presStyleIdx="3" presStyleCnt="6"/>
      <dgm:spPr/>
    </dgm:pt>
    <dgm:pt modelId="{99256DBF-DCD8-4E6A-86BA-3B2D48D98068}" type="pres">
      <dgm:prSet presAssocID="{71F50BD6-1FE5-4E6D-BF48-240FDDCD46ED}" presName="child" presStyleLbl="alignAccFollowNode1" presStyleIdx="3" presStyleCnt="6" custScaleX="336359" custLinFactNeighborX="2220" custLinFactNeighborY="68882">
        <dgm:presLayoutVars>
          <dgm:chMax val="0"/>
          <dgm:bulletEnabled val="1"/>
        </dgm:presLayoutVars>
      </dgm:prSet>
      <dgm:spPr/>
    </dgm:pt>
    <dgm:pt modelId="{A00B5D71-0939-4E65-83E1-B83D31FD5AC0}" type="pres">
      <dgm:prSet presAssocID="{1A0EE2BD-C428-44D9-ABEF-E6932445B08A}" presName="sibTrans" presStyleLbl="sibTrans2D1" presStyleIdx="4" presStyleCnt="6"/>
      <dgm:spPr/>
    </dgm:pt>
    <dgm:pt modelId="{68329028-E734-4C16-A6EF-4B7504DB8DBD}" type="pres">
      <dgm:prSet presAssocID="{FDB593DB-7323-44DB-A50B-3175D127EE07}" presName="child" presStyleLbl="alignAccFollowNode1" presStyleIdx="4" presStyleCnt="6" custScaleX="336359" custLinFactNeighborX="2220" custLinFactNeighborY="68882">
        <dgm:presLayoutVars>
          <dgm:chMax val="0"/>
          <dgm:bulletEnabled val="1"/>
        </dgm:presLayoutVars>
      </dgm:prSet>
      <dgm:spPr/>
    </dgm:pt>
    <dgm:pt modelId="{EB662307-691B-4E0D-B61D-8DFE15F3C021}" type="pres">
      <dgm:prSet presAssocID="{3F183605-B3EE-44B3-846E-F63CC9EF33E3}" presName="sibTrans" presStyleLbl="sibTrans2D1" presStyleIdx="5" presStyleCnt="6"/>
      <dgm:spPr/>
    </dgm:pt>
    <dgm:pt modelId="{029DEFF8-2B06-4564-A214-172B54EEED7D}" type="pres">
      <dgm:prSet presAssocID="{B101E214-6CC0-4521-B857-F88590D9F980}" presName="child" presStyleLbl="alignAccFollowNode1" presStyleIdx="5" presStyleCnt="6" custScaleX="336359">
        <dgm:presLayoutVars>
          <dgm:chMax val="0"/>
          <dgm:bulletEnabled val="1"/>
        </dgm:presLayoutVars>
      </dgm:prSet>
      <dgm:spPr/>
    </dgm:pt>
  </dgm:ptLst>
  <dgm:cxnLst>
    <dgm:cxn modelId="{ABB49700-6077-4403-93FE-33E5FB5A1558}" type="presOf" srcId="{11C45073-D459-4B24-BF9B-59A6C79BA442}" destId="{F768C109-BA27-4051-A3E6-C539D3DC66F2}" srcOrd="0" destOrd="0" presId="urn:microsoft.com/office/officeart/2005/8/layout/lProcess1"/>
    <dgm:cxn modelId="{47988B03-0E18-4D32-ACF4-9C911806A8AF}" srcId="{11C45073-D459-4B24-BF9B-59A6C79BA442}" destId="{863B761A-8648-41AC-A81D-D331817A0C82}" srcOrd="2" destOrd="0" parTransId="{D6152344-671C-4549-9D6D-9F4DDDD04FC7}" sibTransId="{1279E057-6AEB-480D-BDF5-A785B4046BA2}"/>
    <dgm:cxn modelId="{0FEF651A-9E03-4F32-9032-B83BAAA5E12A}" srcId="{11C45073-D459-4B24-BF9B-59A6C79BA442}" destId="{B101E214-6CC0-4521-B857-F88590D9F980}" srcOrd="5" destOrd="0" parTransId="{FF78B95D-EEDA-4660-887C-22496DAD898B}" sibTransId="{1039B372-E530-474E-847F-E6AF4C39FB03}"/>
    <dgm:cxn modelId="{B133A426-5072-4681-A721-96061E602A79}" type="presOf" srcId="{D9E4F92B-4D84-49E3-80BE-D0DC01DAEB44}" destId="{A2D744BB-982E-4FC7-BD04-C860ED51A058}" srcOrd="0" destOrd="0" presId="urn:microsoft.com/office/officeart/2005/8/layout/lProcess1"/>
    <dgm:cxn modelId="{5ED0583F-577A-4993-AC23-D2BAFB3C02CD}" srcId="{11C45073-D459-4B24-BF9B-59A6C79BA442}" destId="{71F50BD6-1FE5-4E6D-BF48-240FDDCD46ED}" srcOrd="3" destOrd="0" parTransId="{A1327761-69A3-459B-8C30-F90F682D2C12}" sibTransId="{1A0EE2BD-C428-44D9-ABEF-E6932445B08A}"/>
    <dgm:cxn modelId="{C7730743-7D26-4CAC-B9BE-6E2EAD525BDB}" type="presOf" srcId="{71F50BD6-1FE5-4E6D-BF48-240FDDCD46ED}" destId="{99256DBF-DCD8-4E6A-86BA-3B2D48D98068}" srcOrd="0" destOrd="0" presId="urn:microsoft.com/office/officeart/2005/8/layout/lProcess1"/>
    <dgm:cxn modelId="{0B75EE66-8570-4568-BF01-F868D9C4B7CC}" srcId="{11C45073-D459-4B24-BF9B-59A6C79BA442}" destId="{29907560-94BC-44EE-B632-A03E9D139CD7}" srcOrd="1" destOrd="0" parTransId="{615B8BB0-1010-4759-A84F-1F57B131502B}" sibTransId="{30D10260-6EFD-4B70-9704-5A2F7EBEBB0D}"/>
    <dgm:cxn modelId="{1200EF4A-CB82-4216-94DC-2F6A995646F6}" type="presOf" srcId="{A43B5FF9-2C0D-4DD7-9757-A9F14C7C336A}" destId="{EA2506DB-705A-4F04-92E4-059831256B63}" srcOrd="0" destOrd="0" presId="urn:microsoft.com/office/officeart/2005/8/layout/lProcess1"/>
    <dgm:cxn modelId="{CFF5016D-7868-4D96-AFF3-E5A2BFE304AC}" type="presOf" srcId="{8156A414-7B6A-4D4C-B2AF-E7A66F374E79}" destId="{C67B1647-5DDA-4AA8-8F13-02E619076FA3}" srcOrd="0" destOrd="0" presId="urn:microsoft.com/office/officeart/2005/8/layout/lProcess1"/>
    <dgm:cxn modelId="{6085A88E-C5E4-49C3-BF09-6659DE07F52B}" type="presOf" srcId="{30D10260-6EFD-4B70-9704-5A2F7EBEBB0D}" destId="{903838AD-581B-4B5A-A467-892F942D7D73}" srcOrd="0" destOrd="0" presId="urn:microsoft.com/office/officeart/2005/8/layout/lProcess1"/>
    <dgm:cxn modelId="{ABDF1C9B-D61F-4D58-8E51-16709EA4FB46}" type="presOf" srcId="{E1E1CC8E-3E39-47AA-A184-CF103A965FEB}" destId="{7AB80065-00C2-41A2-B427-E0C7F6F8DD06}" srcOrd="0" destOrd="0" presId="urn:microsoft.com/office/officeart/2005/8/layout/lProcess1"/>
    <dgm:cxn modelId="{C515099D-502D-4271-848A-13707946340A}" srcId="{11C45073-D459-4B24-BF9B-59A6C79BA442}" destId="{FDB593DB-7323-44DB-A50B-3175D127EE07}" srcOrd="4" destOrd="0" parTransId="{53909442-C4BC-4BEC-86A4-DA2EFD542A11}" sibTransId="{3F183605-B3EE-44B3-846E-F63CC9EF33E3}"/>
    <dgm:cxn modelId="{C525E99F-1281-4FCC-9A28-9D9AEC97B547}" type="presOf" srcId="{FDB593DB-7323-44DB-A50B-3175D127EE07}" destId="{68329028-E734-4C16-A6EF-4B7504DB8DBD}" srcOrd="0" destOrd="0" presId="urn:microsoft.com/office/officeart/2005/8/layout/lProcess1"/>
    <dgm:cxn modelId="{BFE8F19F-C8C2-49B8-9915-5439195EFC16}" type="presOf" srcId="{1279E057-6AEB-480D-BDF5-A785B4046BA2}" destId="{A7117471-4C9F-4476-9D3B-E17DCAE557AF}" srcOrd="0" destOrd="0" presId="urn:microsoft.com/office/officeart/2005/8/layout/lProcess1"/>
    <dgm:cxn modelId="{06E820AA-F3D5-4006-B873-62B266C2187A}" type="presOf" srcId="{863B761A-8648-41AC-A81D-D331817A0C82}" destId="{A8209C2F-01FC-417C-B451-102A1D3B4364}" srcOrd="0" destOrd="0" presId="urn:microsoft.com/office/officeart/2005/8/layout/lProcess1"/>
    <dgm:cxn modelId="{0A87B7B3-B625-4428-A104-CD5105126015}" type="presOf" srcId="{1A0EE2BD-C428-44D9-ABEF-E6932445B08A}" destId="{A00B5D71-0939-4E65-83E1-B83D31FD5AC0}" srcOrd="0" destOrd="0" presId="urn:microsoft.com/office/officeart/2005/8/layout/lProcess1"/>
    <dgm:cxn modelId="{F59E25B5-5E48-420E-BC1D-7953E9417858}" type="presOf" srcId="{3F183605-B3EE-44B3-846E-F63CC9EF33E3}" destId="{EB662307-691B-4E0D-B61D-8DFE15F3C021}" srcOrd="0" destOrd="0" presId="urn:microsoft.com/office/officeart/2005/8/layout/lProcess1"/>
    <dgm:cxn modelId="{46D49CBE-0CBF-4CF3-97C4-0D2DF328215F}" srcId="{D9E4F92B-4D84-49E3-80BE-D0DC01DAEB44}" destId="{11C45073-D459-4B24-BF9B-59A6C79BA442}" srcOrd="0" destOrd="0" parTransId="{C304E198-1794-42C4-B1CA-F3034516DB3B}" sibTransId="{F8775A80-B881-4713-BA8A-13BC166D14AF}"/>
    <dgm:cxn modelId="{4BBB96C3-C295-497C-ABDA-4B1C81498648}" type="presOf" srcId="{29907560-94BC-44EE-B632-A03E9D139CD7}" destId="{8BED6B9D-14C8-4F67-A44F-A4EA7FE83EF9}" srcOrd="0" destOrd="0" presId="urn:microsoft.com/office/officeart/2005/8/layout/lProcess1"/>
    <dgm:cxn modelId="{8B59B4D5-3519-428F-BEB9-AF0812E6BFCC}" srcId="{11C45073-D459-4B24-BF9B-59A6C79BA442}" destId="{E1E1CC8E-3E39-47AA-A184-CF103A965FEB}" srcOrd="0" destOrd="0" parTransId="{A43B5FF9-2C0D-4DD7-9757-A9F14C7C336A}" sibTransId="{8156A414-7B6A-4D4C-B2AF-E7A66F374E79}"/>
    <dgm:cxn modelId="{DC33C2EB-CA85-4A85-B257-DC69BC1901C3}" type="presOf" srcId="{B101E214-6CC0-4521-B857-F88590D9F980}" destId="{029DEFF8-2B06-4564-A214-172B54EEED7D}" srcOrd="0" destOrd="0" presId="urn:microsoft.com/office/officeart/2005/8/layout/lProcess1"/>
    <dgm:cxn modelId="{3A5C72EA-1FAF-4C5B-BACC-00447B892D62}" type="presParOf" srcId="{A2D744BB-982E-4FC7-BD04-C860ED51A058}" destId="{93B83324-9DDB-48CA-A023-353236D172B3}" srcOrd="0" destOrd="0" presId="urn:microsoft.com/office/officeart/2005/8/layout/lProcess1"/>
    <dgm:cxn modelId="{86E8634A-4192-4AF8-BA0F-95AD0078C380}" type="presParOf" srcId="{93B83324-9DDB-48CA-A023-353236D172B3}" destId="{F768C109-BA27-4051-A3E6-C539D3DC66F2}" srcOrd="0" destOrd="0" presId="urn:microsoft.com/office/officeart/2005/8/layout/lProcess1"/>
    <dgm:cxn modelId="{4E212A3F-F2A1-471A-AEE4-6DAB77A19F6F}" type="presParOf" srcId="{93B83324-9DDB-48CA-A023-353236D172B3}" destId="{EA2506DB-705A-4F04-92E4-059831256B63}" srcOrd="1" destOrd="0" presId="urn:microsoft.com/office/officeart/2005/8/layout/lProcess1"/>
    <dgm:cxn modelId="{0BE7DA04-3937-46E9-960D-BE0CB21557CD}" type="presParOf" srcId="{93B83324-9DDB-48CA-A023-353236D172B3}" destId="{7AB80065-00C2-41A2-B427-E0C7F6F8DD06}" srcOrd="2" destOrd="0" presId="urn:microsoft.com/office/officeart/2005/8/layout/lProcess1"/>
    <dgm:cxn modelId="{D0789E0C-8FD6-4A8C-95A7-C48F85103A61}" type="presParOf" srcId="{93B83324-9DDB-48CA-A023-353236D172B3}" destId="{C67B1647-5DDA-4AA8-8F13-02E619076FA3}" srcOrd="3" destOrd="0" presId="urn:microsoft.com/office/officeart/2005/8/layout/lProcess1"/>
    <dgm:cxn modelId="{047659BB-161B-400D-B87B-0FD421960023}" type="presParOf" srcId="{93B83324-9DDB-48CA-A023-353236D172B3}" destId="{8BED6B9D-14C8-4F67-A44F-A4EA7FE83EF9}" srcOrd="4" destOrd="0" presId="urn:microsoft.com/office/officeart/2005/8/layout/lProcess1"/>
    <dgm:cxn modelId="{2992ABC7-B255-4961-8E91-39FEDC24B1FF}" type="presParOf" srcId="{93B83324-9DDB-48CA-A023-353236D172B3}" destId="{903838AD-581B-4B5A-A467-892F942D7D73}" srcOrd="5" destOrd="0" presId="urn:microsoft.com/office/officeart/2005/8/layout/lProcess1"/>
    <dgm:cxn modelId="{B16A7673-7613-4E91-9704-32E4404E3152}" type="presParOf" srcId="{93B83324-9DDB-48CA-A023-353236D172B3}" destId="{A8209C2F-01FC-417C-B451-102A1D3B4364}" srcOrd="6" destOrd="0" presId="urn:microsoft.com/office/officeart/2005/8/layout/lProcess1"/>
    <dgm:cxn modelId="{6F861E70-F1A1-4871-9C89-6557BC70A5BF}" type="presParOf" srcId="{93B83324-9DDB-48CA-A023-353236D172B3}" destId="{A7117471-4C9F-4476-9D3B-E17DCAE557AF}" srcOrd="7" destOrd="0" presId="urn:microsoft.com/office/officeart/2005/8/layout/lProcess1"/>
    <dgm:cxn modelId="{4F8A196C-56C8-4334-8D0E-ED9ED58AEF70}" type="presParOf" srcId="{93B83324-9DDB-48CA-A023-353236D172B3}" destId="{99256DBF-DCD8-4E6A-86BA-3B2D48D98068}" srcOrd="8" destOrd="0" presId="urn:microsoft.com/office/officeart/2005/8/layout/lProcess1"/>
    <dgm:cxn modelId="{777F814A-6B89-4E5C-82B5-92B5B3E07C23}" type="presParOf" srcId="{93B83324-9DDB-48CA-A023-353236D172B3}" destId="{A00B5D71-0939-4E65-83E1-B83D31FD5AC0}" srcOrd="9" destOrd="0" presId="urn:microsoft.com/office/officeart/2005/8/layout/lProcess1"/>
    <dgm:cxn modelId="{BF23FB7B-C645-429E-9FAE-B09781F180D3}" type="presParOf" srcId="{93B83324-9DDB-48CA-A023-353236D172B3}" destId="{68329028-E734-4C16-A6EF-4B7504DB8DBD}" srcOrd="10" destOrd="0" presId="urn:microsoft.com/office/officeart/2005/8/layout/lProcess1"/>
    <dgm:cxn modelId="{DECEF109-C3BA-411C-ADA1-6134AD42E025}" type="presParOf" srcId="{93B83324-9DDB-48CA-A023-353236D172B3}" destId="{EB662307-691B-4E0D-B61D-8DFE15F3C021}" srcOrd="11" destOrd="0" presId="urn:microsoft.com/office/officeart/2005/8/layout/lProcess1"/>
    <dgm:cxn modelId="{3D2DBC06-ADCF-4783-901B-F4AAC6E97C48}" type="presParOf" srcId="{93B83324-9DDB-48CA-A023-353236D172B3}" destId="{029DEFF8-2B06-4564-A214-172B54EEED7D}" srcOrd="1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41F6E42-422D-4223-89B5-725590C776C3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E25317-2073-4A11-944D-4C6D4C8F5113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Среди основных видов сервисов Интернета для пользователя можно выделить: </a:t>
          </a:r>
        </a:p>
      </dgm:t>
    </dgm:pt>
    <dgm:pt modelId="{B007D431-4D99-4B2C-B3DA-1A9452F45609}" type="parTrans" cxnId="{F368FBB9-5556-4527-9204-FFAD03CF1AB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4F753B1-265D-4E04-8B89-AA35F157AEBA}" type="sibTrans" cxnId="{F368FBB9-5556-4527-9204-FFAD03CF1AB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398A9C5-EE56-4E30-8BD3-2079AB3EDD09}">
      <dgm:prSet custT="1"/>
      <dgm:spPr/>
      <dgm:t>
        <a:bodyPr/>
        <a:lstStyle/>
        <a:p>
          <a:r>
            <a:rPr lang="ru-RU" sz="1600" dirty="0">
              <a:latin typeface="+mj-lt"/>
            </a:rPr>
            <a:t>• информационные; </a:t>
          </a:r>
        </a:p>
      </dgm:t>
    </dgm:pt>
    <dgm:pt modelId="{B85506BF-D66C-477B-A589-50F50CF34334}" type="parTrans" cxnId="{5F8C41C4-911F-4F13-9D86-1F4074D7578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7B4863F-8128-4B9E-AF4D-63AB6E55EA67}" type="sibTrans" cxnId="{5F8C41C4-911F-4F13-9D86-1F4074D7578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0C4F425-43A5-4B4B-9854-A2885E52F215}">
      <dgm:prSet custT="1"/>
      <dgm:spPr/>
      <dgm:t>
        <a:bodyPr/>
        <a:lstStyle/>
        <a:p>
          <a:r>
            <a:rPr lang="ru-RU" sz="1600" dirty="0">
              <a:latin typeface="+mj-lt"/>
            </a:rPr>
            <a:t>• почтовые; </a:t>
          </a:r>
        </a:p>
      </dgm:t>
    </dgm:pt>
    <dgm:pt modelId="{374C6E05-87F0-4D5B-9CBE-996312E45FD4}" type="parTrans" cxnId="{1051A06D-F788-4063-9262-9B49BCC6C87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6D9528E-F6E9-40B1-B835-C9851641EE5B}" type="sibTrans" cxnId="{1051A06D-F788-4063-9262-9B49BCC6C87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2A2D4EB-0F51-4FD7-BFA1-087BEB060CAF}">
      <dgm:prSet custT="1"/>
      <dgm:spPr/>
      <dgm:t>
        <a:bodyPr/>
        <a:lstStyle/>
        <a:p>
          <a:r>
            <a:rPr lang="ru-RU" sz="1600" dirty="0">
              <a:latin typeface="+mj-lt"/>
            </a:rPr>
            <a:t>• файловые; </a:t>
          </a:r>
        </a:p>
      </dgm:t>
    </dgm:pt>
    <dgm:pt modelId="{9C1F159C-143E-412E-973E-C1D527260013}" type="parTrans" cxnId="{0EC60A80-7DD3-4602-ACBE-EF8B660150F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F07C05B-2F82-49B6-8B20-9DF161286D48}" type="sibTrans" cxnId="{0EC60A80-7DD3-4602-ACBE-EF8B660150F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8CC53F8-6EB9-405D-905B-C2156D034AAC}">
      <dgm:prSet custT="1"/>
      <dgm:spPr/>
      <dgm:t>
        <a:bodyPr/>
        <a:lstStyle/>
        <a:p>
          <a:r>
            <a:rPr lang="ru-RU" sz="1600" dirty="0">
              <a:latin typeface="+mj-lt"/>
            </a:rPr>
            <a:t>• облачные; </a:t>
          </a:r>
        </a:p>
      </dgm:t>
    </dgm:pt>
    <dgm:pt modelId="{6E337763-2291-4D80-BF84-EBBF156AE28D}" type="parTrans" cxnId="{3ACD9FDB-24C3-4647-BCCD-79BF0BED850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90F0612-D0BE-47E9-95BF-CF9CAB2FBAD0}" type="sibTrans" cxnId="{3ACD9FDB-24C3-4647-BCCD-79BF0BED850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5D226E7-0C78-4DC7-A01C-A20C9CDB7F40}">
      <dgm:prSet custT="1"/>
      <dgm:spPr/>
      <dgm:t>
        <a:bodyPr/>
        <a:lstStyle/>
        <a:p>
          <a:r>
            <a:rPr lang="ru-RU" sz="1600" dirty="0">
              <a:latin typeface="+mj-lt"/>
            </a:rPr>
            <a:t>• социальные. </a:t>
          </a:r>
        </a:p>
      </dgm:t>
    </dgm:pt>
    <dgm:pt modelId="{38223758-2D0A-4A8F-BD30-D8F51AE1F8F5}" type="parTrans" cxnId="{C26E184A-C0C6-45C5-9997-3D57DBD9722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DF31E9B-EC90-4EF9-A346-0BCD7D5FB4BE}" type="sibTrans" cxnId="{C26E184A-C0C6-45C5-9997-3D57DBD9722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E3AF060-4E17-44F2-8580-BCAE70D57C6B}">
      <dgm:prSet custT="1"/>
      <dgm:spPr/>
      <dgm:t>
        <a:bodyPr/>
        <a:lstStyle/>
        <a:p>
          <a:r>
            <a:rPr lang="ru-RU" sz="2000">
              <a:latin typeface="+mj-lt"/>
            </a:rPr>
            <a:t>Информационные сервисы сети Интернет. К основным видам информационных сервисов относятся: </a:t>
          </a:r>
        </a:p>
      </dgm:t>
    </dgm:pt>
    <dgm:pt modelId="{F3811D6C-17F1-4EE7-9B6D-EA6FDD9E7385}" type="parTrans" cxnId="{05D0ED7E-BBF6-4573-9822-9900167A44C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117DEDB-C1F3-4A13-AD56-020418EDA30E}" type="sibTrans" cxnId="{05D0ED7E-BBF6-4573-9822-9900167A44C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86A08AB-EB4C-4064-AD95-10CB479F62BE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+mj-lt"/>
            </a:rPr>
            <a:t>• информационно-поисковые системы; </a:t>
          </a:r>
        </a:p>
      </dgm:t>
    </dgm:pt>
    <dgm:pt modelId="{8F89CCEE-68A4-47DA-9FAD-738504DD6171}" type="parTrans" cxnId="{3C4050CB-5384-4582-831B-5BF6F4B9689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2C26686-439F-4F90-BE9D-297E8B51A3E5}" type="sibTrans" cxnId="{3C4050CB-5384-4582-831B-5BF6F4B9689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964C0C3-A0CF-4564-AFAF-84E1CB6652BA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+mj-lt"/>
            </a:rPr>
            <a:t>• новостные порталы; </a:t>
          </a:r>
        </a:p>
      </dgm:t>
    </dgm:pt>
    <dgm:pt modelId="{E432D2D9-4203-4CCC-B604-464B0FE74497}" type="parTrans" cxnId="{1A396415-C75D-4436-B7AB-64E9E53F2D7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9CE4092-C400-4E26-AAEF-104DE7538C15}" type="sibTrans" cxnId="{1A396415-C75D-4436-B7AB-64E9E53F2D7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7AC925A-7C46-41ED-8470-CBC8077A8CE1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+mj-lt"/>
            </a:rPr>
            <a:t>• форумы; </a:t>
          </a:r>
        </a:p>
      </dgm:t>
    </dgm:pt>
    <dgm:pt modelId="{6FD1F19D-6FD4-48BE-B8BB-A73363B75E5A}" type="parTrans" cxnId="{B47DF6A5-DCE5-42BA-B330-F6DEFC8AC91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2462EE4-E6E0-4762-84B3-E00AAA940623}" type="sibTrans" cxnId="{B47DF6A5-DCE5-42BA-B330-F6DEFC8AC91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0EF9AF1-2FAC-4CDD-BDE2-D44AB096AA90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+mj-lt"/>
            </a:rPr>
            <a:t>• блоги; </a:t>
          </a:r>
        </a:p>
      </dgm:t>
    </dgm:pt>
    <dgm:pt modelId="{88C1D178-571F-4EB4-966C-FD0E138C224C}" type="parTrans" cxnId="{08512AB5-57BC-41BF-81AC-A73269690A8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01C7636-FF88-4900-AE2F-8C8B73953F2B}" type="sibTrans" cxnId="{08512AB5-57BC-41BF-81AC-A73269690A8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D5C3BD2-E9B4-4744-91D9-A9EE815AA878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+mj-lt"/>
            </a:rPr>
            <a:t>• каталоги товаров; </a:t>
          </a:r>
        </a:p>
      </dgm:t>
    </dgm:pt>
    <dgm:pt modelId="{74AE234B-5D91-4E14-BD20-D50513158806}" type="parTrans" cxnId="{13DA8E07-1CA5-4E63-8551-8EC9F66AC06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C2D0EE2-E311-4EF1-9F36-4147E8633CDD}" type="sibTrans" cxnId="{13DA8E07-1CA5-4E63-8551-8EC9F66AC06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CF65A23-79B5-4D51-936E-8073086EE692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+mj-lt"/>
            </a:rPr>
            <a:t>• Интернет-магазины. </a:t>
          </a:r>
        </a:p>
      </dgm:t>
    </dgm:pt>
    <dgm:pt modelId="{EB602596-40F0-47FC-81B9-011759F5359D}" type="parTrans" cxnId="{BE6731A1-CB67-43B7-8D7C-5F1D7801019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F0492D8-6206-44F0-A8A6-414254E676B3}" type="sibTrans" cxnId="{BE6731A1-CB67-43B7-8D7C-5F1D7801019D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34626BA-CCB5-472F-A6A4-4A8288945D9E}">
      <dgm:prSet custT="1"/>
      <dgm:spPr/>
      <dgm:t>
        <a:bodyPr/>
        <a:lstStyle/>
        <a:p>
          <a:r>
            <a:rPr lang="ru-RU" sz="2000" dirty="0">
              <a:latin typeface="+mj-lt"/>
            </a:rPr>
            <a:t>Все поисковые системы объединяет то, что они расположены на специально-выделенных мощных серверах и привязаны к эффективным каналам связи. Поисковые системы называют еще информационно-поисковыми системами (ИПС). </a:t>
          </a:r>
        </a:p>
      </dgm:t>
    </dgm:pt>
    <dgm:pt modelId="{5709608A-DC15-46FC-A225-D7DAF66AAD26}" type="parTrans" cxnId="{61D21D0B-C615-442A-8CF7-AFE807E3D5F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7D1BAB9-E121-4E61-BE80-DB7C1ED003CB}" type="sibTrans" cxnId="{61D21D0B-C615-442A-8CF7-AFE807E3D5F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3B8F778-813E-4433-974B-352057448E3A}" type="pres">
      <dgm:prSet presAssocID="{C41F6E42-422D-4223-89B5-725590C776C3}" presName="Name0" presStyleCnt="0">
        <dgm:presLayoutVars>
          <dgm:dir/>
          <dgm:animLvl val="lvl"/>
          <dgm:resizeHandles val="exact"/>
        </dgm:presLayoutVars>
      </dgm:prSet>
      <dgm:spPr/>
    </dgm:pt>
    <dgm:pt modelId="{6523FDE3-F83C-41F4-86E1-9C4FB34AB750}" type="pres">
      <dgm:prSet presAssocID="{D5E25317-2073-4A11-944D-4C6D4C8F5113}" presName="linNode" presStyleCnt="0"/>
      <dgm:spPr/>
    </dgm:pt>
    <dgm:pt modelId="{7997B768-9DE3-4510-9BF6-4269643E0033}" type="pres">
      <dgm:prSet presAssocID="{D5E25317-2073-4A11-944D-4C6D4C8F5113}" presName="parentText" presStyleLbl="node1" presStyleIdx="0" presStyleCnt="3" custScaleY="63448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7274DF44-632A-4B16-ADD1-DA81C4BD9CFB}" type="pres">
      <dgm:prSet presAssocID="{D5E25317-2073-4A11-944D-4C6D4C8F5113}" presName="descendantText" presStyleLbl="alignAccFollowNode1" presStyleIdx="0" presStyleCnt="2">
        <dgm:presLayoutVars>
          <dgm:bulletEnabled val="1"/>
        </dgm:presLayoutVars>
      </dgm:prSet>
      <dgm:spPr/>
    </dgm:pt>
    <dgm:pt modelId="{06B8D58F-B92E-4D1D-BA1F-E3DA7B120669}" type="pres">
      <dgm:prSet presAssocID="{74F753B1-265D-4E04-8B89-AA35F157AEBA}" presName="sp" presStyleCnt="0"/>
      <dgm:spPr/>
    </dgm:pt>
    <dgm:pt modelId="{7AACB8FE-D484-4F73-A40C-1E2AB6A5EB5B}" type="pres">
      <dgm:prSet presAssocID="{6E3AF060-4E17-44F2-8580-BCAE70D57C6B}" presName="linNode" presStyleCnt="0"/>
      <dgm:spPr/>
    </dgm:pt>
    <dgm:pt modelId="{7FA2DAB2-3786-40B1-A37A-6205538C3741}" type="pres">
      <dgm:prSet presAssocID="{6E3AF060-4E17-44F2-8580-BCAE70D57C6B}" presName="parentText" presStyleLbl="node1" presStyleIdx="1" presStyleCnt="3" custScaleY="59222">
        <dgm:presLayoutVars>
          <dgm:chMax val="1"/>
          <dgm:bulletEnabled val="1"/>
        </dgm:presLayoutVars>
      </dgm:prSet>
      <dgm:spPr>
        <a:prstGeom prst="homePlate">
          <a:avLst/>
        </a:prstGeom>
      </dgm:spPr>
    </dgm:pt>
    <dgm:pt modelId="{D6EA8ADF-BFBF-4CC9-9ECC-9036F8C08AA7}" type="pres">
      <dgm:prSet presAssocID="{6E3AF060-4E17-44F2-8580-BCAE70D57C6B}" presName="descendantText" presStyleLbl="alignAccFollowNode1" presStyleIdx="1" presStyleCnt="2">
        <dgm:presLayoutVars>
          <dgm:bulletEnabled val="1"/>
        </dgm:presLayoutVars>
      </dgm:prSet>
      <dgm:spPr/>
    </dgm:pt>
    <dgm:pt modelId="{C4928B46-18A8-4636-B9EB-FDB4BD59BC45}" type="pres">
      <dgm:prSet presAssocID="{7117DEDB-C1F3-4A13-AD56-020418EDA30E}" presName="sp" presStyleCnt="0"/>
      <dgm:spPr/>
    </dgm:pt>
    <dgm:pt modelId="{8225DABE-1045-4C74-A4AA-66FCD34F187D}" type="pres">
      <dgm:prSet presAssocID="{034626BA-CCB5-472F-A6A4-4A8288945D9E}" presName="linNode" presStyleCnt="0"/>
      <dgm:spPr/>
    </dgm:pt>
    <dgm:pt modelId="{C60F997D-D536-4336-AF6F-02E2879FF9DD}" type="pres">
      <dgm:prSet presAssocID="{034626BA-CCB5-472F-A6A4-4A8288945D9E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13DA8E07-1CA5-4E63-8551-8EC9F66AC067}" srcId="{6E3AF060-4E17-44F2-8580-BCAE70D57C6B}" destId="{4D5C3BD2-E9B4-4744-91D9-A9EE815AA878}" srcOrd="4" destOrd="0" parTransId="{74AE234B-5D91-4E14-BD20-D50513158806}" sibTransId="{FC2D0EE2-E311-4EF1-9F36-4147E8633CDD}"/>
    <dgm:cxn modelId="{61D21D0B-C615-442A-8CF7-AFE807E3D5FC}" srcId="{C41F6E42-422D-4223-89B5-725590C776C3}" destId="{034626BA-CCB5-472F-A6A4-4A8288945D9E}" srcOrd="2" destOrd="0" parTransId="{5709608A-DC15-46FC-A225-D7DAF66AAD26}" sibTransId="{97D1BAB9-E121-4E61-BE80-DB7C1ED003CB}"/>
    <dgm:cxn modelId="{D5AF1A10-81D7-40A6-B0FC-98681F0C900D}" type="presOf" srcId="{034626BA-CCB5-472F-A6A4-4A8288945D9E}" destId="{C60F997D-D536-4336-AF6F-02E2879FF9DD}" srcOrd="0" destOrd="0" presId="urn:microsoft.com/office/officeart/2005/8/layout/vList5"/>
    <dgm:cxn modelId="{1A396415-C75D-4436-B7AB-64E9E53F2D7B}" srcId="{6E3AF060-4E17-44F2-8580-BCAE70D57C6B}" destId="{E964C0C3-A0CF-4564-AFAF-84E1CB6652BA}" srcOrd="1" destOrd="0" parTransId="{E432D2D9-4203-4CCC-B604-464B0FE74497}" sibTransId="{E9CE4092-C400-4E26-AAEF-104DE7538C15}"/>
    <dgm:cxn modelId="{89003023-464A-4815-89F0-0539ED098439}" type="presOf" srcId="{3398A9C5-EE56-4E30-8BD3-2079AB3EDD09}" destId="{7274DF44-632A-4B16-ADD1-DA81C4BD9CFB}" srcOrd="0" destOrd="0" presId="urn:microsoft.com/office/officeart/2005/8/layout/vList5"/>
    <dgm:cxn modelId="{A6B2C627-95EF-4EF6-8C01-EDFB2B6388F7}" type="presOf" srcId="{4D5C3BD2-E9B4-4744-91D9-A9EE815AA878}" destId="{D6EA8ADF-BFBF-4CC9-9ECC-9036F8C08AA7}" srcOrd="0" destOrd="4" presId="urn:microsoft.com/office/officeart/2005/8/layout/vList5"/>
    <dgm:cxn modelId="{BE614B39-590E-4B17-81C9-8EECA3D78D81}" type="presOf" srcId="{D8CC53F8-6EB9-405D-905B-C2156D034AAC}" destId="{7274DF44-632A-4B16-ADD1-DA81C4BD9CFB}" srcOrd="0" destOrd="3" presId="urn:microsoft.com/office/officeart/2005/8/layout/vList5"/>
    <dgm:cxn modelId="{3D99AD5C-10A0-423C-90E5-6B65417DA108}" type="presOf" srcId="{E5D226E7-0C78-4DC7-A01C-A20C9CDB7F40}" destId="{7274DF44-632A-4B16-ADD1-DA81C4BD9CFB}" srcOrd="0" destOrd="4" presId="urn:microsoft.com/office/officeart/2005/8/layout/vList5"/>
    <dgm:cxn modelId="{F0A4EE64-2839-443C-8981-F0ABB7D74417}" type="presOf" srcId="{D5E25317-2073-4A11-944D-4C6D4C8F5113}" destId="{7997B768-9DE3-4510-9BF6-4269643E0033}" srcOrd="0" destOrd="0" presId="urn:microsoft.com/office/officeart/2005/8/layout/vList5"/>
    <dgm:cxn modelId="{C26E184A-C0C6-45C5-9997-3D57DBD97223}" srcId="{D5E25317-2073-4A11-944D-4C6D4C8F5113}" destId="{E5D226E7-0C78-4DC7-A01C-A20C9CDB7F40}" srcOrd="4" destOrd="0" parTransId="{38223758-2D0A-4A8F-BD30-D8F51AE1F8F5}" sibTransId="{5DF31E9B-EC90-4EF9-A346-0BCD7D5FB4BE}"/>
    <dgm:cxn modelId="{D98BFF4A-C1B8-4A16-B096-74347671B308}" type="presOf" srcId="{A7AC925A-7C46-41ED-8470-CBC8077A8CE1}" destId="{D6EA8ADF-BFBF-4CC9-9ECC-9036F8C08AA7}" srcOrd="0" destOrd="2" presId="urn:microsoft.com/office/officeart/2005/8/layout/vList5"/>
    <dgm:cxn modelId="{1051A06D-F788-4063-9262-9B49BCC6C878}" srcId="{D5E25317-2073-4A11-944D-4C6D4C8F5113}" destId="{50C4F425-43A5-4B4B-9854-A2885E52F215}" srcOrd="1" destOrd="0" parTransId="{374C6E05-87F0-4D5B-9CBE-996312E45FD4}" sibTransId="{B6D9528E-F6E9-40B1-B835-C9851641EE5B}"/>
    <dgm:cxn modelId="{389C5F54-6DF9-4E56-AB71-197C337F846A}" type="presOf" srcId="{8CF65A23-79B5-4D51-936E-8073086EE692}" destId="{D6EA8ADF-BFBF-4CC9-9ECC-9036F8C08AA7}" srcOrd="0" destOrd="5" presId="urn:microsoft.com/office/officeart/2005/8/layout/vList5"/>
    <dgm:cxn modelId="{C24C4675-0BAF-49EA-961C-DA15AC6E2693}" type="presOf" srcId="{00EF9AF1-2FAC-4CDD-BDE2-D44AB096AA90}" destId="{D6EA8ADF-BFBF-4CC9-9ECC-9036F8C08AA7}" srcOrd="0" destOrd="3" presId="urn:microsoft.com/office/officeart/2005/8/layout/vList5"/>
    <dgm:cxn modelId="{05D0ED7E-BBF6-4573-9822-9900167A44CA}" srcId="{C41F6E42-422D-4223-89B5-725590C776C3}" destId="{6E3AF060-4E17-44F2-8580-BCAE70D57C6B}" srcOrd="1" destOrd="0" parTransId="{F3811D6C-17F1-4EE7-9B6D-EA6FDD9E7385}" sibTransId="{7117DEDB-C1F3-4A13-AD56-020418EDA30E}"/>
    <dgm:cxn modelId="{0EC60A80-7DD3-4602-ACBE-EF8B660150FD}" srcId="{D5E25317-2073-4A11-944D-4C6D4C8F5113}" destId="{E2A2D4EB-0F51-4FD7-BFA1-087BEB060CAF}" srcOrd="2" destOrd="0" parTransId="{9C1F159C-143E-412E-973E-C1D527260013}" sibTransId="{9F07C05B-2F82-49B6-8B20-9DF161286D48}"/>
    <dgm:cxn modelId="{05DFEE81-DC2B-4D7C-8E75-EE3743DEEC70}" type="presOf" srcId="{6E3AF060-4E17-44F2-8580-BCAE70D57C6B}" destId="{7FA2DAB2-3786-40B1-A37A-6205538C3741}" srcOrd="0" destOrd="0" presId="urn:microsoft.com/office/officeart/2005/8/layout/vList5"/>
    <dgm:cxn modelId="{4EA35C83-B178-4D4F-ADB5-E899E02F2EB0}" type="presOf" srcId="{E964C0C3-A0CF-4564-AFAF-84E1CB6652BA}" destId="{D6EA8ADF-BFBF-4CC9-9ECC-9036F8C08AA7}" srcOrd="0" destOrd="1" presId="urn:microsoft.com/office/officeart/2005/8/layout/vList5"/>
    <dgm:cxn modelId="{BE6731A1-CB67-43B7-8D7C-5F1D7801019D}" srcId="{6E3AF060-4E17-44F2-8580-BCAE70D57C6B}" destId="{8CF65A23-79B5-4D51-936E-8073086EE692}" srcOrd="5" destOrd="0" parTransId="{EB602596-40F0-47FC-81B9-011759F5359D}" sibTransId="{5F0492D8-6206-44F0-A8A6-414254E676B3}"/>
    <dgm:cxn modelId="{B47DF6A5-DCE5-42BA-B330-F6DEFC8AC918}" srcId="{6E3AF060-4E17-44F2-8580-BCAE70D57C6B}" destId="{A7AC925A-7C46-41ED-8470-CBC8077A8CE1}" srcOrd="2" destOrd="0" parTransId="{6FD1F19D-6FD4-48BE-B8BB-A73363B75E5A}" sibTransId="{42462EE4-E6E0-4762-84B3-E00AAA940623}"/>
    <dgm:cxn modelId="{08512AB5-57BC-41BF-81AC-A73269690A83}" srcId="{6E3AF060-4E17-44F2-8580-BCAE70D57C6B}" destId="{00EF9AF1-2FAC-4CDD-BDE2-D44AB096AA90}" srcOrd="3" destOrd="0" parTransId="{88C1D178-571F-4EB4-966C-FD0E138C224C}" sibTransId="{701C7636-FF88-4900-AE2F-8C8B73953F2B}"/>
    <dgm:cxn modelId="{F368FBB9-5556-4527-9204-FFAD03CF1ABD}" srcId="{C41F6E42-422D-4223-89B5-725590C776C3}" destId="{D5E25317-2073-4A11-944D-4C6D4C8F5113}" srcOrd="0" destOrd="0" parTransId="{B007D431-4D99-4B2C-B3DA-1A9452F45609}" sibTransId="{74F753B1-265D-4E04-8B89-AA35F157AEBA}"/>
    <dgm:cxn modelId="{5F8C41C4-911F-4F13-9D86-1F4074D7578D}" srcId="{D5E25317-2073-4A11-944D-4C6D4C8F5113}" destId="{3398A9C5-EE56-4E30-8BD3-2079AB3EDD09}" srcOrd="0" destOrd="0" parTransId="{B85506BF-D66C-477B-A589-50F50CF34334}" sibTransId="{F7B4863F-8128-4B9E-AF4D-63AB6E55EA67}"/>
    <dgm:cxn modelId="{3C4050CB-5384-4582-831B-5BF6F4B9689D}" srcId="{6E3AF060-4E17-44F2-8580-BCAE70D57C6B}" destId="{186A08AB-EB4C-4064-AD95-10CB479F62BE}" srcOrd="0" destOrd="0" parTransId="{8F89CCEE-68A4-47DA-9FAD-738504DD6171}" sibTransId="{A2C26686-439F-4F90-BE9D-297E8B51A3E5}"/>
    <dgm:cxn modelId="{68543BCD-F775-4E01-9702-C38843311B7C}" type="presOf" srcId="{E2A2D4EB-0F51-4FD7-BFA1-087BEB060CAF}" destId="{7274DF44-632A-4B16-ADD1-DA81C4BD9CFB}" srcOrd="0" destOrd="2" presId="urn:microsoft.com/office/officeart/2005/8/layout/vList5"/>
    <dgm:cxn modelId="{0344EFD5-0C4B-492A-9703-89CE4621F578}" type="presOf" srcId="{C41F6E42-422D-4223-89B5-725590C776C3}" destId="{A3B8F778-813E-4433-974B-352057448E3A}" srcOrd="0" destOrd="0" presId="urn:microsoft.com/office/officeart/2005/8/layout/vList5"/>
    <dgm:cxn modelId="{3ACD9FDB-24C3-4647-BCCD-79BF0BED8507}" srcId="{D5E25317-2073-4A11-944D-4C6D4C8F5113}" destId="{D8CC53F8-6EB9-405D-905B-C2156D034AAC}" srcOrd="3" destOrd="0" parTransId="{6E337763-2291-4D80-BF84-EBBF156AE28D}" sibTransId="{290F0612-D0BE-47E9-95BF-CF9CAB2FBAD0}"/>
    <dgm:cxn modelId="{1112F1FC-D5C7-4559-9FCB-0FB6C1F917C8}" type="presOf" srcId="{50C4F425-43A5-4B4B-9854-A2885E52F215}" destId="{7274DF44-632A-4B16-ADD1-DA81C4BD9CFB}" srcOrd="0" destOrd="1" presId="urn:microsoft.com/office/officeart/2005/8/layout/vList5"/>
    <dgm:cxn modelId="{8F35D3FD-B201-431F-A190-5FEC19D9D4CB}" type="presOf" srcId="{186A08AB-EB4C-4064-AD95-10CB479F62BE}" destId="{D6EA8ADF-BFBF-4CC9-9ECC-9036F8C08AA7}" srcOrd="0" destOrd="0" presId="urn:microsoft.com/office/officeart/2005/8/layout/vList5"/>
    <dgm:cxn modelId="{B8034E91-E286-4C42-8A74-FB52CAF54A46}" type="presParOf" srcId="{A3B8F778-813E-4433-974B-352057448E3A}" destId="{6523FDE3-F83C-41F4-86E1-9C4FB34AB750}" srcOrd="0" destOrd="0" presId="urn:microsoft.com/office/officeart/2005/8/layout/vList5"/>
    <dgm:cxn modelId="{3D0D5ED6-ACD7-401A-A31A-CEF87C70BB49}" type="presParOf" srcId="{6523FDE3-F83C-41F4-86E1-9C4FB34AB750}" destId="{7997B768-9DE3-4510-9BF6-4269643E0033}" srcOrd="0" destOrd="0" presId="urn:microsoft.com/office/officeart/2005/8/layout/vList5"/>
    <dgm:cxn modelId="{9EA8E19C-8CF7-49B5-A521-C737345336C5}" type="presParOf" srcId="{6523FDE3-F83C-41F4-86E1-9C4FB34AB750}" destId="{7274DF44-632A-4B16-ADD1-DA81C4BD9CFB}" srcOrd="1" destOrd="0" presId="urn:microsoft.com/office/officeart/2005/8/layout/vList5"/>
    <dgm:cxn modelId="{1FF8A88C-5338-4875-A842-341234490DBB}" type="presParOf" srcId="{A3B8F778-813E-4433-974B-352057448E3A}" destId="{06B8D58F-B92E-4D1D-BA1F-E3DA7B120669}" srcOrd="1" destOrd="0" presId="urn:microsoft.com/office/officeart/2005/8/layout/vList5"/>
    <dgm:cxn modelId="{9CA5D521-8BA3-42F0-A084-89611DB04A4E}" type="presParOf" srcId="{A3B8F778-813E-4433-974B-352057448E3A}" destId="{7AACB8FE-D484-4F73-A40C-1E2AB6A5EB5B}" srcOrd="2" destOrd="0" presId="urn:microsoft.com/office/officeart/2005/8/layout/vList5"/>
    <dgm:cxn modelId="{6CACE813-1A40-4CC2-BA08-4F2ADAB227CA}" type="presParOf" srcId="{7AACB8FE-D484-4F73-A40C-1E2AB6A5EB5B}" destId="{7FA2DAB2-3786-40B1-A37A-6205538C3741}" srcOrd="0" destOrd="0" presId="urn:microsoft.com/office/officeart/2005/8/layout/vList5"/>
    <dgm:cxn modelId="{284154EE-10FD-4899-B039-08A621E468D9}" type="presParOf" srcId="{7AACB8FE-D484-4F73-A40C-1E2AB6A5EB5B}" destId="{D6EA8ADF-BFBF-4CC9-9ECC-9036F8C08AA7}" srcOrd="1" destOrd="0" presId="urn:microsoft.com/office/officeart/2005/8/layout/vList5"/>
    <dgm:cxn modelId="{9EA02FD8-5748-4040-9731-9641258A84EC}" type="presParOf" srcId="{A3B8F778-813E-4433-974B-352057448E3A}" destId="{C4928B46-18A8-4636-B9EB-FDB4BD59BC45}" srcOrd="3" destOrd="0" presId="urn:microsoft.com/office/officeart/2005/8/layout/vList5"/>
    <dgm:cxn modelId="{720FFFBB-5B13-42CD-B4BD-0782B95E9EF0}" type="presParOf" srcId="{A3B8F778-813E-4433-974B-352057448E3A}" destId="{8225DABE-1045-4C74-A4AA-66FCD34F187D}" srcOrd="4" destOrd="0" presId="urn:microsoft.com/office/officeart/2005/8/layout/vList5"/>
    <dgm:cxn modelId="{B331B798-66F4-4374-BB25-D07BDEDE8A11}" type="presParOf" srcId="{8225DABE-1045-4C74-A4AA-66FCD34F187D}" destId="{C60F997D-D536-4336-AF6F-02E2879FF9D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3781FF-81CD-4866-AF4D-38D5F1C08827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412504-79CC-497E-8E9C-0359994D13BE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Электронная почта – это один из наиболее популярных сервисов интернета. </a:t>
          </a:r>
        </a:p>
      </dgm:t>
    </dgm:pt>
    <dgm:pt modelId="{BF40AB2D-0125-4C71-AAD3-482B0E901932}" type="parTrans" cxnId="{C7913378-A20C-4946-821D-0E3210777EB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6462A65-3F60-443A-A004-B1E897F451D7}" type="sibTrans" cxnId="{C7913378-A20C-4946-821D-0E3210777EB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5E0130B-800F-4706-B745-A9981D325CC4}">
      <dgm:prSet custT="1"/>
      <dgm:spPr/>
      <dgm:t>
        <a:bodyPr/>
        <a:lstStyle/>
        <a:p>
          <a:r>
            <a:rPr lang="ru-RU" sz="1400" dirty="0">
              <a:latin typeface="+mj-lt"/>
            </a:rPr>
            <a:t>Для создания, отправки и получения электронных писем можно использовать специальные программы, но можно делать это и напрямую через почтовый сайт. </a:t>
          </a:r>
        </a:p>
      </dgm:t>
    </dgm:pt>
    <dgm:pt modelId="{F93F50EE-453F-4B22-A854-7EA58E01F3F0}" type="parTrans" cxnId="{CD33A090-C54C-437F-8729-30EB221D0D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662A47-74E0-48DF-9532-31E813324513}" type="sibTrans" cxnId="{CD33A090-C54C-437F-8729-30EB221D0D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9526FB-E7EA-4446-96D2-D72B68DC8E30}">
      <dgm:prSet custT="1"/>
      <dgm:spPr/>
      <dgm:t>
        <a:bodyPr/>
        <a:lstStyle/>
        <a:p>
          <a:r>
            <a:rPr lang="ru-RU" sz="1400">
              <a:latin typeface="+mj-lt"/>
            </a:rPr>
            <a:t>Рассмотрим процедуру регистрации своего почтового ящика в сервисе Gmail. Для этого зайдем на сайт https://gmail.com/ </a:t>
          </a:r>
        </a:p>
      </dgm:t>
    </dgm:pt>
    <dgm:pt modelId="{20ECBFC1-7111-4060-A99E-4621EC5C2CE4}" type="parTrans" cxnId="{3FF7B163-2F4A-42D7-8278-DFCDEAA9EB5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DD4D005-81EC-4C43-9E8A-7CE7CE3D65B8}" type="sibTrans" cxnId="{3FF7B163-2F4A-42D7-8278-DFCDEAA9EB5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3AB7EB2-0F69-48C4-AF16-C214EDC98B2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На этой странице необходимо нажать кнопку «Создать аккаунт», в результате чего мы попадаем на страницу.</a:t>
          </a:r>
        </a:p>
      </dgm:t>
    </dgm:pt>
    <dgm:pt modelId="{8972B452-3DAA-4D35-A4A1-026CEFFFEDF6}" type="parTrans" cxnId="{5DED6DD6-FBCC-40CA-B8FD-0EC86813AF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8251D44-E7E1-4A61-AE87-E96347D3D209}" type="sibTrans" cxnId="{5DED6DD6-FBCC-40CA-B8FD-0EC86813AF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1141B60-A569-4705-B4DA-6F2CECB7CE33}">
      <dgm:prSet custT="1"/>
      <dgm:spPr/>
      <dgm:t>
        <a:bodyPr/>
        <a:lstStyle/>
        <a:p>
          <a:r>
            <a:rPr lang="ru-RU" sz="1400" dirty="0">
              <a:latin typeface="+mj-lt"/>
            </a:rPr>
            <a:t> Завершив заполнение регистрационной формы необходимо ознакомиться и принять «Условия использования» и согласиться с «Политикой конфиденциальности </a:t>
          </a:r>
          <a:r>
            <a:rPr lang="ru-RU" sz="1400" dirty="0" err="1">
              <a:latin typeface="+mj-lt"/>
            </a:rPr>
            <a:t>Google</a:t>
          </a:r>
          <a:r>
            <a:rPr lang="ru-RU" sz="1400" dirty="0">
              <a:latin typeface="+mj-lt"/>
            </a:rPr>
            <a:t>». </a:t>
          </a:r>
        </a:p>
      </dgm:t>
    </dgm:pt>
    <dgm:pt modelId="{103E5C50-3660-4017-84FD-2AFE8FC5AE6C}" type="parTrans" cxnId="{72775D73-B848-457B-BE14-E7F0A0F69A6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7231076-6FD8-4A4F-B624-E0C5C02E0DF6}" type="sibTrans" cxnId="{72775D73-B848-457B-BE14-E7F0A0F69A6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435ECC7-46BD-457C-B90E-BD4F3CD18C5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Практически каждый пользователь Сети использует электронную переписку.</a:t>
          </a:r>
        </a:p>
      </dgm:t>
    </dgm:pt>
    <dgm:pt modelId="{3591659B-2AB9-48CD-9913-87F24FE270A4}" type="parTrans" cxnId="{B4169C7E-4BAE-45D5-AC3D-FE2D6A26781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689868F-6457-4067-A2FD-C979322724BC}" type="sibTrans" cxnId="{B4169C7E-4BAE-45D5-AC3D-FE2D6A26781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B5D94A3-48CB-401B-9977-030A2B5E9CA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 Современные почтовые веб-сервисы предлагают своим клиентам и дополнительные услуги, такие как регистрация доменных имен, а также веб-, видео- и фото-хостинги. </a:t>
          </a:r>
        </a:p>
      </dgm:t>
    </dgm:pt>
    <dgm:pt modelId="{D14BEDE3-D106-4A63-80E6-3A3074B2B90F}" type="parTrans" cxnId="{2E6BADC8-A59C-4821-B86E-292386889CD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AAA4E7E-9CBA-4973-9D08-7EAAB6B77812}" type="sibTrans" cxnId="{2E6BADC8-A59C-4821-B86E-292386889CD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A5D7349-70B2-4AF4-BF04-6B1EED15A9D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Последний вариант удобен тем, что позволяет не привязываться к стационарному компьютеру, на котором установлен почтовый клиент, а заходить в свою почту из любой точки доступа к интернету.</a:t>
          </a:r>
        </a:p>
      </dgm:t>
    </dgm:pt>
    <dgm:pt modelId="{5DB2D05F-22EB-43A3-AD33-ECDD10FC5AA9}" type="parTrans" cxnId="{C895E707-225A-402F-BC91-645F9893DF9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DA09DB2-586D-4C84-AC7C-06F9DA6A88AA}" type="sibTrans" cxnId="{C895E707-225A-402F-BC91-645F9893DF9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FBA4F9D-8143-4987-91ED-EDF1065917B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После этого нажимаем на кнопку «Далее» и попадаем на страницу подтверждения создания профиля Подтвердить создание профиля можно, нажав кнопку «Создание профиля». </a:t>
          </a:r>
        </a:p>
      </dgm:t>
    </dgm:pt>
    <dgm:pt modelId="{9EA83623-AE4F-453F-968A-388AF1299FBE}" type="parTrans" cxnId="{84244AB1-76C2-402B-8D97-1FEFC1099E7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9AD4A2D-7412-4BB8-ABE0-744F39D7A3C2}" type="sibTrans" cxnId="{84244AB1-76C2-402B-8D97-1FEFC1099E7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DB72CB1-EF38-404C-ADF5-C0DD9FDE9435}" type="pres">
      <dgm:prSet presAssocID="{E23781FF-81CD-4866-AF4D-38D5F1C08827}" presName="linear" presStyleCnt="0">
        <dgm:presLayoutVars>
          <dgm:animLvl val="lvl"/>
          <dgm:resizeHandles val="exact"/>
        </dgm:presLayoutVars>
      </dgm:prSet>
      <dgm:spPr/>
    </dgm:pt>
    <dgm:pt modelId="{A2C2214C-31AC-4158-B231-38E8148BC44A}" type="pres">
      <dgm:prSet presAssocID="{79412504-79CC-497E-8E9C-0359994D13B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AE790F-D3B2-425A-80A4-F6E524576049}" type="pres">
      <dgm:prSet presAssocID="{79412504-79CC-497E-8E9C-0359994D13BE}" presName="childText" presStyleLbl="revTx" presStyleIdx="0" presStyleCnt="4" custScaleY="125991">
        <dgm:presLayoutVars>
          <dgm:bulletEnabled val="1"/>
        </dgm:presLayoutVars>
      </dgm:prSet>
      <dgm:spPr/>
    </dgm:pt>
    <dgm:pt modelId="{75759518-DA5A-4F41-B88C-F0A89EA678FF}" type="pres">
      <dgm:prSet presAssocID="{35E0130B-800F-4706-B745-A9981D325C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DCED5E-AC9E-437C-9A37-043E82DDCEEA}" type="pres">
      <dgm:prSet presAssocID="{35E0130B-800F-4706-B745-A9981D325CC4}" presName="childText" presStyleLbl="revTx" presStyleIdx="1" presStyleCnt="4" custScaleY="119803">
        <dgm:presLayoutVars>
          <dgm:bulletEnabled val="1"/>
        </dgm:presLayoutVars>
      </dgm:prSet>
      <dgm:spPr/>
    </dgm:pt>
    <dgm:pt modelId="{BCAC86D4-C617-4ED7-9CD5-DA4BDE93B317}" type="pres">
      <dgm:prSet presAssocID="{279526FB-E7EA-4446-96D2-D72B68DC8E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851C7F-7D4C-45C9-A2C1-CFF35DB69F08}" type="pres">
      <dgm:prSet presAssocID="{279526FB-E7EA-4446-96D2-D72B68DC8E30}" presName="childText" presStyleLbl="revTx" presStyleIdx="2" presStyleCnt="4" custScaleY="203018">
        <dgm:presLayoutVars>
          <dgm:bulletEnabled val="1"/>
        </dgm:presLayoutVars>
      </dgm:prSet>
      <dgm:spPr/>
    </dgm:pt>
    <dgm:pt modelId="{F5640D17-27C9-4746-BEDE-6B5CE1327CA6}" type="pres">
      <dgm:prSet presAssocID="{51141B60-A569-4705-B4DA-6F2CECB7CE3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0D07EF-B46D-4D5C-B7EB-62506A38CA01}" type="pres">
      <dgm:prSet presAssocID="{51141B60-A569-4705-B4DA-6F2CECB7CE3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B765705-8B6D-454F-A6C3-7220C7AA0E19}" type="presOf" srcId="{FB5D94A3-48CB-401B-9977-030A2B5E9CAF}" destId="{BAAE790F-D3B2-425A-80A4-F6E524576049}" srcOrd="0" destOrd="1" presId="urn:microsoft.com/office/officeart/2005/8/layout/vList2"/>
    <dgm:cxn modelId="{C895E707-225A-402F-BC91-645F9893DF94}" srcId="{35E0130B-800F-4706-B745-A9981D325CC4}" destId="{7A5D7349-70B2-4AF4-BF04-6B1EED15A9D1}" srcOrd="0" destOrd="0" parTransId="{5DB2D05F-22EB-43A3-AD33-ECDD10FC5AA9}" sibTransId="{7DA09DB2-586D-4C84-AC7C-06F9DA6A88AA}"/>
    <dgm:cxn modelId="{24C9222E-F0C8-4BFD-B920-82BA2963E0A3}" type="presOf" srcId="{E23781FF-81CD-4866-AF4D-38D5F1C08827}" destId="{5DB72CB1-EF38-404C-ADF5-C0DD9FDE9435}" srcOrd="0" destOrd="0" presId="urn:microsoft.com/office/officeart/2005/8/layout/vList2"/>
    <dgm:cxn modelId="{E20B6243-0FED-4B62-89BD-16143175333D}" type="presOf" srcId="{4435ECC7-46BD-457C-B90E-BD4F3CD18C53}" destId="{BAAE790F-D3B2-425A-80A4-F6E524576049}" srcOrd="0" destOrd="0" presId="urn:microsoft.com/office/officeart/2005/8/layout/vList2"/>
    <dgm:cxn modelId="{3FF7B163-2F4A-42D7-8278-DFCDEAA9EB59}" srcId="{E23781FF-81CD-4866-AF4D-38D5F1C08827}" destId="{279526FB-E7EA-4446-96D2-D72B68DC8E30}" srcOrd="2" destOrd="0" parTransId="{20ECBFC1-7111-4060-A99E-4621EC5C2CE4}" sibTransId="{0DD4D005-81EC-4C43-9E8A-7CE7CE3D65B8}"/>
    <dgm:cxn modelId="{72775D73-B848-457B-BE14-E7F0A0F69A6C}" srcId="{E23781FF-81CD-4866-AF4D-38D5F1C08827}" destId="{51141B60-A569-4705-B4DA-6F2CECB7CE33}" srcOrd="3" destOrd="0" parTransId="{103E5C50-3660-4017-84FD-2AFE8FC5AE6C}" sibTransId="{97231076-6FD8-4A4F-B624-E0C5C02E0DF6}"/>
    <dgm:cxn modelId="{C7913378-A20C-4946-821D-0E3210777EB9}" srcId="{E23781FF-81CD-4866-AF4D-38D5F1C08827}" destId="{79412504-79CC-497E-8E9C-0359994D13BE}" srcOrd="0" destOrd="0" parTransId="{BF40AB2D-0125-4C71-AAD3-482B0E901932}" sibTransId="{46462A65-3F60-443A-A004-B1E897F451D7}"/>
    <dgm:cxn modelId="{B4169C7E-4BAE-45D5-AC3D-FE2D6A26781E}" srcId="{79412504-79CC-497E-8E9C-0359994D13BE}" destId="{4435ECC7-46BD-457C-B90E-BD4F3CD18C53}" srcOrd="0" destOrd="0" parTransId="{3591659B-2AB9-48CD-9913-87F24FE270A4}" sibTransId="{5689868F-6457-4067-A2FD-C979322724BC}"/>
    <dgm:cxn modelId="{CD33A090-C54C-437F-8729-30EB221D0D9E}" srcId="{E23781FF-81CD-4866-AF4D-38D5F1C08827}" destId="{35E0130B-800F-4706-B745-A9981D325CC4}" srcOrd="1" destOrd="0" parTransId="{F93F50EE-453F-4B22-A854-7EA58E01F3F0}" sibTransId="{27662A47-74E0-48DF-9532-31E813324513}"/>
    <dgm:cxn modelId="{E32F6DA3-B733-4A00-AC35-CEEE27EADF0A}" type="presOf" srcId="{79412504-79CC-497E-8E9C-0359994D13BE}" destId="{A2C2214C-31AC-4158-B231-38E8148BC44A}" srcOrd="0" destOrd="0" presId="urn:microsoft.com/office/officeart/2005/8/layout/vList2"/>
    <dgm:cxn modelId="{E5781BAF-ABF9-4BEB-AB2E-10AA51291F31}" type="presOf" srcId="{7A5D7349-70B2-4AF4-BF04-6B1EED15A9D1}" destId="{F5DCED5E-AC9E-437C-9A37-043E82DDCEEA}" srcOrd="0" destOrd="0" presId="urn:microsoft.com/office/officeart/2005/8/layout/vList2"/>
    <dgm:cxn modelId="{84244AB1-76C2-402B-8D97-1FEFC1099E78}" srcId="{51141B60-A569-4705-B4DA-6F2CECB7CE33}" destId="{9FBA4F9D-8143-4987-91ED-EDF1065917BD}" srcOrd="0" destOrd="0" parTransId="{9EA83623-AE4F-453F-968A-388AF1299FBE}" sibTransId="{19AD4A2D-7412-4BB8-ABE0-744F39D7A3C2}"/>
    <dgm:cxn modelId="{FFE7FFB7-28D9-4FA6-B490-3B8CEE460FFD}" type="presOf" srcId="{279526FB-E7EA-4446-96D2-D72B68DC8E30}" destId="{BCAC86D4-C617-4ED7-9CD5-DA4BDE93B317}" srcOrd="0" destOrd="0" presId="urn:microsoft.com/office/officeart/2005/8/layout/vList2"/>
    <dgm:cxn modelId="{2E6BADC8-A59C-4821-B86E-292386889CD7}" srcId="{79412504-79CC-497E-8E9C-0359994D13BE}" destId="{FB5D94A3-48CB-401B-9977-030A2B5E9CAF}" srcOrd="1" destOrd="0" parTransId="{D14BEDE3-D106-4A63-80E6-3A3074B2B90F}" sibTransId="{7AAA4E7E-9CBA-4973-9D08-7EAAB6B77812}"/>
    <dgm:cxn modelId="{C51273CF-2D2B-41BA-8313-19DA5CE88CF3}" type="presOf" srcId="{51141B60-A569-4705-B4DA-6F2CECB7CE33}" destId="{F5640D17-27C9-4746-BEDE-6B5CE1327CA6}" srcOrd="0" destOrd="0" presId="urn:microsoft.com/office/officeart/2005/8/layout/vList2"/>
    <dgm:cxn modelId="{F47EC4D2-A4A5-424E-9227-6F0EDBCC15E0}" type="presOf" srcId="{9FBA4F9D-8143-4987-91ED-EDF1065917BD}" destId="{1F0D07EF-B46D-4D5C-B7EB-62506A38CA01}" srcOrd="0" destOrd="0" presId="urn:microsoft.com/office/officeart/2005/8/layout/vList2"/>
    <dgm:cxn modelId="{5DED6DD6-FBCC-40CA-B8FD-0EC86813AF87}" srcId="{279526FB-E7EA-4446-96D2-D72B68DC8E30}" destId="{33AB7EB2-0F69-48C4-AF16-C214EDC98B2A}" srcOrd="0" destOrd="0" parTransId="{8972B452-3DAA-4D35-A4A1-026CEFFFEDF6}" sibTransId="{B8251D44-E7E1-4A61-AE87-E96347D3D209}"/>
    <dgm:cxn modelId="{4EF113E1-1E33-423A-A2FF-CA294FEA385B}" type="presOf" srcId="{35E0130B-800F-4706-B745-A9981D325CC4}" destId="{75759518-DA5A-4F41-B88C-F0A89EA678FF}" srcOrd="0" destOrd="0" presId="urn:microsoft.com/office/officeart/2005/8/layout/vList2"/>
    <dgm:cxn modelId="{891A76F7-059C-4A4D-AB6F-4FABC1F698D1}" type="presOf" srcId="{33AB7EB2-0F69-48C4-AF16-C214EDC98B2A}" destId="{51851C7F-7D4C-45C9-A2C1-CFF35DB69F08}" srcOrd="0" destOrd="0" presId="urn:microsoft.com/office/officeart/2005/8/layout/vList2"/>
    <dgm:cxn modelId="{49CC959D-3180-4614-8106-59768CA20DEE}" type="presParOf" srcId="{5DB72CB1-EF38-404C-ADF5-C0DD9FDE9435}" destId="{A2C2214C-31AC-4158-B231-38E8148BC44A}" srcOrd="0" destOrd="0" presId="urn:microsoft.com/office/officeart/2005/8/layout/vList2"/>
    <dgm:cxn modelId="{D74CB646-A1E5-4ECA-9B65-69A34A33DB99}" type="presParOf" srcId="{5DB72CB1-EF38-404C-ADF5-C0DD9FDE9435}" destId="{BAAE790F-D3B2-425A-80A4-F6E524576049}" srcOrd="1" destOrd="0" presId="urn:microsoft.com/office/officeart/2005/8/layout/vList2"/>
    <dgm:cxn modelId="{EFB17AEE-6591-44CB-9962-BBD937D56847}" type="presParOf" srcId="{5DB72CB1-EF38-404C-ADF5-C0DD9FDE9435}" destId="{75759518-DA5A-4F41-B88C-F0A89EA678FF}" srcOrd="2" destOrd="0" presId="urn:microsoft.com/office/officeart/2005/8/layout/vList2"/>
    <dgm:cxn modelId="{45013F55-333C-476D-BADA-0BA5F65123B4}" type="presParOf" srcId="{5DB72CB1-EF38-404C-ADF5-C0DD9FDE9435}" destId="{F5DCED5E-AC9E-437C-9A37-043E82DDCEEA}" srcOrd="3" destOrd="0" presId="urn:microsoft.com/office/officeart/2005/8/layout/vList2"/>
    <dgm:cxn modelId="{0D8F3A67-347A-432D-B7C4-703FB136A5AF}" type="presParOf" srcId="{5DB72CB1-EF38-404C-ADF5-C0DD9FDE9435}" destId="{BCAC86D4-C617-4ED7-9CD5-DA4BDE93B317}" srcOrd="4" destOrd="0" presId="urn:microsoft.com/office/officeart/2005/8/layout/vList2"/>
    <dgm:cxn modelId="{72B7970B-52CA-4059-876C-8C32E764F6E6}" type="presParOf" srcId="{5DB72CB1-EF38-404C-ADF5-C0DD9FDE9435}" destId="{51851C7F-7D4C-45C9-A2C1-CFF35DB69F08}" srcOrd="5" destOrd="0" presId="urn:microsoft.com/office/officeart/2005/8/layout/vList2"/>
    <dgm:cxn modelId="{57A046ED-2B73-433D-B6AF-3E1BEFA90488}" type="presParOf" srcId="{5DB72CB1-EF38-404C-ADF5-C0DD9FDE9435}" destId="{F5640D17-27C9-4746-BEDE-6B5CE1327CA6}" srcOrd="6" destOrd="0" presId="urn:microsoft.com/office/officeart/2005/8/layout/vList2"/>
    <dgm:cxn modelId="{A4B87655-7B96-4C03-9C20-0D444AAF985E}" type="presParOf" srcId="{5DB72CB1-EF38-404C-ADF5-C0DD9FDE9435}" destId="{1F0D07EF-B46D-4D5C-B7EB-62506A38CA0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19BA882-937C-4882-832D-3B8EA3C5365D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94C398-2A55-4001-99CE-053EDB65DA06}">
      <dgm:prSet phldrT="[Текст]" custT="1"/>
      <dgm:spPr/>
      <dgm:t>
        <a:bodyPr/>
        <a:lstStyle/>
        <a:p>
          <a:r>
            <a:rPr lang="ru-RU" sz="2000" b="1" dirty="0">
              <a:latin typeface="+mj-lt"/>
            </a:rPr>
            <a:t>Цифровизация образования </a:t>
          </a:r>
          <a:r>
            <a:rPr lang="ru-RU" sz="1600" dirty="0">
              <a:latin typeface="+mj-lt"/>
            </a:rPr>
            <a:t>открывает новые возможности и формирует критичную задачу - осознания ценности таких понятий как «цифровой мир», «дополненный мир», «виртуальный мир».</a:t>
          </a:r>
        </a:p>
      </dgm:t>
    </dgm:pt>
    <dgm:pt modelId="{EC02B3E4-D77C-486F-98D1-2BFE574D7769}" type="parTrans" cxnId="{ADC52DFD-A9CF-49B3-94A1-642692E669EE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C75A5710-4E36-42FD-AC1E-42DEAEA4EC36}" type="sibTrans" cxnId="{ADC52DFD-A9CF-49B3-94A1-642692E669EE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63740021-7CC3-4773-8DFE-BB77F3D407CE}">
      <dgm:prSet custT="1"/>
      <dgm:spPr/>
      <dgm:t>
        <a:bodyPr/>
        <a:lstStyle/>
        <a:p>
          <a:r>
            <a:rPr lang="ru-RU" sz="1600" b="1" dirty="0">
              <a:latin typeface="+mj-lt"/>
            </a:rPr>
            <a:t>Работа в цифровых средах </a:t>
          </a:r>
          <a:r>
            <a:rPr lang="ru-RU" sz="1600" dirty="0">
              <a:latin typeface="+mj-lt"/>
            </a:rPr>
            <a:t>предполагает владение новыми компетенциями, такими как: способность использовать цифровые инструменты для идентификации, доступа, управления, анализа, оценки и синтеза цифровых ресурсов, продуктивно, критично и безопасно выбирать и применять </a:t>
          </a:r>
          <a:r>
            <a:rPr lang="ru-RU" sz="1600" dirty="0" err="1">
              <a:latin typeface="+mj-lt"/>
            </a:rPr>
            <a:t>инфокоммуникативные</a:t>
          </a:r>
          <a:r>
            <a:rPr lang="ru-RU" sz="1600" dirty="0">
              <a:latin typeface="+mj-lt"/>
            </a:rPr>
            <a:t> технологии в разных сферах жизнедеятельность, в том числе, работа с контентом, коммуникация, потребление, техносфера. </a:t>
          </a:r>
        </a:p>
      </dgm:t>
    </dgm:pt>
    <dgm:pt modelId="{558A3217-5FDD-429D-830E-D8CFE9D1F569}" type="parTrans" cxnId="{CD4CA2D4-D04D-445D-B1C3-0124AEA6C2F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914CF1E-9B06-41CB-A4EB-A9B24CB2E313}" type="sibTrans" cxnId="{CD4CA2D4-D04D-445D-B1C3-0124AEA6C2F2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C2686245-048D-43CD-8A36-714F3CB25502}">
      <dgm:prSet phldrT="[Текст]" custT="1"/>
      <dgm:spPr/>
      <dgm:t>
        <a:bodyPr/>
        <a:lstStyle/>
        <a:p>
          <a:r>
            <a:rPr lang="ru-RU" sz="1600">
              <a:latin typeface="+mj-lt"/>
            </a:rPr>
            <a:t> </a:t>
          </a:r>
          <a:r>
            <a:rPr lang="ru-RU" sz="1600" dirty="0">
              <a:latin typeface="+mj-lt"/>
            </a:rPr>
            <a:t>Цифровизация образования нацелена на формирование у обучающихся цифровых компетенций принципиально нового типа, новых наборов </a:t>
          </a:r>
          <a:r>
            <a:rPr lang="ru-RU" sz="1600" dirty="0" err="1">
              <a:latin typeface="+mj-lt"/>
            </a:rPr>
            <a:t>soft</a:t>
          </a:r>
          <a:r>
            <a:rPr lang="ru-RU" sz="1600" dirty="0">
              <a:latin typeface="+mj-lt"/>
            </a:rPr>
            <a:t>- и </a:t>
          </a:r>
          <a:r>
            <a:rPr lang="ru-RU" sz="1600" dirty="0" err="1">
              <a:latin typeface="+mj-lt"/>
            </a:rPr>
            <a:t>hard</a:t>
          </a:r>
          <a:r>
            <a:rPr lang="ru-RU" sz="1600" dirty="0">
              <a:latin typeface="+mj-lt"/>
            </a:rPr>
            <a:t>-компетенций, дающих возможность реализовывать цифровые проекты, быть в будущем востребованным на рынке труда и социализированным в общество в новых условиях, условиях цифровой экономики.</a:t>
          </a:r>
        </a:p>
      </dgm:t>
    </dgm:pt>
    <dgm:pt modelId="{B51A1A73-E031-4DFD-A902-EC8D61975D11}" type="parTrans" cxnId="{CC47CE0D-4082-4913-9459-14C30A8B684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A739BB6-58DA-4F6B-B8B3-6C4B904E1BF4}" type="sibTrans" cxnId="{CC47CE0D-4082-4913-9459-14C30A8B684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C001DDB-E406-4C96-B7AA-4061E34E8958}">
      <dgm:prSet custT="1"/>
      <dgm:spPr/>
      <dgm:t>
        <a:bodyPr/>
        <a:lstStyle/>
        <a:p>
          <a:r>
            <a:rPr lang="ru-RU" sz="1600" dirty="0">
              <a:latin typeface="+mj-lt"/>
            </a:rPr>
            <a:t>Способность работать в цифровой среде, в том числе AR и VR.</a:t>
          </a:r>
        </a:p>
      </dgm:t>
    </dgm:pt>
    <dgm:pt modelId="{4B75D7BD-A475-4CE7-AB34-A0E7C63FB0E3}" type="parTrans" cxnId="{F1C8866F-40CC-49EB-8374-42B5797779D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32D4CC6-20E2-4091-B2C0-A970D48D6855}" type="sibTrans" cxnId="{F1C8866F-40CC-49EB-8374-42B5797779D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C066BEB5-B5A6-45B3-A90A-3C98DD864E38}">
      <dgm:prSet custT="1"/>
      <dgm:spPr/>
      <dgm:t>
        <a:bodyPr/>
        <a:lstStyle/>
        <a:p>
          <a:r>
            <a:rPr lang="ru-RU" sz="1600" dirty="0">
              <a:latin typeface="+mj-lt"/>
            </a:rPr>
            <a:t> </a:t>
          </a:r>
          <a:r>
            <a:rPr lang="ru-RU" sz="1600" b="1" dirty="0">
              <a:latin typeface="+mj-lt"/>
            </a:rPr>
            <a:t>Программирование ИТ-решений</a:t>
          </a:r>
          <a:r>
            <a:rPr lang="ru-RU" sz="1600" dirty="0">
              <a:latin typeface="+mj-lt"/>
            </a:rPr>
            <a:t>. Управление сложными автоматизированными комплексами. </a:t>
          </a:r>
        </a:p>
      </dgm:t>
    </dgm:pt>
    <dgm:pt modelId="{16BBA3A4-127D-4A67-9337-62C2AD3291FB}" type="parTrans" cxnId="{673B5005-0B61-4992-8190-16AE597EDD6E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99A6F53-2ACB-4D65-9E9F-C968B06318C4}" type="sibTrans" cxnId="{673B5005-0B61-4992-8190-16AE597EDD6E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0B124188-3DBE-4D5E-A303-92C5C12557A4}">
      <dgm:prSet custT="1"/>
      <dgm:spPr/>
      <dgm:t>
        <a:bodyPr/>
        <a:lstStyle/>
        <a:p>
          <a:r>
            <a:rPr lang="ru-RU" sz="1600" dirty="0">
              <a:latin typeface="+mj-lt"/>
            </a:rPr>
            <a:t>Готовность к применению и автоматизированными комплексами.</a:t>
          </a:r>
        </a:p>
      </dgm:t>
    </dgm:pt>
    <dgm:pt modelId="{752BBBC1-7718-42BA-90A5-8C665E1D8725}" type="parTrans" cxnId="{22659B6C-A50A-467A-89CD-6A75CD1A721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E35A0C3-A614-4EBD-A3C0-AB61103A540C}" type="sibTrans" cxnId="{22659B6C-A50A-467A-89CD-6A75CD1A721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5DB4B24-9D5B-4817-8358-FB0B4A2B5211}">
      <dgm:prSet custT="1"/>
      <dgm:spPr/>
      <dgm:t>
        <a:bodyPr/>
        <a:lstStyle/>
        <a:p>
          <a:r>
            <a:rPr lang="ru-RU" sz="1600" dirty="0">
              <a:latin typeface="+mj-lt"/>
            </a:rPr>
            <a:t> Готовность к применению и совершенствованию технологий виртуальной и дополненной реальностей, технологий распределенного реестра. </a:t>
          </a:r>
        </a:p>
      </dgm:t>
    </dgm:pt>
    <dgm:pt modelId="{6D52B2BF-9275-424D-80C7-035773CA6378}" type="parTrans" cxnId="{EE898209-79C2-4101-8D19-E5B36FE35CE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D834E6F-9E1F-4F12-A9A6-DA50BEC4555D}" type="sibTrans" cxnId="{EE898209-79C2-4101-8D19-E5B36FE35CE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66A0173-2360-4447-824C-BCEF78445164}">
      <dgm:prSet custT="1"/>
      <dgm:spPr/>
      <dgm:t>
        <a:bodyPr/>
        <a:lstStyle/>
        <a:p>
          <a:r>
            <a:rPr lang="ru-RU" sz="1600" b="1" dirty="0">
              <a:latin typeface="+mj-lt"/>
            </a:rPr>
            <a:t>Умение использовать, создавать и совершенствовать информационные сети.</a:t>
          </a:r>
        </a:p>
      </dgm:t>
    </dgm:pt>
    <dgm:pt modelId="{482C654E-4B70-4A07-8FDC-901435C8DBA9}" type="parTrans" cxnId="{65167495-832B-436B-8294-A51AB78D461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952C513-457B-4438-ADF0-732F2E1EC1C2}" type="sibTrans" cxnId="{65167495-832B-436B-8294-A51AB78D461A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AC33F15-C653-47A8-8D6F-C38D59AB9433}">
      <dgm:prSet custT="1"/>
      <dgm:spPr/>
      <dgm:t>
        <a:bodyPr/>
        <a:lstStyle/>
        <a:p>
          <a:r>
            <a:rPr lang="ru-RU" sz="1600" dirty="0">
              <a:latin typeface="+mj-lt"/>
            </a:rPr>
            <a:t> Готовность к освоению и применению сквозных цифровых технологий, в том числе, </a:t>
          </a:r>
          <a:r>
            <a:rPr lang="ru-RU" sz="1600" dirty="0" err="1">
              <a:latin typeface="+mj-lt"/>
            </a:rPr>
            <a:t>нейротехнологий</a:t>
          </a:r>
          <a:r>
            <a:rPr lang="ru-RU" sz="1600" dirty="0">
              <a:latin typeface="+mj-lt"/>
            </a:rPr>
            <a:t> и технологий искусственного интеллекта, систем распределенного реестра, квантовых технологий, промышленного интернета, робототехники и сенсорики.</a:t>
          </a:r>
        </a:p>
      </dgm:t>
    </dgm:pt>
    <dgm:pt modelId="{A1444A1E-19D8-472B-9801-ED39738E4C28}" type="parTrans" cxnId="{A57E6834-B5F7-4893-A1EF-183A9DC77C6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0821547B-9241-46E9-886E-BFB8C55D1DD7}" type="sibTrans" cxnId="{A57E6834-B5F7-4893-A1EF-183A9DC77C6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0292FBF-53B4-4D10-AED0-B8B8272D9711}" type="pres">
      <dgm:prSet presAssocID="{919BA882-937C-4882-832D-3B8EA3C5365D}" presName="matrix" presStyleCnt="0">
        <dgm:presLayoutVars>
          <dgm:chMax val="1"/>
          <dgm:dir/>
          <dgm:resizeHandles val="exact"/>
        </dgm:presLayoutVars>
      </dgm:prSet>
      <dgm:spPr/>
    </dgm:pt>
    <dgm:pt modelId="{D7933A1B-4178-4788-8B95-7CDBE65F6BD4}" type="pres">
      <dgm:prSet presAssocID="{919BA882-937C-4882-832D-3B8EA3C5365D}" presName="diamond" presStyleLbl="bgShp" presStyleIdx="0" presStyleCnt="1" custScaleX="172340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E13E6697-7E29-40F5-8A92-2535BF904AE5}" type="pres">
      <dgm:prSet presAssocID="{919BA882-937C-4882-832D-3B8EA3C5365D}" presName="quad1" presStyleLbl="node1" presStyleIdx="0" presStyleCnt="4" custScaleX="207710" custScaleY="112421" custLinFactNeighborX="-59647" custLinFactNeighborY="-14912">
        <dgm:presLayoutVars>
          <dgm:chMax val="0"/>
          <dgm:chPref val="0"/>
          <dgm:bulletEnabled val="1"/>
        </dgm:presLayoutVars>
      </dgm:prSet>
      <dgm:spPr/>
    </dgm:pt>
    <dgm:pt modelId="{CB033367-3088-4806-9BFF-D38ED70ACE5F}" type="pres">
      <dgm:prSet presAssocID="{919BA882-937C-4882-832D-3B8EA3C5365D}" presName="quad2" presStyleLbl="node1" presStyleIdx="1" presStyleCnt="4" custScaleX="202545" custLinFactNeighborX="62921" custLinFactNeighborY="-17821">
        <dgm:presLayoutVars>
          <dgm:chMax val="0"/>
          <dgm:chPref val="0"/>
          <dgm:bulletEnabled val="1"/>
        </dgm:presLayoutVars>
      </dgm:prSet>
      <dgm:spPr/>
    </dgm:pt>
    <dgm:pt modelId="{B64C59D1-4EB7-4199-9E5B-978760813551}" type="pres">
      <dgm:prSet presAssocID="{919BA882-937C-4882-832D-3B8EA3C5365D}" presName="quad3" presStyleLbl="node1" presStyleIdx="2" presStyleCnt="4" custScaleX="157520" custLinFactNeighborX="-73431" custLinFactNeighborY="10547">
        <dgm:presLayoutVars>
          <dgm:chMax val="0"/>
          <dgm:chPref val="0"/>
          <dgm:bulletEnabled val="1"/>
        </dgm:presLayoutVars>
      </dgm:prSet>
      <dgm:spPr/>
    </dgm:pt>
    <dgm:pt modelId="{0DEC4440-A930-4DFD-984C-F100AEEE240C}" type="pres">
      <dgm:prSet presAssocID="{919BA882-937C-4882-832D-3B8EA3C5365D}" presName="quad4" presStyleLbl="node1" presStyleIdx="3" presStyleCnt="4" custScaleX="190180" custLinFactNeighborX="63285" custLinFactNeighborY="10520">
        <dgm:presLayoutVars>
          <dgm:chMax val="0"/>
          <dgm:chPref val="0"/>
          <dgm:bulletEnabled val="1"/>
        </dgm:presLayoutVars>
      </dgm:prSet>
      <dgm:spPr/>
    </dgm:pt>
  </dgm:ptLst>
  <dgm:cxnLst>
    <dgm:cxn modelId="{673B5005-0B61-4992-8190-16AE597EDD6E}" srcId="{919BA882-937C-4882-832D-3B8EA3C5365D}" destId="{C066BEB5-B5A6-45B3-A90A-3C98DD864E38}" srcOrd="2" destOrd="0" parTransId="{16BBA3A4-127D-4A67-9337-62C2AD3291FB}" sibTransId="{599A6F53-2ACB-4D65-9E9F-C968B06318C4}"/>
    <dgm:cxn modelId="{EE898209-79C2-4101-8D19-E5B36FE35CEB}" srcId="{C066BEB5-B5A6-45B3-A90A-3C98DD864E38}" destId="{D5DB4B24-9D5B-4817-8358-FB0B4A2B5211}" srcOrd="1" destOrd="0" parTransId="{6D52B2BF-9275-424D-80C7-035773CA6378}" sibTransId="{6D834E6F-9E1F-4F12-A9A6-DA50BEC4555D}"/>
    <dgm:cxn modelId="{7DD4980D-8D52-4BF7-AD92-DFACD71B0257}" type="presOf" srcId="{C066BEB5-B5A6-45B3-A90A-3C98DD864E38}" destId="{B64C59D1-4EB7-4199-9E5B-978760813551}" srcOrd="0" destOrd="0" presId="urn:microsoft.com/office/officeart/2005/8/layout/matrix3"/>
    <dgm:cxn modelId="{CC47CE0D-4082-4913-9459-14C30A8B6844}" srcId="{C894C398-2A55-4001-99CE-053EDB65DA06}" destId="{C2686245-048D-43CD-8A36-714F3CB25502}" srcOrd="0" destOrd="0" parTransId="{B51A1A73-E031-4DFD-A902-EC8D61975D11}" sibTransId="{EA739BB6-58DA-4F6B-B8B3-6C4B904E1BF4}"/>
    <dgm:cxn modelId="{3439750E-BF3C-46D6-8033-1BCA4F0A106C}" type="presOf" srcId="{6C001DDB-E406-4C96-B7AA-4061E34E8958}" destId="{CB033367-3088-4806-9BFF-D38ED70ACE5F}" srcOrd="0" destOrd="1" presId="urn:microsoft.com/office/officeart/2005/8/layout/matrix3"/>
    <dgm:cxn modelId="{A57E6834-B5F7-4893-A1EF-183A9DC77C6F}" srcId="{166A0173-2360-4447-824C-BCEF78445164}" destId="{EAC33F15-C653-47A8-8D6F-C38D59AB9433}" srcOrd="0" destOrd="0" parTransId="{A1444A1E-19D8-472B-9801-ED39738E4C28}" sibTransId="{0821547B-9241-46E9-886E-BFB8C55D1DD7}"/>
    <dgm:cxn modelId="{22659B6C-A50A-467A-89CD-6A75CD1A7218}" srcId="{C066BEB5-B5A6-45B3-A90A-3C98DD864E38}" destId="{0B124188-3DBE-4D5E-A303-92C5C12557A4}" srcOrd="0" destOrd="0" parTransId="{752BBBC1-7718-42BA-90A5-8C665E1D8725}" sibTransId="{EE35A0C3-A614-4EBD-A3C0-AB61103A540C}"/>
    <dgm:cxn modelId="{F1C8866F-40CC-49EB-8374-42B5797779D6}" srcId="{63740021-7CC3-4773-8DFE-BB77F3D407CE}" destId="{6C001DDB-E406-4C96-B7AA-4061E34E8958}" srcOrd="0" destOrd="0" parTransId="{4B75D7BD-A475-4CE7-AB34-A0E7C63FB0E3}" sibTransId="{032D4CC6-20E2-4091-B2C0-A970D48D6855}"/>
    <dgm:cxn modelId="{45CD5C72-50BF-41D3-8A59-C9DFD0ED02C2}" type="presOf" srcId="{C894C398-2A55-4001-99CE-053EDB65DA06}" destId="{E13E6697-7E29-40F5-8A92-2535BF904AE5}" srcOrd="0" destOrd="0" presId="urn:microsoft.com/office/officeart/2005/8/layout/matrix3"/>
    <dgm:cxn modelId="{C5809E76-9AA9-4408-B7DC-5C785D246D36}" type="presOf" srcId="{63740021-7CC3-4773-8DFE-BB77F3D407CE}" destId="{CB033367-3088-4806-9BFF-D38ED70ACE5F}" srcOrd="0" destOrd="0" presId="urn:microsoft.com/office/officeart/2005/8/layout/matrix3"/>
    <dgm:cxn modelId="{CFE6B18F-9FA9-4D43-8810-AB5954089350}" type="presOf" srcId="{EAC33F15-C653-47A8-8D6F-C38D59AB9433}" destId="{0DEC4440-A930-4DFD-984C-F100AEEE240C}" srcOrd="0" destOrd="1" presId="urn:microsoft.com/office/officeart/2005/8/layout/matrix3"/>
    <dgm:cxn modelId="{65167495-832B-436B-8294-A51AB78D461A}" srcId="{919BA882-937C-4882-832D-3B8EA3C5365D}" destId="{166A0173-2360-4447-824C-BCEF78445164}" srcOrd="3" destOrd="0" parTransId="{482C654E-4B70-4A07-8FDC-901435C8DBA9}" sibTransId="{0952C513-457B-4438-ADF0-732F2E1EC1C2}"/>
    <dgm:cxn modelId="{306537A6-E944-4D24-935D-29CB09A39605}" type="presOf" srcId="{0B124188-3DBE-4D5E-A303-92C5C12557A4}" destId="{B64C59D1-4EB7-4199-9E5B-978760813551}" srcOrd="0" destOrd="1" presId="urn:microsoft.com/office/officeart/2005/8/layout/matrix3"/>
    <dgm:cxn modelId="{A96B53B7-3EC1-475B-AAF1-2BA94BD2F6B9}" type="presOf" srcId="{C2686245-048D-43CD-8A36-714F3CB25502}" destId="{E13E6697-7E29-40F5-8A92-2535BF904AE5}" srcOrd="0" destOrd="1" presId="urn:microsoft.com/office/officeart/2005/8/layout/matrix3"/>
    <dgm:cxn modelId="{272DFBB9-F496-48DE-A102-C59AC11EA96A}" type="presOf" srcId="{166A0173-2360-4447-824C-BCEF78445164}" destId="{0DEC4440-A930-4DFD-984C-F100AEEE240C}" srcOrd="0" destOrd="0" presId="urn:microsoft.com/office/officeart/2005/8/layout/matrix3"/>
    <dgm:cxn modelId="{ED177EBC-DFB0-453A-8C0B-AFA24D3395A2}" type="presOf" srcId="{D5DB4B24-9D5B-4817-8358-FB0B4A2B5211}" destId="{B64C59D1-4EB7-4199-9E5B-978760813551}" srcOrd="0" destOrd="2" presId="urn:microsoft.com/office/officeart/2005/8/layout/matrix3"/>
    <dgm:cxn modelId="{CD4CA2D4-D04D-445D-B1C3-0124AEA6C2F2}" srcId="{919BA882-937C-4882-832D-3B8EA3C5365D}" destId="{63740021-7CC3-4773-8DFE-BB77F3D407CE}" srcOrd="1" destOrd="0" parTransId="{558A3217-5FDD-429D-830E-D8CFE9D1F569}" sibTransId="{7914CF1E-9B06-41CB-A4EB-A9B24CB2E313}"/>
    <dgm:cxn modelId="{8FF966F0-B494-4ED7-B5CD-6D79FDF6274F}" type="presOf" srcId="{919BA882-937C-4882-832D-3B8EA3C5365D}" destId="{90292FBF-53B4-4D10-AED0-B8B8272D9711}" srcOrd="0" destOrd="0" presId="urn:microsoft.com/office/officeart/2005/8/layout/matrix3"/>
    <dgm:cxn modelId="{ADC52DFD-A9CF-49B3-94A1-642692E669EE}" srcId="{919BA882-937C-4882-832D-3B8EA3C5365D}" destId="{C894C398-2A55-4001-99CE-053EDB65DA06}" srcOrd="0" destOrd="0" parTransId="{EC02B3E4-D77C-486F-98D1-2BFE574D7769}" sibTransId="{C75A5710-4E36-42FD-AC1E-42DEAEA4EC36}"/>
    <dgm:cxn modelId="{8B670142-EC1E-46F5-89BB-854FCAE0D8C0}" type="presParOf" srcId="{90292FBF-53B4-4D10-AED0-B8B8272D9711}" destId="{D7933A1B-4178-4788-8B95-7CDBE65F6BD4}" srcOrd="0" destOrd="0" presId="urn:microsoft.com/office/officeart/2005/8/layout/matrix3"/>
    <dgm:cxn modelId="{7151A203-5763-4287-9272-846AD01B207A}" type="presParOf" srcId="{90292FBF-53B4-4D10-AED0-B8B8272D9711}" destId="{E13E6697-7E29-40F5-8A92-2535BF904AE5}" srcOrd="1" destOrd="0" presId="urn:microsoft.com/office/officeart/2005/8/layout/matrix3"/>
    <dgm:cxn modelId="{61CC6604-A054-4152-9952-88826A8A7D86}" type="presParOf" srcId="{90292FBF-53B4-4D10-AED0-B8B8272D9711}" destId="{CB033367-3088-4806-9BFF-D38ED70ACE5F}" srcOrd="2" destOrd="0" presId="urn:microsoft.com/office/officeart/2005/8/layout/matrix3"/>
    <dgm:cxn modelId="{C6EDD68A-4640-423E-9FE2-BBEAB9A494B6}" type="presParOf" srcId="{90292FBF-53B4-4D10-AED0-B8B8272D9711}" destId="{B64C59D1-4EB7-4199-9E5B-978760813551}" srcOrd="3" destOrd="0" presId="urn:microsoft.com/office/officeart/2005/8/layout/matrix3"/>
    <dgm:cxn modelId="{328B4324-6553-4A1C-9BC6-17DAB340018E}" type="presParOf" srcId="{90292FBF-53B4-4D10-AED0-B8B8272D9711}" destId="{0DEC4440-A930-4DFD-984C-F100AEEE240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B82E26-0034-4BC7-A686-546F2E6F1BA0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40937-A0B4-4DBA-BB3E-1E599748AC30}">
      <dgm:prSet phldrT="[Текст]"/>
      <dgm:spPr/>
      <dgm:t>
        <a:bodyPr/>
        <a:lstStyle/>
        <a:p>
          <a:r>
            <a:rPr lang="ru-RU" dirty="0">
              <a:latin typeface="+mj-lt"/>
            </a:rPr>
            <a:t>Компьютерная грамотность</a:t>
          </a:r>
        </a:p>
      </dgm:t>
    </dgm:pt>
    <dgm:pt modelId="{3B18DFAB-ACCB-498F-95F2-9908FFAADE97}" type="parTrans" cxnId="{F79EEEE6-B903-4909-AE68-128BA331E8AB}">
      <dgm:prSet/>
      <dgm:spPr/>
      <dgm:t>
        <a:bodyPr/>
        <a:lstStyle/>
        <a:p>
          <a:endParaRPr lang="ru-RU"/>
        </a:p>
      </dgm:t>
    </dgm:pt>
    <dgm:pt modelId="{4F0A11F9-3430-4A4E-BF0E-59485AE91808}" type="sibTrans" cxnId="{F79EEEE6-B903-4909-AE68-128BA331E8AB}">
      <dgm:prSet/>
      <dgm:spPr/>
      <dgm:t>
        <a:bodyPr/>
        <a:lstStyle/>
        <a:p>
          <a:endParaRPr lang="ru-RU"/>
        </a:p>
      </dgm:t>
    </dgm:pt>
    <dgm:pt modelId="{74E49A7C-2A0F-45F7-8F5F-C668F89B53B2}">
      <dgm:prSet/>
      <dgm:spPr/>
      <dgm:t>
        <a:bodyPr/>
        <a:lstStyle/>
        <a:p>
          <a:r>
            <a:rPr lang="ru-RU" dirty="0">
              <a:latin typeface="+mj-lt"/>
            </a:rPr>
            <a:t>ИКТ-компетенция</a:t>
          </a:r>
        </a:p>
      </dgm:t>
    </dgm:pt>
    <dgm:pt modelId="{8D76FF1F-98A4-420C-915A-9E47A608ED7C}" type="parTrans" cxnId="{48CCBC92-CD7C-4227-88C0-8AF622A1DB8A}">
      <dgm:prSet/>
      <dgm:spPr/>
      <dgm:t>
        <a:bodyPr/>
        <a:lstStyle/>
        <a:p>
          <a:endParaRPr lang="ru-RU"/>
        </a:p>
      </dgm:t>
    </dgm:pt>
    <dgm:pt modelId="{E12B7C55-34FA-47BB-9DFB-1888A17C38E8}" type="sibTrans" cxnId="{48CCBC92-CD7C-4227-88C0-8AF622A1DB8A}">
      <dgm:prSet/>
      <dgm:spPr/>
      <dgm:t>
        <a:bodyPr/>
        <a:lstStyle/>
        <a:p>
          <a:endParaRPr lang="ru-RU"/>
        </a:p>
      </dgm:t>
    </dgm:pt>
    <dgm:pt modelId="{00C66D77-470A-468F-8162-41378DD2E775}">
      <dgm:prSet/>
      <dgm:spPr/>
      <dgm:t>
        <a:bodyPr/>
        <a:lstStyle/>
        <a:p>
          <a:r>
            <a:rPr lang="ru-RU" dirty="0">
              <a:latin typeface="+mj-lt"/>
            </a:rPr>
            <a:t>ИКТ-компетентность</a:t>
          </a:r>
        </a:p>
      </dgm:t>
    </dgm:pt>
    <dgm:pt modelId="{2F91F1EF-BEC1-4115-AB21-E21D1B77C1C3}" type="parTrans" cxnId="{A4626212-4B70-47A5-95E4-7DEFE84F6AAB}">
      <dgm:prSet/>
      <dgm:spPr/>
      <dgm:t>
        <a:bodyPr/>
        <a:lstStyle/>
        <a:p>
          <a:endParaRPr lang="ru-RU"/>
        </a:p>
      </dgm:t>
    </dgm:pt>
    <dgm:pt modelId="{FAB12F63-B718-4C21-99E6-861C039ADCAA}" type="sibTrans" cxnId="{A4626212-4B70-47A5-95E4-7DEFE84F6AAB}">
      <dgm:prSet/>
      <dgm:spPr/>
      <dgm:t>
        <a:bodyPr/>
        <a:lstStyle/>
        <a:p>
          <a:endParaRPr lang="ru-RU"/>
        </a:p>
      </dgm:t>
    </dgm:pt>
    <dgm:pt modelId="{4113461D-A503-4E05-955E-6A82C2935B21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>
              <a:latin typeface="+mj-lt"/>
            </a:rPr>
            <a:t> совокупность навыков, знаний и умений, позволяющих человеку использовать объекты информационно-коммуникационных технологий (технику, программное обеспечение, средства коммуникации) в своей повседневной жизни.</a:t>
          </a:r>
        </a:p>
      </dgm:t>
    </dgm:pt>
    <dgm:pt modelId="{06E4865A-7B84-4A25-82D0-5BC1A35BEF50}" type="parTrans" cxnId="{5B2E5289-D98D-43D9-945A-EFB35E8E9573}">
      <dgm:prSet/>
      <dgm:spPr/>
      <dgm:t>
        <a:bodyPr/>
        <a:lstStyle/>
        <a:p>
          <a:endParaRPr lang="ru-RU"/>
        </a:p>
      </dgm:t>
    </dgm:pt>
    <dgm:pt modelId="{5833111A-6BE8-4141-93F9-37609FC88F87}" type="sibTrans" cxnId="{5B2E5289-D98D-43D9-945A-EFB35E8E9573}">
      <dgm:prSet/>
      <dgm:spPr/>
      <dgm:t>
        <a:bodyPr/>
        <a:lstStyle/>
        <a:p>
          <a:endParaRPr lang="ru-RU"/>
        </a:p>
      </dgm:t>
    </dgm:pt>
    <dgm:pt modelId="{97C0BEE1-145D-4EF9-84BD-CE92DF7B0511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>
              <a:latin typeface="+mj-lt"/>
            </a:rPr>
            <a:t> совокупность взаимосвязанных качеств личности (знаний, умений, навыков, способов деятельности), позволяющих при помощи реальных объектов и информационно-коммуникационных технологий самостоятельно искать, анализировать и отбирать необходимую информацию, организовывать, преобразовывать, сохранять и передавать ее.</a:t>
          </a:r>
        </a:p>
      </dgm:t>
    </dgm:pt>
    <dgm:pt modelId="{AD64DB9E-0722-4097-8BFD-8A03DA185574}" type="parTrans" cxnId="{D0FA0FD2-AD93-482A-971D-3D700B9B5839}">
      <dgm:prSet/>
      <dgm:spPr/>
      <dgm:t>
        <a:bodyPr/>
        <a:lstStyle/>
        <a:p>
          <a:endParaRPr lang="ru-RU"/>
        </a:p>
      </dgm:t>
    </dgm:pt>
    <dgm:pt modelId="{D4E5392B-B00A-4720-A2FE-AB4BC747A39A}" type="sibTrans" cxnId="{D0FA0FD2-AD93-482A-971D-3D700B9B5839}">
      <dgm:prSet/>
      <dgm:spPr/>
      <dgm:t>
        <a:bodyPr/>
        <a:lstStyle/>
        <a:p>
          <a:endParaRPr lang="ru-RU"/>
        </a:p>
      </dgm:t>
    </dgm:pt>
    <dgm:pt modelId="{296203B8-98CC-4987-9423-EE45C33A7BEE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>
              <a:latin typeface="+mj-lt"/>
            </a:rPr>
            <a:t> деятельные индивидуальные способности и качества личности, владеющей информационно-коммуникационными компетенциями, определяющие возможность личности принимать правильные решения, творчески и эффективно решать задачи, которые возникают перед ней в процессе информационной деятельности, a ориентироваться в организационной среде.</a:t>
          </a:r>
        </a:p>
      </dgm:t>
    </dgm:pt>
    <dgm:pt modelId="{C1D6BD80-72FF-4802-83B1-0AE8DD55EE5E}" type="parTrans" cxnId="{C346FD4C-DF40-4549-9C96-6D955F5896F4}">
      <dgm:prSet/>
      <dgm:spPr/>
      <dgm:t>
        <a:bodyPr/>
        <a:lstStyle/>
        <a:p>
          <a:endParaRPr lang="ru-RU"/>
        </a:p>
      </dgm:t>
    </dgm:pt>
    <dgm:pt modelId="{8D0AF055-4DC9-4438-AF0F-BBFBD8C98122}" type="sibTrans" cxnId="{C346FD4C-DF40-4549-9C96-6D955F5896F4}">
      <dgm:prSet/>
      <dgm:spPr/>
      <dgm:t>
        <a:bodyPr/>
        <a:lstStyle/>
        <a:p>
          <a:endParaRPr lang="ru-RU"/>
        </a:p>
      </dgm:t>
    </dgm:pt>
    <dgm:pt modelId="{B3BD4887-A0DB-417A-BF6A-3B8FC3402C9A}" type="pres">
      <dgm:prSet presAssocID="{18B82E26-0034-4BC7-A686-546F2E6F1BA0}" presName="linearFlow" presStyleCnt="0">
        <dgm:presLayoutVars>
          <dgm:dir/>
          <dgm:animLvl val="lvl"/>
          <dgm:resizeHandles val="exact"/>
        </dgm:presLayoutVars>
      </dgm:prSet>
      <dgm:spPr/>
    </dgm:pt>
    <dgm:pt modelId="{72340191-B1D4-46BD-8734-C1B37C25594E}" type="pres">
      <dgm:prSet presAssocID="{0D040937-A0B4-4DBA-BB3E-1E599748AC30}" presName="composite" presStyleCnt="0"/>
      <dgm:spPr/>
    </dgm:pt>
    <dgm:pt modelId="{D2F8EC00-A8D4-4490-9093-1C64B4DA0960}" type="pres">
      <dgm:prSet presAssocID="{0D040937-A0B4-4DBA-BB3E-1E599748AC3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F17B706-05A8-4C05-9A9D-1A7A34579341}" type="pres">
      <dgm:prSet presAssocID="{0D040937-A0B4-4DBA-BB3E-1E599748AC30}" presName="descendantText" presStyleLbl="alignAcc1" presStyleIdx="0" presStyleCnt="3">
        <dgm:presLayoutVars>
          <dgm:bulletEnabled val="1"/>
        </dgm:presLayoutVars>
      </dgm:prSet>
      <dgm:spPr/>
    </dgm:pt>
    <dgm:pt modelId="{D44DCA2D-D6AC-4C84-979F-E9D1AA796FDD}" type="pres">
      <dgm:prSet presAssocID="{4F0A11F9-3430-4A4E-BF0E-59485AE91808}" presName="sp" presStyleCnt="0"/>
      <dgm:spPr/>
    </dgm:pt>
    <dgm:pt modelId="{9FE3692A-9B34-4412-A3E7-02E97CBDAFEB}" type="pres">
      <dgm:prSet presAssocID="{74E49A7C-2A0F-45F7-8F5F-C668F89B53B2}" presName="composite" presStyleCnt="0"/>
      <dgm:spPr/>
    </dgm:pt>
    <dgm:pt modelId="{EFB4D89E-0008-4E03-AAD0-13D3CDC0F1D5}" type="pres">
      <dgm:prSet presAssocID="{74E49A7C-2A0F-45F7-8F5F-C668F89B53B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8EFC9C-DCA2-431F-86FB-8CFC3D8988C6}" type="pres">
      <dgm:prSet presAssocID="{74E49A7C-2A0F-45F7-8F5F-C668F89B53B2}" presName="descendantText" presStyleLbl="alignAcc1" presStyleIdx="1" presStyleCnt="3">
        <dgm:presLayoutVars>
          <dgm:bulletEnabled val="1"/>
        </dgm:presLayoutVars>
      </dgm:prSet>
      <dgm:spPr/>
    </dgm:pt>
    <dgm:pt modelId="{10CDDFD2-9485-43EB-9732-B1E148CE2DFA}" type="pres">
      <dgm:prSet presAssocID="{E12B7C55-34FA-47BB-9DFB-1888A17C38E8}" presName="sp" presStyleCnt="0"/>
      <dgm:spPr/>
    </dgm:pt>
    <dgm:pt modelId="{ADFE0E40-3DAA-4C43-9FBB-8DDE5418B122}" type="pres">
      <dgm:prSet presAssocID="{00C66D77-470A-468F-8162-41378DD2E775}" presName="composite" presStyleCnt="0"/>
      <dgm:spPr/>
    </dgm:pt>
    <dgm:pt modelId="{B26D941B-CD8B-4C97-BAF2-D64DC99E2282}" type="pres">
      <dgm:prSet presAssocID="{00C66D77-470A-468F-8162-41378DD2E7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3246295-892E-4A4C-BAA3-475AA8A28F99}" type="pres">
      <dgm:prSet presAssocID="{00C66D77-470A-468F-8162-41378DD2E77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B676E05-CD73-42BE-921D-5033764B64FD}" type="presOf" srcId="{74E49A7C-2A0F-45F7-8F5F-C668F89B53B2}" destId="{EFB4D89E-0008-4E03-AAD0-13D3CDC0F1D5}" srcOrd="0" destOrd="0" presId="urn:microsoft.com/office/officeart/2005/8/layout/chevron2"/>
    <dgm:cxn modelId="{A4626212-4B70-47A5-95E4-7DEFE84F6AAB}" srcId="{18B82E26-0034-4BC7-A686-546F2E6F1BA0}" destId="{00C66D77-470A-468F-8162-41378DD2E775}" srcOrd="2" destOrd="0" parTransId="{2F91F1EF-BEC1-4115-AB21-E21D1B77C1C3}" sibTransId="{FAB12F63-B718-4C21-99E6-861C039ADCAA}"/>
    <dgm:cxn modelId="{8B1A4A15-FFF6-46E6-A4B5-50B764C6BA19}" type="presOf" srcId="{4113461D-A503-4E05-955E-6A82C2935B21}" destId="{7F17B706-05A8-4C05-9A9D-1A7A34579341}" srcOrd="0" destOrd="0" presId="urn:microsoft.com/office/officeart/2005/8/layout/chevron2"/>
    <dgm:cxn modelId="{669B3F2D-28B7-48E3-84F3-A33B668223CE}" type="presOf" srcId="{97C0BEE1-145D-4EF9-84BD-CE92DF7B0511}" destId="{198EFC9C-DCA2-431F-86FB-8CFC3D8988C6}" srcOrd="0" destOrd="0" presId="urn:microsoft.com/office/officeart/2005/8/layout/chevron2"/>
    <dgm:cxn modelId="{B8D49949-B06A-44B7-8C2A-39FF8D71A421}" type="presOf" srcId="{0D040937-A0B4-4DBA-BB3E-1E599748AC30}" destId="{D2F8EC00-A8D4-4490-9093-1C64B4DA0960}" srcOrd="0" destOrd="0" presId="urn:microsoft.com/office/officeart/2005/8/layout/chevron2"/>
    <dgm:cxn modelId="{C346FD4C-DF40-4549-9C96-6D955F5896F4}" srcId="{00C66D77-470A-468F-8162-41378DD2E775}" destId="{296203B8-98CC-4987-9423-EE45C33A7BEE}" srcOrd="0" destOrd="0" parTransId="{C1D6BD80-72FF-4802-83B1-0AE8DD55EE5E}" sibTransId="{8D0AF055-4DC9-4438-AF0F-BBFBD8C98122}"/>
    <dgm:cxn modelId="{5B2E5289-D98D-43D9-945A-EFB35E8E9573}" srcId="{0D040937-A0B4-4DBA-BB3E-1E599748AC30}" destId="{4113461D-A503-4E05-955E-6A82C2935B21}" srcOrd="0" destOrd="0" parTransId="{06E4865A-7B84-4A25-82D0-5BC1A35BEF50}" sibTransId="{5833111A-6BE8-4141-93F9-37609FC88F87}"/>
    <dgm:cxn modelId="{48CCBC92-CD7C-4227-88C0-8AF622A1DB8A}" srcId="{18B82E26-0034-4BC7-A686-546F2E6F1BA0}" destId="{74E49A7C-2A0F-45F7-8F5F-C668F89B53B2}" srcOrd="1" destOrd="0" parTransId="{8D76FF1F-98A4-420C-915A-9E47A608ED7C}" sibTransId="{E12B7C55-34FA-47BB-9DFB-1888A17C38E8}"/>
    <dgm:cxn modelId="{2E4FED92-61D7-4434-B5A3-14879A10DFE6}" type="presOf" srcId="{00C66D77-470A-468F-8162-41378DD2E775}" destId="{B26D941B-CD8B-4C97-BAF2-D64DC99E2282}" srcOrd="0" destOrd="0" presId="urn:microsoft.com/office/officeart/2005/8/layout/chevron2"/>
    <dgm:cxn modelId="{0D54C098-DA7C-48E9-8729-03B18F511D0C}" type="presOf" srcId="{18B82E26-0034-4BC7-A686-546F2E6F1BA0}" destId="{B3BD4887-A0DB-417A-BF6A-3B8FC3402C9A}" srcOrd="0" destOrd="0" presId="urn:microsoft.com/office/officeart/2005/8/layout/chevron2"/>
    <dgm:cxn modelId="{28A4E8C2-7F50-44D2-A78C-F9D5BB3A1FAB}" type="presOf" srcId="{296203B8-98CC-4987-9423-EE45C33A7BEE}" destId="{43246295-892E-4A4C-BAA3-475AA8A28F99}" srcOrd="0" destOrd="0" presId="urn:microsoft.com/office/officeart/2005/8/layout/chevron2"/>
    <dgm:cxn modelId="{D0FA0FD2-AD93-482A-971D-3D700B9B5839}" srcId="{74E49A7C-2A0F-45F7-8F5F-C668F89B53B2}" destId="{97C0BEE1-145D-4EF9-84BD-CE92DF7B0511}" srcOrd="0" destOrd="0" parTransId="{AD64DB9E-0722-4097-8BFD-8A03DA185574}" sibTransId="{D4E5392B-B00A-4720-A2FE-AB4BC747A39A}"/>
    <dgm:cxn modelId="{F79EEEE6-B903-4909-AE68-128BA331E8AB}" srcId="{18B82E26-0034-4BC7-A686-546F2E6F1BA0}" destId="{0D040937-A0B4-4DBA-BB3E-1E599748AC30}" srcOrd="0" destOrd="0" parTransId="{3B18DFAB-ACCB-498F-95F2-9908FFAADE97}" sibTransId="{4F0A11F9-3430-4A4E-BF0E-59485AE91808}"/>
    <dgm:cxn modelId="{97F1F01C-6534-48DD-8BF3-59D5872295F3}" type="presParOf" srcId="{B3BD4887-A0DB-417A-BF6A-3B8FC3402C9A}" destId="{72340191-B1D4-46BD-8734-C1B37C25594E}" srcOrd="0" destOrd="0" presId="urn:microsoft.com/office/officeart/2005/8/layout/chevron2"/>
    <dgm:cxn modelId="{4000AC9D-6F20-42E5-B437-5CA9F46D1F08}" type="presParOf" srcId="{72340191-B1D4-46BD-8734-C1B37C25594E}" destId="{D2F8EC00-A8D4-4490-9093-1C64B4DA0960}" srcOrd="0" destOrd="0" presId="urn:microsoft.com/office/officeart/2005/8/layout/chevron2"/>
    <dgm:cxn modelId="{4526493C-E7D8-4061-AB9D-0CC5F7F94BC9}" type="presParOf" srcId="{72340191-B1D4-46BD-8734-C1B37C25594E}" destId="{7F17B706-05A8-4C05-9A9D-1A7A34579341}" srcOrd="1" destOrd="0" presId="urn:microsoft.com/office/officeart/2005/8/layout/chevron2"/>
    <dgm:cxn modelId="{27D2CF64-9FE1-4971-97DA-7CE648EB054F}" type="presParOf" srcId="{B3BD4887-A0DB-417A-BF6A-3B8FC3402C9A}" destId="{D44DCA2D-D6AC-4C84-979F-E9D1AA796FDD}" srcOrd="1" destOrd="0" presId="urn:microsoft.com/office/officeart/2005/8/layout/chevron2"/>
    <dgm:cxn modelId="{1332917A-94F5-4785-A3F6-C3628AAC94C4}" type="presParOf" srcId="{B3BD4887-A0DB-417A-BF6A-3B8FC3402C9A}" destId="{9FE3692A-9B34-4412-A3E7-02E97CBDAFEB}" srcOrd="2" destOrd="0" presId="urn:microsoft.com/office/officeart/2005/8/layout/chevron2"/>
    <dgm:cxn modelId="{469BDE9C-90FE-44C6-91D3-E04E6631EE1F}" type="presParOf" srcId="{9FE3692A-9B34-4412-A3E7-02E97CBDAFEB}" destId="{EFB4D89E-0008-4E03-AAD0-13D3CDC0F1D5}" srcOrd="0" destOrd="0" presId="urn:microsoft.com/office/officeart/2005/8/layout/chevron2"/>
    <dgm:cxn modelId="{D7C250A6-3158-4F0A-BDB5-5283BDA33422}" type="presParOf" srcId="{9FE3692A-9B34-4412-A3E7-02E97CBDAFEB}" destId="{198EFC9C-DCA2-431F-86FB-8CFC3D8988C6}" srcOrd="1" destOrd="0" presId="urn:microsoft.com/office/officeart/2005/8/layout/chevron2"/>
    <dgm:cxn modelId="{DA7F7105-745D-4AB8-A8E5-54756AE58F8E}" type="presParOf" srcId="{B3BD4887-A0DB-417A-BF6A-3B8FC3402C9A}" destId="{10CDDFD2-9485-43EB-9732-B1E148CE2DFA}" srcOrd="3" destOrd="0" presId="urn:microsoft.com/office/officeart/2005/8/layout/chevron2"/>
    <dgm:cxn modelId="{493EC44F-8023-4F7A-AC7B-FA3F071E5B3B}" type="presParOf" srcId="{B3BD4887-A0DB-417A-BF6A-3B8FC3402C9A}" destId="{ADFE0E40-3DAA-4C43-9FBB-8DDE5418B122}" srcOrd="4" destOrd="0" presId="urn:microsoft.com/office/officeart/2005/8/layout/chevron2"/>
    <dgm:cxn modelId="{5A00022A-4039-4102-B8CB-CA973F0D9A54}" type="presParOf" srcId="{ADFE0E40-3DAA-4C43-9FBB-8DDE5418B122}" destId="{B26D941B-CD8B-4C97-BAF2-D64DC99E2282}" srcOrd="0" destOrd="0" presId="urn:microsoft.com/office/officeart/2005/8/layout/chevron2"/>
    <dgm:cxn modelId="{96E422A3-C201-4DC3-BD92-370E5A37FD5D}" type="presParOf" srcId="{ADFE0E40-3DAA-4C43-9FBB-8DDE5418B122}" destId="{43246295-892E-4A4C-BAA3-475AA8A28F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44BD94-C515-4514-91A4-179443911C26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2D63FD-C57D-46B8-AACA-FAF414BC0B4C}">
      <dgm:prSet/>
      <dgm:spPr/>
      <dgm:t>
        <a:bodyPr/>
        <a:lstStyle/>
        <a:p>
          <a:r>
            <a:rPr lang="ru-RU" dirty="0"/>
            <a:t>По определению, архитектура — это описание сложной системы, состоящей из множества элементов, как единого целого.</a:t>
          </a:r>
        </a:p>
      </dgm:t>
    </dgm:pt>
    <dgm:pt modelId="{A165A7E7-9D9A-4015-B8D3-A986E2D83EDA}" type="parTrans" cxnId="{575C4D7F-61BA-4492-B5E6-2E0B2D2F3918}">
      <dgm:prSet/>
      <dgm:spPr/>
      <dgm:t>
        <a:bodyPr/>
        <a:lstStyle/>
        <a:p>
          <a:endParaRPr lang="ru-RU"/>
        </a:p>
      </dgm:t>
    </dgm:pt>
    <dgm:pt modelId="{4F297225-12B5-4861-AC7B-41A6BDCC0F37}" type="sibTrans" cxnId="{575C4D7F-61BA-4492-B5E6-2E0B2D2F3918}">
      <dgm:prSet/>
      <dgm:spPr/>
      <dgm:t>
        <a:bodyPr/>
        <a:lstStyle/>
        <a:p>
          <a:endParaRPr lang="ru-RU"/>
        </a:p>
      </dgm:t>
    </dgm:pt>
    <dgm:pt modelId="{23616F06-04B9-4041-BA44-CCF1240EA082}">
      <dgm:prSet/>
      <dgm:spPr/>
      <dgm:t>
        <a:bodyPr/>
        <a:lstStyle/>
        <a:p>
          <a:r>
            <a:rPr lang="ru-RU" dirty="0"/>
            <a:t>Архитектура современного персонального компьютера является обобщением принципов построения ЭВМ, предложенным группой ученых во главе с Джоном фон Нейманом.</a:t>
          </a:r>
        </a:p>
      </dgm:t>
    </dgm:pt>
    <dgm:pt modelId="{84276598-8B8B-454C-AC37-853ABC50D3A5}" type="parTrans" cxnId="{A4E71800-5BED-43B5-BE5F-4C5BCBB8BFE1}">
      <dgm:prSet/>
      <dgm:spPr/>
      <dgm:t>
        <a:bodyPr/>
        <a:lstStyle/>
        <a:p>
          <a:endParaRPr lang="ru-RU"/>
        </a:p>
      </dgm:t>
    </dgm:pt>
    <dgm:pt modelId="{7EF19243-AF78-44A0-8523-596CC951F2D0}" type="sibTrans" cxnId="{A4E71800-5BED-43B5-BE5F-4C5BCBB8BFE1}">
      <dgm:prSet/>
      <dgm:spPr/>
      <dgm:t>
        <a:bodyPr/>
        <a:lstStyle/>
        <a:p>
          <a:endParaRPr lang="ru-RU"/>
        </a:p>
      </dgm:t>
    </dgm:pt>
    <dgm:pt modelId="{92A62552-3E9D-4145-A14C-E08A113B456E}">
      <dgm:prSet/>
      <dgm:spPr/>
      <dgm:t>
        <a:bodyPr/>
        <a:lstStyle/>
        <a:p>
          <a:r>
            <a:rPr lang="ru-RU"/>
            <a:t>Реальная структура современного компьютера значительно сложнее, что обусловлено стремлением к повышению его производительности и функциональных возможностей </a:t>
          </a:r>
        </a:p>
      </dgm:t>
    </dgm:pt>
    <dgm:pt modelId="{28CCE90D-06D7-4769-BB34-B605663B5A7A}" type="parTrans" cxnId="{08A08987-5D02-43EC-BE06-D20B5C06D5A2}">
      <dgm:prSet/>
      <dgm:spPr/>
      <dgm:t>
        <a:bodyPr/>
        <a:lstStyle/>
        <a:p>
          <a:endParaRPr lang="ru-RU"/>
        </a:p>
      </dgm:t>
    </dgm:pt>
    <dgm:pt modelId="{CC49C9B8-27CC-427C-987E-CB014D171044}" type="sibTrans" cxnId="{08A08987-5D02-43EC-BE06-D20B5C06D5A2}">
      <dgm:prSet/>
      <dgm:spPr/>
      <dgm:t>
        <a:bodyPr/>
        <a:lstStyle/>
        <a:p>
          <a:endParaRPr lang="ru-RU"/>
        </a:p>
      </dgm:t>
    </dgm:pt>
    <dgm:pt modelId="{FC63705F-562D-42FC-8CBB-3AF06ED4F102}">
      <dgm:prSet/>
      <dgm:spPr/>
      <dgm:t>
        <a:bodyPr/>
        <a:lstStyle/>
        <a:p>
          <a:r>
            <a:rPr lang="ru-RU" dirty="0"/>
            <a:t>Так, в структуре персональной ЭВМ появилась </a:t>
          </a:r>
          <a:r>
            <a:rPr lang="ru-RU" dirty="0" err="1"/>
            <a:t>кэшпамять</a:t>
          </a:r>
          <a:r>
            <a:rPr lang="ru-RU" dirty="0"/>
            <a:t>, введены каналы прямого доступа к оперативной памяти, используемые для обмена данными с устройствами ввода/вывода, минуя микропроцессор.</a:t>
          </a:r>
        </a:p>
      </dgm:t>
    </dgm:pt>
    <dgm:pt modelId="{3DD7AF0C-D440-494D-92A2-5CE0117F0964}" type="parTrans" cxnId="{D2431E09-808D-42FA-8F6F-B5DB9C2C3759}">
      <dgm:prSet/>
      <dgm:spPr/>
      <dgm:t>
        <a:bodyPr/>
        <a:lstStyle/>
        <a:p>
          <a:endParaRPr lang="ru-RU"/>
        </a:p>
      </dgm:t>
    </dgm:pt>
    <dgm:pt modelId="{5D94BC9B-E185-4857-911F-538576A64219}" type="sibTrans" cxnId="{D2431E09-808D-42FA-8F6F-B5DB9C2C3759}">
      <dgm:prSet/>
      <dgm:spPr/>
      <dgm:t>
        <a:bodyPr/>
        <a:lstStyle/>
        <a:p>
          <a:endParaRPr lang="ru-RU"/>
        </a:p>
      </dgm:t>
    </dgm:pt>
    <dgm:pt modelId="{5E8983E9-A8E5-4C71-BEB2-8FCC979A5480}">
      <dgm:prSet/>
      <dgm:spPr/>
      <dgm:t>
        <a:bodyPr/>
        <a:lstStyle/>
        <a:p>
          <a:r>
            <a:rPr lang="ru-RU" dirty="0"/>
            <a:t>Периферийные устройства подключаются к аппаратуре компьютера через специальные контроллеры (К) или адаптеры (А) — устройства управления, освобождая процессор от непосредственного управления данным оборудованием.</a:t>
          </a:r>
        </a:p>
      </dgm:t>
    </dgm:pt>
    <dgm:pt modelId="{23808C4A-EEF8-4B3D-B8A0-D8D597AC020E}" type="parTrans" cxnId="{654ADEB2-B43A-4ABA-A025-C6C23263A9B7}">
      <dgm:prSet/>
      <dgm:spPr/>
      <dgm:t>
        <a:bodyPr/>
        <a:lstStyle/>
        <a:p>
          <a:endParaRPr lang="ru-RU"/>
        </a:p>
      </dgm:t>
    </dgm:pt>
    <dgm:pt modelId="{C0D41AB4-91C8-4E42-9154-1A526FC57364}" type="sibTrans" cxnId="{654ADEB2-B43A-4ABA-A025-C6C23263A9B7}">
      <dgm:prSet/>
      <dgm:spPr/>
      <dgm:t>
        <a:bodyPr/>
        <a:lstStyle/>
        <a:p>
          <a:endParaRPr lang="ru-RU"/>
        </a:p>
      </dgm:t>
    </dgm:pt>
    <dgm:pt modelId="{9BD5C0A1-AD4D-4E22-BA99-15FB7DFD9F4B}">
      <dgm:prSet/>
      <dgm:spPr/>
      <dgm:t>
        <a:bodyPr/>
        <a:lstStyle/>
        <a:p>
          <a:r>
            <a:rPr lang="ru-RU" dirty="0"/>
            <a:t>В архитектуре персонального компьютера появился сопроцессор — устройство, функционирующее параллельно с главным процессором и выполняющее специфические операции: например, математический сопроцессор предназначен для сложных математических вычислений.</a:t>
          </a:r>
        </a:p>
      </dgm:t>
    </dgm:pt>
    <dgm:pt modelId="{9147B052-31E6-456D-BC6C-5BFCE42434F8}" type="parTrans" cxnId="{15FD1922-5CFB-48E1-829A-6F1F7DE2FDEC}">
      <dgm:prSet/>
      <dgm:spPr/>
      <dgm:t>
        <a:bodyPr/>
        <a:lstStyle/>
        <a:p>
          <a:endParaRPr lang="ru-RU"/>
        </a:p>
      </dgm:t>
    </dgm:pt>
    <dgm:pt modelId="{B93E126F-A9EC-4038-8E6D-5B4F0763A231}" type="sibTrans" cxnId="{15FD1922-5CFB-48E1-829A-6F1F7DE2FDEC}">
      <dgm:prSet/>
      <dgm:spPr/>
      <dgm:t>
        <a:bodyPr/>
        <a:lstStyle/>
        <a:p>
          <a:endParaRPr lang="ru-RU"/>
        </a:p>
      </dgm:t>
    </dgm:pt>
    <dgm:pt modelId="{A724CC3F-F37D-4A13-81F3-26B8B0457741}">
      <dgm:prSet/>
      <dgm:spPr/>
      <dgm:t>
        <a:bodyPr/>
        <a:lstStyle/>
        <a:p>
          <a:r>
            <a:rPr lang="ru-RU" dirty="0"/>
            <a:t>Системный блок является центральной частью ПК. В корпусе системного блока размещены внутренние устройства ПК. </a:t>
          </a:r>
        </a:p>
      </dgm:t>
    </dgm:pt>
    <dgm:pt modelId="{D5DD75A7-5EEC-45C0-B8B3-4B49FD60E89D}" type="parTrans" cxnId="{6AF4C174-2748-4E37-9532-A1F47BA4F4FB}">
      <dgm:prSet/>
      <dgm:spPr/>
      <dgm:t>
        <a:bodyPr/>
        <a:lstStyle/>
        <a:p>
          <a:endParaRPr lang="ru-RU"/>
        </a:p>
      </dgm:t>
    </dgm:pt>
    <dgm:pt modelId="{C3E07B12-EA25-49FE-88A1-697A05874FBD}" type="sibTrans" cxnId="{6AF4C174-2748-4E37-9532-A1F47BA4F4FB}">
      <dgm:prSet/>
      <dgm:spPr/>
      <dgm:t>
        <a:bodyPr/>
        <a:lstStyle/>
        <a:p>
          <a:endParaRPr lang="ru-RU"/>
        </a:p>
      </dgm:t>
    </dgm:pt>
    <dgm:pt modelId="{6588C4DB-CC6C-4CE7-8985-489EE37EB3C1}">
      <dgm:prSet/>
      <dgm:spPr/>
      <dgm:t>
        <a:bodyPr/>
        <a:lstStyle/>
        <a:p>
          <a:r>
            <a:rPr lang="ru-RU" dirty="0"/>
            <a:t>•  системная (материнская) плата с микропроцессором;</a:t>
          </a:r>
        </a:p>
      </dgm:t>
    </dgm:pt>
    <dgm:pt modelId="{D737D60D-E238-47F9-9FF1-31B219B60349}" type="parTrans" cxnId="{32C032B8-FA64-4670-A196-16BC89D93393}">
      <dgm:prSet/>
      <dgm:spPr/>
      <dgm:t>
        <a:bodyPr/>
        <a:lstStyle/>
        <a:p>
          <a:endParaRPr lang="ru-RU"/>
        </a:p>
      </dgm:t>
    </dgm:pt>
    <dgm:pt modelId="{906B6F57-DFE3-41EF-9C6B-41CAA05FF2B0}" type="sibTrans" cxnId="{32C032B8-FA64-4670-A196-16BC89D93393}">
      <dgm:prSet/>
      <dgm:spPr/>
      <dgm:t>
        <a:bodyPr/>
        <a:lstStyle/>
        <a:p>
          <a:endParaRPr lang="ru-RU"/>
        </a:p>
      </dgm:t>
    </dgm:pt>
    <dgm:pt modelId="{D8D518A5-127F-4D48-8B59-80EC7109880F}">
      <dgm:prSet/>
      <dgm:spPr/>
      <dgm:t>
        <a:bodyPr/>
        <a:lstStyle/>
        <a:p>
          <a:r>
            <a:rPr lang="ru-RU" dirty="0"/>
            <a:t>•  оперативная память;</a:t>
          </a:r>
        </a:p>
      </dgm:t>
    </dgm:pt>
    <dgm:pt modelId="{35EF5750-B235-4AEC-8F66-BD93CF450E1F}" type="parTrans" cxnId="{89873667-2DE9-4738-A761-BD2ADFFB69FC}">
      <dgm:prSet/>
      <dgm:spPr/>
      <dgm:t>
        <a:bodyPr/>
        <a:lstStyle/>
        <a:p>
          <a:endParaRPr lang="ru-RU"/>
        </a:p>
      </dgm:t>
    </dgm:pt>
    <dgm:pt modelId="{8B7B39EA-FA87-459F-8C4C-E5455BFCDC61}" type="sibTrans" cxnId="{89873667-2DE9-4738-A761-BD2ADFFB69FC}">
      <dgm:prSet/>
      <dgm:spPr/>
      <dgm:t>
        <a:bodyPr/>
        <a:lstStyle/>
        <a:p>
          <a:endParaRPr lang="ru-RU"/>
        </a:p>
      </dgm:t>
    </dgm:pt>
    <dgm:pt modelId="{C59686F3-57FA-4CD1-9A34-B7A596865B21}">
      <dgm:prSet/>
      <dgm:spPr/>
      <dgm:t>
        <a:bodyPr/>
        <a:lstStyle/>
        <a:p>
          <a:r>
            <a:rPr lang="ru-RU" dirty="0"/>
            <a:t>•  накопитель на жестком магнитном диске;</a:t>
          </a:r>
        </a:p>
      </dgm:t>
    </dgm:pt>
    <dgm:pt modelId="{9FA09AEF-8ACE-425F-8093-AC8BE71D6EA2}" type="parTrans" cxnId="{ADE1116E-8D1A-45D9-B40D-987B74A0684F}">
      <dgm:prSet/>
      <dgm:spPr/>
      <dgm:t>
        <a:bodyPr/>
        <a:lstStyle/>
        <a:p>
          <a:endParaRPr lang="ru-RU"/>
        </a:p>
      </dgm:t>
    </dgm:pt>
    <dgm:pt modelId="{2A2BEEB9-2B58-43D4-85F1-1D32B03C92F0}" type="sibTrans" cxnId="{ADE1116E-8D1A-45D9-B40D-987B74A0684F}">
      <dgm:prSet/>
      <dgm:spPr/>
      <dgm:t>
        <a:bodyPr/>
        <a:lstStyle/>
        <a:p>
          <a:endParaRPr lang="ru-RU"/>
        </a:p>
      </dgm:t>
    </dgm:pt>
    <dgm:pt modelId="{56F4E479-E67C-4B71-8906-B5D87B7CDD38}">
      <dgm:prSet/>
      <dgm:spPr/>
      <dgm:t>
        <a:bodyPr/>
        <a:lstStyle/>
        <a:p>
          <a:r>
            <a:rPr lang="ru-RU" dirty="0"/>
            <a:t>•  контроллеры или адаптеры для подключения и управления внешними устройствами ПК (монитором, звуковыми колонками и др.);</a:t>
          </a:r>
        </a:p>
      </dgm:t>
    </dgm:pt>
    <dgm:pt modelId="{741A91CF-7295-4BA6-B169-73F2B92E5E43}" type="parTrans" cxnId="{580A524F-2D43-4C70-8753-436D74A97E75}">
      <dgm:prSet/>
      <dgm:spPr/>
      <dgm:t>
        <a:bodyPr/>
        <a:lstStyle/>
        <a:p>
          <a:endParaRPr lang="ru-RU"/>
        </a:p>
      </dgm:t>
    </dgm:pt>
    <dgm:pt modelId="{2523FE9F-9816-4B01-B013-C0AD4CC301C7}" type="sibTrans" cxnId="{580A524F-2D43-4C70-8753-436D74A97E75}">
      <dgm:prSet/>
      <dgm:spPr/>
      <dgm:t>
        <a:bodyPr/>
        <a:lstStyle/>
        <a:p>
          <a:endParaRPr lang="ru-RU"/>
        </a:p>
      </dgm:t>
    </dgm:pt>
    <dgm:pt modelId="{1785EA0B-5F8A-4359-B363-4A96C331C84C}">
      <dgm:prSet/>
      <dgm:spPr/>
      <dgm:t>
        <a:bodyPr/>
        <a:lstStyle/>
        <a:p>
          <a:r>
            <a:rPr lang="ru-RU" dirty="0"/>
            <a:t>•  порты для подключения внешних устройств (принтер,</a:t>
          </a:r>
        </a:p>
      </dgm:t>
    </dgm:pt>
    <dgm:pt modelId="{42AC47B9-39CD-4E01-B447-78C3EC40E412}" type="parTrans" cxnId="{11D1DBEB-2181-4AA3-A3FB-7BBEB60BC3D0}">
      <dgm:prSet/>
      <dgm:spPr/>
      <dgm:t>
        <a:bodyPr/>
        <a:lstStyle/>
        <a:p>
          <a:endParaRPr lang="ru-RU"/>
        </a:p>
      </dgm:t>
    </dgm:pt>
    <dgm:pt modelId="{AE5594E1-AAAC-4688-83F2-9C0BAEB47233}" type="sibTrans" cxnId="{11D1DBEB-2181-4AA3-A3FB-7BBEB60BC3D0}">
      <dgm:prSet/>
      <dgm:spPr/>
      <dgm:t>
        <a:bodyPr/>
        <a:lstStyle/>
        <a:p>
          <a:endParaRPr lang="ru-RU"/>
        </a:p>
      </dgm:t>
    </dgm:pt>
    <dgm:pt modelId="{4ECC8A6E-BC2C-4537-8C96-05DD1A3BDC78}">
      <dgm:prSet/>
      <dgm:spPr/>
      <dgm:t>
        <a:bodyPr/>
        <a:lstStyle/>
        <a:p>
          <a:r>
            <a:rPr lang="ru-RU" dirty="0"/>
            <a:t>мышьи др.);</a:t>
          </a:r>
        </a:p>
      </dgm:t>
    </dgm:pt>
    <dgm:pt modelId="{1483FC8B-648D-4D93-AA30-1E791A65F192}" type="parTrans" cxnId="{475ACBD6-D234-491A-B69D-2BA75F89905E}">
      <dgm:prSet/>
      <dgm:spPr/>
      <dgm:t>
        <a:bodyPr/>
        <a:lstStyle/>
        <a:p>
          <a:endParaRPr lang="ru-RU"/>
        </a:p>
      </dgm:t>
    </dgm:pt>
    <dgm:pt modelId="{559D551E-A220-40F4-94FA-24BFD40F510E}" type="sibTrans" cxnId="{475ACBD6-D234-491A-B69D-2BA75F89905E}">
      <dgm:prSet/>
      <dgm:spPr/>
      <dgm:t>
        <a:bodyPr/>
        <a:lstStyle/>
        <a:p>
          <a:endParaRPr lang="ru-RU"/>
        </a:p>
      </dgm:t>
    </dgm:pt>
    <dgm:pt modelId="{55AA2AE7-72FC-49C3-9B45-318899DA875D}">
      <dgm:prSet/>
      <dgm:spPr/>
      <dgm:t>
        <a:bodyPr/>
        <a:lstStyle/>
        <a:p>
          <a:r>
            <a:rPr lang="ru-RU" dirty="0"/>
            <a:t>•  внешние запоминающие устройства (ВЗУ) для гибких магнитных дисков и лазерных дисков типа CD-ROM и DVD-ROM.</a:t>
          </a:r>
        </a:p>
      </dgm:t>
    </dgm:pt>
    <dgm:pt modelId="{555858DD-8F12-456B-8D69-6D41218C0276}" type="parTrans" cxnId="{E49AEBA4-77CF-46FA-8B73-B8E9846263A6}">
      <dgm:prSet/>
      <dgm:spPr/>
      <dgm:t>
        <a:bodyPr/>
        <a:lstStyle/>
        <a:p>
          <a:endParaRPr lang="ru-RU"/>
        </a:p>
      </dgm:t>
    </dgm:pt>
    <dgm:pt modelId="{B28C1977-F6B3-439D-932F-16B7FD0A857E}" type="sibTrans" cxnId="{E49AEBA4-77CF-46FA-8B73-B8E9846263A6}">
      <dgm:prSet/>
      <dgm:spPr/>
      <dgm:t>
        <a:bodyPr/>
        <a:lstStyle/>
        <a:p>
          <a:endParaRPr lang="ru-RU"/>
        </a:p>
      </dgm:t>
    </dgm:pt>
    <dgm:pt modelId="{097DBFA1-72FE-4249-A142-4FA1A9D6CF0E}">
      <dgm:prSet/>
      <dgm:spPr/>
      <dgm:t>
        <a:bodyPr/>
        <a:lstStyle/>
        <a:p>
          <a:r>
            <a:rPr lang="ru-RU" dirty="0"/>
            <a:t> В классической архитектуре неймановской ЭВМ можно выделить 5 основных блоков, показанных.</a:t>
          </a:r>
        </a:p>
      </dgm:t>
    </dgm:pt>
    <dgm:pt modelId="{FB85CA15-8821-4568-A681-D5EB87F7A2A8}" type="parTrans" cxnId="{27D774EB-3B79-447C-9037-0E3652B9C2C4}">
      <dgm:prSet/>
      <dgm:spPr/>
      <dgm:t>
        <a:bodyPr/>
        <a:lstStyle/>
        <a:p>
          <a:endParaRPr lang="ru-RU"/>
        </a:p>
      </dgm:t>
    </dgm:pt>
    <dgm:pt modelId="{A6C9F725-2F3B-4FDB-A490-3B801A98C87D}" type="sibTrans" cxnId="{27D774EB-3B79-447C-9037-0E3652B9C2C4}">
      <dgm:prSet/>
      <dgm:spPr/>
      <dgm:t>
        <a:bodyPr/>
        <a:lstStyle/>
        <a:p>
          <a:endParaRPr lang="ru-RU"/>
        </a:p>
      </dgm:t>
    </dgm:pt>
    <dgm:pt modelId="{DF3E0B7C-38F5-4011-B454-C19F84779156}">
      <dgm:prSet/>
      <dgm:spPr/>
      <dgm:t>
        <a:bodyPr/>
        <a:lstStyle/>
        <a:p>
          <a:r>
            <a:rPr lang="ru-RU" dirty="0"/>
            <a:t> С помощью устройств ввода (</a:t>
          </a:r>
          <a:r>
            <a:rPr lang="ru-RU" dirty="0" err="1"/>
            <a:t>УВв</a:t>
          </a:r>
          <a:r>
            <a:rPr lang="ru-RU" dirty="0"/>
            <a:t>) данные и программы, представленные в двоичной форме, попадают в оперативно-запоминающее устройство (ОЗУ), или память, машины. </a:t>
          </a:r>
        </a:p>
      </dgm:t>
    </dgm:pt>
    <dgm:pt modelId="{C2B2CB35-0582-4462-8408-730911B8C45D}" type="parTrans" cxnId="{8D62C7C5-F32F-4D82-9C11-05952850EFA0}">
      <dgm:prSet/>
      <dgm:spPr/>
      <dgm:t>
        <a:bodyPr/>
        <a:lstStyle/>
        <a:p>
          <a:endParaRPr lang="ru-RU"/>
        </a:p>
      </dgm:t>
    </dgm:pt>
    <dgm:pt modelId="{044924D2-A4AE-4F56-9142-1E21A6AC2888}" type="sibTrans" cxnId="{8D62C7C5-F32F-4D82-9C11-05952850EFA0}">
      <dgm:prSet/>
      <dgm:spPr/>
      <dgm:t>
        <a:bodyPr/>
        <a:lstStyle/>
        <a:p>
          <a:endParaRPr lang="ru-RU"/>
        </a:p>
      </dgm:t>
    </dgm:pt>
    <dgm:pt modelId="{C2B2D89A-833D-4E8D-B947-3E794CCCA173}">
      <dgm:prSet/>
      <dgm:spPr/>
      <dgm:t>
        <a:bodyPr/>
        <a:lstStyle/>
        <a:p>
          <a:r>
            <a:rPr lang="ru-RU" dirty="0"/>
            <a:t>Для реализации команд, образующих программу, используется арифметико-логическое устройство (АЛУ), выполняющее арифметические операции, операции сравнения, алгебры логики и др.</a:t>
          </a:r>
        </a:p>
      </dgm:t>
    </dgm:pt>
    <dgm:pt modelId="{D54E7477-9D84-4979-89BD-1815627A0AAE}" type="parTrans" cxnId="{EBB7788A-0E74-4EC2-8C67-6028014C3D30}">
      <dgm:prSet/>
      <dgm:spPr/>
      <dgm:t>
        <a:bodyPr/>
        <a:lstStyle/>
        <a:p>
          <a:endParaRPr lang="ru-RU"/>
        </a:p>
      </dgm:t>
    </dgm:pt>
    <dgm:pt modelId="{D81604AD-68F4-4227-9B16-31ED1CE42A81}" type="sibTrans" cxnId="{EBB7788A-0E74-4EC2-8C67-6028014C3D30}">
      <dgm:prSet/>
      <dgm:spPr/>
      <dgm:t>
        <a:bodyPr/>
        <a:lstStyle/>
        <a:p>
          <a:endParaRPr lang="ru-RU"/>
        </a:p>
      </dgm:t>
    </dgm:pt>
    <dgm:pt modelId="{19807281-09DD-467A-A802-F018D5B439CE}">
      <dgm:prSet/>
      <dgm:spPr/>
      <dgm:t>
        <a:bodyPr/>
        <a:lstStyle/>
        <a:p>
          <a:r>
            <a:rPr lang="ru-RU" dirty="0"/>
            <a:t> Взаимодействие ОЗУ и АЛУ осуществляет устройство управления (УУ). </a:t>
          </a:r>
        </a:p>
      </dgm:t>
    </dgm:pt>
    <dgm:pt modelId="{8EF93784-A661-494C-89EE-6D8F9B80DB8E}" type="parTrans" cxnId="{6018F682-10CC-4CEA-AF42-EEF56B46C6A6}">
      <dgm:prSet/>
      <dgm:spPr/>
      <dgm:t>
        <a:bodyPr/>
        <a:lstStyle/>
        <a:p>
          <a:endParaRPr lang="ru-RU"/>
        </a:p>
      </dgm:t>
    </dgm:pt>
    <dgm:pt modelId="{696A9ABD-2B28-4CB0-9965-E08220705ACE}" type="sibTrans" cxnId="{6018F682-10CC-4CEA-AF42-EEF56B46C6A6}">
      <dgm:prSet/>
      <dgm:spPr/>
      <dgm:t>
        <a:bodyPr/>
        <a:lstStyle/>
        <a:p>
          <a:endParaRPr lang="ru-RU"/>
        </a:p>
      </dgm:t>
    </dgm:pt>
    <dgm:pt modelId="{718A2A48-AD49-45E9-81D8-79C4F38C998A}">
      <dgm:prSet/>
      <dgm:spPr/>
      <dgm:t>
        <a:bodyPr/>
        <a:lstStyle/>
        <a:p>
          <a:r>
            <a:rPr lang="ru-RU"/>
            <a:t>С </a:t>
          </a:r>
          <a:r>
            <a:rPr lang="ru-RU" dirty="0"/>
            <a:t>его помощью программа из ОЗУ передается в АЛУ, отыскиваются нужные данные, выполняются вычисления, происходит запись в память и организуется выдача результата посредством устройства вывода (</a:t>
          </a:r>
          <a:r>
            <a:rPr lang="ru-RU" dirty="0" err="1"/>
            <a:t>УВыв</a:t>
          </a:r>
          <a:r>
            <a:rPr lang="ru-RU" dirty="0"/>
            <a:t>).</a:t>
          </a:r>
        </a:p>
      </dgm:t>
    </dgm:pt>
    <dgm:pt modelId="{CA4627AE-E435-4886-B6AC-FA3E0BC0F532}" type="parTrans" cxnId="{4193AA22-7D32-45A7-A1EE-B733C921331D}">
      <dgm:prSet/>
      <dgm:spPr/>
      <dgm:t>
        <a:bodyPr/>
        <a:lstStyle/>
        <a:p>
          <a:endParaRPr lang="ru-RU"/>
        </a:p>
      </dgm:t>
    </dgm:pt>
    <dgm:pt modelId="{D47E6E44-A00A-488A-9A55-C3706DBE2FD0}" type="sibTrans" cxnId="{4193AA22-7D32-45A7-A1EE-B733C921331D}">
      <dgm:prSet/>
      <dgm:spPr/>
      <dgm:t>
        <a:bodyPr/>
        <a:lstStyle/>
        <a:p>
          <a:endParaRPr lang="ru-RU"/>
        </a:p>
      </dgm:t>
    </dgm:pt>
    <dgm:pt modelId="{FBB63192-8D2D-40DD-A68D-E07DDCAB57D4}">
      <dgm:prSet/>
      <dgm:spPr/>
      <dgm:t>
        <a:bodyPr/>
        <a:lstStyle/>
        <a:p>
          <a:r>
            <a:rPr lang="ru-RU"/>
            <a:t>В </a:t>
          </a:r>
          <a:r>
            <a:rPr lang="ru-RU" dirty="0"/>
            <a:t>состав системного блока входят следующие Устройства:</a:t>
          </a:r>
        </a:p>
      </dgm:t>
    </dgm:pt>
    <dgm:pt modelId="{ACED1D47-1C8E-4677-94A3-B98F3FDC00D7}" type="parTrans" cxnId="{5B459F26-FFFD-4520-AC9D-F8C32C256BDF}">
      <dgm:prSet/>
      <dgm:spPr/>
      <dgm:t>
        <a:bodyPr/>
        <a:lstStyle/>
        <a:p>
          <a:endParaRPr lang="ru-RU"/>
        </a:p>
      </dgm:t>
    </dgm:pt>
    <dgm:pt modelId="{76ED21D5-F3B3-4138-B3CA-A5A2C0D35869}" type="sibTrans" cxnId="{5B459F26-FFFD-4520-AC9D-F8C32C256BDF}">
      <dgm:prSet/>
      <dgm:spPr/>
      <dgm:t>
        <a:bodyPr/>
        <a:lstStyle/>
        <a:p>
          <a:endParaRPr lang="ru-RU"/>
        </a:p>
      </dgm:t>
    </dgm:pt>
    <dgm:pt modelId="{62899D31-2741-4309-9A56-9037E717CE4E}" type="pres">
      <dgm:prSet presAssocID="{9444BD94-C515-4514-91A4-179443911C26}" presName="Name0" presStyleCnt="0">
        <dgm:presLayoutVars>
          <dgm:dir/>
          <dgm:resizeHandles val="exact"/>
        </dgm:presLayoutVars>
      </dgm:prSet>
      <dgm:spPr/>
    </dgm:pt>
    <dgm:pt modelId="{FA2E63CF-DDB1-4121-9781-72CEB010551D}" type="pres">
      <dgm:prSet presAssocID="{652D63FD-C57D-46B8-AACA-FAF414BC0B4C}" presName="node" presStyleLbl="node1" presStyleIdx="0" presStyleCnt="3">
        <dgm:presLayoutVars>
          <dgm:bulletEnabled val="1"/>
        </dgm:presLayoutVars>
      </dgm:prSet>
      <dgm:spPr/>
    </dgm:pt>
    <dgm:pt modelId="{5D1339D3-0CEA-436A-8943-0E58DCF6DC21}" type="pres">
      <dgm:prSet presAssocID="{4F297225-12B5-4861-AC7B-41A6BDCC0F37}" presName="sibTrans" presStyleCnt="0"/>
      <dgm:spPr/>
    </dgm:pt>
    <dgm:pt modelId="{9DFFC547-AB6C-4CA6-95AC-1572C27148BC}" type="pres">
      <dgm:prSet presAssocID="{92A62552-3E9D-4145-A14C-E08A113B456E}" presName="node" presStyleLbl="node1" presStyleIdx="1" presStyleCnt="3">
        <dgm:presLayoutVars>
          <dgm:bulletEnabled val="1"/>
        </dgm:presLayoutVars>
      </dgm:prSet>
      <dgm:spPr/>
    </dgm:pt>
    <dgm:pt modelId="{83B977C7-1E2C-4422-8B4C-7C1B10115B70}" type="pres">
      <dgm:prSet presAssocID="{CC49C9B8-27CC-427C-987E-CB014D171044}" presName="sibTrans" presStyleCnt="0"/>
      <dgm:spPr/>
    </dgm:pt>
    <dgm:pt modelId="{E3DD718A-BCE3-49DA-98F3-40D9E8D5BCD6}" type="pres">
      <dgm:prSet presAssocID="{FBB63192-8D2D-40DD-A68D-E07DDCAB57D4}" presName="node" presStyleLbl="node1" presStyleIdx="2" presStyleCnt="3">
        <dgm:presLayoutVars>
          <dgm:bulletEnabled val="1"/>
        </dgm:presLayoutVars>
      </dgm:prSet>
      <dgm:spPr/>
    </dgm:pt>
  </dgm:ptLst>
  <dgm:cxnLst>
    <dgm:cxn modelId="{A4E71800-5BED-43B5-BE5F-4C5BCBB8BFE1}" srcId="{652D63FD-C57D-46B8-AACA-FAF414BC0B4C}" destId="{23616F06-04B9-4041-BA44-CCF1240EA082}" srcOrd="0" destOrd="0" parTransId="{84276598-8B8B-454C-AC37-853ABC50D3A5}" sibTransId="{7EF19243-AF78-44A0-8523-596CC951F2D0}"/>
    <dgm:cxn modelId="{D2431E09-808D-42FA-8F6F-B5DB9C2C3759}" srcId="{92A62552-3E9D-4145-A14C-E08A113B456E}" destId="{FC63705F-562D-42FC-8CBB-3AF06ED4F102}" srcOrd="0" destOrd="0" parTransId="{3DD7AF0C-D440-494D-92A2-5CE0117F0964}" sibTransId="{5D94BC9B-E185-4857-911F-538576A64219}"/>
    <dgm:cxn modelId="{B93D0122-1C52-4799-A4AE-09CC2E3BBC56}" type="presOf" srcId="{92A62552-3E9D-4145-A14C-E08A113B456E}" destId="{9DFFC547-AB6C-4CA6-95AC-1572C27148BC}" srcOrd="0" destOrd="0" presId="urn:microsoft.com/office/officeart/2005/8/layout/hList6"/>
    <dgm:cxn modelId="{15FD1922-5CFB-48E1-829A-6F1F7DE2FDEC}" srcId="{92A62552-3E9D-4145-A14C-E08A113B456E}" destId="{9BD5C0A1-AD4D-4E22-BA99-15FB7DFD9F4B}" srcOrd="2" destOrd="0" parTransId="{9147B052-31E6-456D-BC6C-5BFCE42434F8}" sibTransId="{B93E126F-A9EC-4038-8E6D-5B4F0763A231}"/>
    <dgm:cxn modelId="{4193AA22-7D32-45A7-A1EE-B733C921331D}" srcId="{652D63FD-C57D-46B8-AACA-FAF414BC0B4C}" destId="{718A2A48-AD49-45E9-81D8-79C4F38C998A}" srcOrd="5" destOrd="0" parTransId="{CA4627AE-E435-4886-B6AC-FA3E0BC0F532}" sibTransId="{D47E6E44-A00A-488A-9A55-C3706DBE2FD0}"/>
    <dgm:cxn modelId="{5B459F26-FFFD-4520-AC9D-F8C32C256BDF}" srcId="{9444BD94-C515-4514-91A4-179443911C26}" destId="{FBB63192-8D2D-40DD-A68D-E07DDCAB57D4}" srcOrd="2" destOrd="0" parTransId="{ACED1D47-1C8E-4677-94A3-B98F3FDC00D7}" sibTransId="{76ED21D5-F3B3-4138-B3CA-A5A2C0D35869}"/>
    <dgm:cxn modelId="{93189D2A-5494-4F7E-8928-A274FD27EAEA}" type="presOf" srcId="{9444BD94-C515-4514-91A4-179443911C26}" destId="{62899D31-2741-4309-9A56-9037E717CE4E}" srcOrd="0" destOrd="0" presId="urn:microsoft.com/office/officeart/2005/8/layout/hList6"/>
    <dgm:cxn modelId="{CF6E6A43-7858-4A06-91B3-559308B713F0}" type="presOf" srcId="{FBB63192-8D2D-40DD-A68D-E07DDCAB57D4}" destId="{E3DD718A-BCE3-49DA-98F3-40D9E8D5BCD6}" srcOrd="0" destOrd="0" presId="urn:microsoft.com/office/officeart/2005/8/layout/hList6"/>
    <dgm:cxn modelId="{1E2D7665-1105-4A9C-BBE2-0D407C86B2A2}" type="presOf" srcId="{DF3E0B7C-38F5-4011-B454-C19F84779156}" destId="{FA2E63CF-DDB1-4121-9781-72CEB010551D}" srcOrd="0" destOrd="3" presId="urn:microsoft.com/office/officeart/2005/8/layout/hList6"/>
    <dgm:cxn modelId="{80F53246-5172-4789-B54E-E71989140A7F}" type="presOf" srcId="{A724CC3F-F37D-4A13-81F3-26B8B0457741}" destId="{9DFFC547-AB6C-4CA6-95AC-1572C27148BC}" srcOrd="0" destOrd="4" presId="urn:microsoft.com/office/officeart/2005/8/layout/hList6"/>
    <dgm:cxn modelId="{89873667-2DE9-4738-A761-BD2ADFFB69FC}" srcId="{FBB63192-8D2D-40DD-A68D-E07DDCAB57D4}" destId="{D8D518A5-127F-4D48-8B59-80EC7109880F}" srcOrd="1" destOrd="0" parTransId="{35EF5750-B235-4AEC-8F66-BD93CF450E1F}" sibTransId="{8B7B39EA-FA87-459F-8C4C-E5455BFCDC61}"/>
    <dgm:cxn modelId="{49BB8A6B-87B3-41F0-B934-3B3BEB420929}" type="presOf" srcId="{097DBFA1-72FE-4249-A142-4FA1A9D6CF0E}" destId="{FA2E63CF-DDB1-4121-9781-72CEB010551D}" srcOrd="0" destOrd="2" presId="urn:microsoft.com/office/officeart/2005/8/layout/hList6"/>
    <dgm:cxn modelId="{ADE1116E-8D1A-45D9-B40D-987B74A0684F}" srcId="{FBB63192-8D2D-40DD-A68D-E07DDCAB57D4}" destId="{C59686F3-57FA-4CD1-9A34-B7A596865B21}" srcOrd="2" destOrd="0" parTransId="{9FA09AEF-8ACE-425F-8093-AC8BE71D6EA2}" sibTransId="{2A2BEEB9-2B58-43D4-85F1-1D32B03C92F0}"/>
    <dgm:cxn modelId="{580A524F-2D43-4C70-8753-436D74A97E75}" srcId="{FBB63192-8D2D-40DD-A68D-E07DDCAB57D4}" destId="{56F4E479-E67C-4B71-8906-B5D87B7CDD38}" srcOrd="3" destOrd="0" parTransId="{741A91CF-7295-4BA6-B169-73F2B92E5E43}" sibTransId="{2523FE9F-9816-4B01-B013-C0AD4CC301C7}"/>
    <dgm:cxn modelId="{B9B3E450-4D82-4BE0-B1A0-03E2053BD30C}" type="presOf" srcId="{FC63705F-562D-42FC-8CBB-3AF06ED4F102}" destId="{9DFFC547-AB6C-4CA6-95AC-1572C27148BC}" srcOrd="0" destOrd="1" presId="urn:microsoft.com/office/officeart/2005/8/layout/hList6"/>
    <dgm:cxn modelId="{6AF4C174-2748-4E37-9532-A1F47BA4F4FB}" srcId="{92A62552-3E9D-4145-A14C-E08A113B456E}" destId="{A724CC3F-F37D-4A13-81F3-26B8B0457741}" srcOrd="3" destOrd="0" parTransId="{D5DD75A7-5EEC-45C0-B8B3-4B49FD60E89D}" sibTransId="{C3E07B12-EA25-49FE-88A1-697A05874FBD}"/>
    <dgm:cxn modelId="{154B9975-0382-4536-91ED-4F3925482F6B}" type="presOf" srcId="{C59686F3-57FA-4CD1-9A34-B7A596865B21}" destId="{E3DD718A-BCE3-49DA-98F3-40D9E8D5BCD6}" srcOrd="0" destOrd="3" presId="urn:microsoft.com/office/officeart/2005/8/layout/hList6"/>
    <dgm:cxn modelId="{28810578-343E-48A7-9A28-53C6C9F9C85E}" type="presOf" srcId="{C2B2D89A-833D-4E8D-B947-3E794CCCA173}" destId="{FA2E63CF-DDB1-4121-9781-72CEB010551D}" srcOrd="0" destOrd="4" presId="urn:microsoft.com/office/officeart/2005/8/layout/hList6"/>
    <dgm:cxn modelId="{A5384978-2E3E-4F5E-BDDE-1B666A64319C}" type="presOf" srcId="{23616F06-04B9-4041-BA44-CCF1240EA082}" destId="{FA2E63CF-DDB1-4121-9781-72CEB010551D}" srcOrd="0" destOrd="1" presId="urn:microsoft.com/office/officeart/2005/8/layout/hList6"/>
    <dgm:cxn modelId="{575C4D7F-61BA-4492-B5E6-2E0B2D2F3918}" srcId="{9444BD94-C515-4514-91A4-179443911C26}" destId="{652D63FD-C57D-46B8-AACA-FAF414BC0B4C}" srcOrd="0" destOrd="0" parTransId="{A165A7E7-9D9A-4015-B8D3-A986E2D83EDA}" sibTransId="{4F297225-12B5-4861-AC7B-41A6BDCC0F37}"/>
    <dgm:cxn modelId="{6018F682-10CC-4CEA-AF42-EEF56B46C6A6}" srcId="{652D63FD-C57D-46B8-AACA-FAF414BC0B4C}" destId="{19807281-09DD-467A-A802-F018D5B439CE}" srcOrd="4" destOrd="0" parTransId="{8EF93784-A661-494C-89EE-6D8F9B80DB8E}" sibTransId="{696A9ABD-2B28-4CB0-9965-E08220705ACE}"/>
    <dgm:cxn modelId="{08A08987-5D02-43EC-BE06-D20B5C06D5A2}" srcId="{9444BD94-C515-4514-91A4-179443911C26}" destId="{92A62552-3E9D-4145-A14C-E08A113B456E}" srcOrd="1" destOrd="0" parTransId="{28CCE90D-06D7-4769-BB34-B605663B5A7A}" sibTransId="{CC49C9B8-27CC-427C-987E-CB014D171044}"/>
    <dgm:cxn modelId="{EBB7788A-0E74-4EC2-8C67-6028014C3D30}" srcId="{652D63FD-C57D-46B8-AACA-FAF414BC0B4C}" destId="{C2B2D89A-833D-4E8D-B947-3E794CCCA173}" srcOrd="3" destOrd="0" parTransId="{D54E7477-9D84-4979-89BD-1815627A0AAE}" sibTransId="{D81604AD-68F4-4227-9B16-31ED1CE42A81}"/>
    <dgm:cxn modelId="{30431B99-6803-4286-A3BF-A3F20781D1D3}" type="presOf" srcId="{D8D518A5-127F-4D48-8B59-80EC7109880F}" destId="{E3DD718A-BCE3-49DA-98F3-40D9E8D5BCD6}" srcOrd="0" destOrd="2" presId="urn:microsoft.com/office/officeart/2005/8/layout/hList6"/>
    <dgm:cxn modelId="{B409D3A2-54F3-4E4B-A9DB-D0A2107D1998}" type="presOf" srcId="{718A2A48-AD49-45E9-81D8-79C4F38C998A}" destId="{FA2E63CF-DDB1-4121-9781-72CEB010551D}" srcOrd="0" destOrd="6" presId="urn:microsoft.com/office/officeart/2005/8/layout/hList6"/>
    <dgm:cxn modelId="{E49AEBA4-77CF-46FA-8B73-B8E9846263A6}" srcId="{FBB63192-8D2D-40DD-A68D-E07DDCAB57D4}" destId="{55AA2AE7-72FC-49C3-9B45-318899DA875D}" srcOrd="6" destOrd="0" parTransId="{555858DD-8F12-456B-8D69-6D41218C0276}" sibTransId="{B28C1977-F6B3-439D-932F-16B7FD0A857E}"/>
    <dgm:cxn modelId="{8B30BFA5-1F15-4281-9AAE-16F76CE8EAF5}" type="presOf" srcId="{56F4E479-E67C-4B71-8906-B5D87B7CDD38}" destId="{E3DD718A-BCE3-49DA-98F3-40D9E8D5BCD6}" srcOrd="0" destOrd="4" presId="urn:microsoft.com/office/officeart/2005/8/layout/hList6"/>
    <dgm:cxn modelId="{654ADEB2-B43A-4ABA-A025-C6C23263A9B7}" srcId="{92A62552-3E9D-4145-A14C-E08A113B456E}" destId="{5E8983E9-A8E5-4C71-BEB2-8FCC979A5480}" srcOrd="1" destOrd="0" parTransId="{23808C4A-EEF8-4B3D-B8A0-D8D597AC020E}" sibTransId="{C0D41AB4-91C8-4E42-9154-1A526FC57364}"/>
    <dgm:cxn modelId="{BB9EB6B3-1009-4EA7-844C-086B0EBFA75E}" type="presOf" srcId="{55AA2AE7-72FC-49C3-9B45-318899DA875D}" destId="{E3DD718A-BCE3-49DA-98F3-40D9E8D5BCD6}" srcOrd="0" destOrd="7" presId="urn:microsoft.com/office/officeart/2005/8/layout/hList6"/>
    <dgm:cxn modelId="{32C032B8-FA64-4670-A196-16BC89D93393}" srcId="{FBB63192-8D2D-40DD-A68D-E07DDCAB57D4}" destId="{6588C4DB-CC6C-4CE7-8985-489EE37EB3C1}" srcOrd="0" destOrd="0" parTransId="{D737D60D-E238-47F9-9FF1-31B219B60349}" sibTransId="{906B6F57-DFE3-41EF-9C6B-41CAA05FF2B0}"/>
    <dgm:cxn modelId="{550440C2-AF5C-4539-B33C-200FA0B157A5}" type="presOf" srcId="{6588C4DB-CC6C-4CE7-8985-489EE37EB3C1}" destId="{E3DD718A-BCE3-49DA-98F3-40D9E8D5BCD6}" srcOrd="0" destOrd="1" presId="urn:microsoft.com/office/officeart/2005/8/layout/hList6"/>
    <dgm:cxn modelId="{8D62C7C5-F32F-4D82-9C11-05952850EFA0}" srcId="{652D63FD-C57D-46B8-AACA-FAF414BC0B4C}" destId="{DF3E0B7C-38F5-4011-B454-C19F84779156}" srcOrd="2" destOrd="0" parTransId="{C2B2CB35-0582-4462-8408-730911B8C45D}" sibTransId="{044924D2-A4AE-4F56-9142-1E21A6AC2888}"/>
    <dgm:cxn modelId="{5E96C8CE-4928-4369-8156-421096E50AC1}" type="presOf" srcId="{9BD5C0A1-AD4D-4E22-BA99-15FB7DFD9F4B}" destId="{9DFFC547-AB6C-4CA6-95AC-1572C27148BC}" srcOrd="0" destOrd="3" presId="urn:microsoft.com/office/officeart/2005/8/layout/hList6"/>
    <dgm:cxn modelId="{64C02AD4-0630-474C-B05C-A3FB4AC20433}" type="presOf" srcId="{1785EA0B-5F8A-4359-B363-4A96C331C84C}" destId="{E3DD718A-BCE3-49DA-98F3-40D9E8D5BCD6}" srcOrd="0" destOrd="5" presId="urn:microsoft.com/office/officeart/2005/8/layout/hList6"/>
    <dgm:cxn modelId="{475ACBD6-D234-491A-B69D-2BA75F89905E}" srcId="{FBB63192-8D2D-40DD-A68D-E07DDCAB57D4}" destId="{4ECC8A6E-BC2C-4537-8C96-05DD1A3BDC78}" srcOrd="5" destOrd="0" parTransId="{1483FC8B-648D-4D93-AA30-1E791A65F192}" sibTransId="{559D551E-A220-40F4-94FA-24BFD40F510E}"/>
    <dgm:cxn modelId="{12C94BE7-A3A1-4B9E-B80F-02B7CCF96238}" type="presOf" srcId="{5E8983E9-A8E5-4C71-BEB2-8FCC979A5480}" destId="{9DFFC547-AB6C-4CA6-95AC-1572C27148BC}" srcOrd="0" destOrd="2" presId="urn:microsoft.com/office/officeart/2005/8/layout/hList6"/>
    <dgm:cxn modelId="{27D774EB-3B79-447C-9037-0E3652B9C2C4}" srcId="{652D63FD-C57D-46B8-AACA-FAF414BC0B4C}" destId="{097DBFA1-72FE-4249-A142-4FA1A9D6CF0E}" srcOrd="1" destOrd="0" parTransId="{FB85CA15-8821-4568-A681-D5EB87F7A2A8}" sibTransId="{A6C9F725-2F3B-4FDB-A490-3B801A98C87D}"/>
    <dgm:cxn modelId="{11D1DBEB-2181-4AA3-A3FB-7BBEB60BC3D0}" srcId="{FBB63192-8D2D-40DD-A68D-E07DDCAB57D4}" destId="{1785EA0B-5F8A-4359-B363-4A96C331C84C}" srcOrd="4" destOrd="0" parTransId="{42AC47B9-39CD-4E01-B447-78C3EC40E412}" sibTransId="{AE5594E1-AAAC-4688-83F2-9C0BAEB47233}"/>
    <dgm:cxn modelId="{F0BB25F1-0D2B-49A6-8769-1CB37064C37A}" type="presOf" srcId="{4ECC8A6E-BC2C-4537-8C96-05DD1A3BDC78}" destId="{E3DD718A-BCE3-49DA-98F3-40D9E8D5BCD6}" srcOrd="0" destOrd="6" presId="urn:microsoft.com/office/officeart/2005/8/layout/hList6"/>
    <dgm:cxn modelId="{0C958AF1-3921-4C20-B9A4-7C79833B9C03}" type="presOf" srcId="{652D63FD-C57D-46B8-AACA-FAF414BC0B4C}" destId="{FA2E63CF-DDB1-4121-9781-72CEB010551D}" srcOrd="0" destOrd="0" presId="urn:microsoft.com/office/officeart/2005/8/layout/hList6"/>
    <dgm:cxn modelId="{FA71C0F8-CB4D-449D-A9D0-22E5EF475C6C}" type="presOf" srcId="{19807281-09DD-467A-A802-F018D5B439CE}" destId="{FA2E63CF-DDB1-4121-9781-72CEB010551D}" srcOrd="0" destOrd="5" presId="urn:microsoft.com/office/officeart/2005/8/layout/hList6"/>
    <dgm:cxn modelId="{DDEF2D30-271D-40C6-83D4-1173DDE19687}" type="presParOf" srcId="{62899D31-2741-4309-9A56-9037E717CE4E}" destId="{FA2E63CF-DDB1-4121-9781-72CEB010551D}" srcOrd="0" destOrd="0" presId="urn:microsoft.com/office/officeart/2005/8/layout/hList6"/>
    <dgm:cxn modelId="{71141A57-A4D7-4986-B5F0-3C1199F107B4}" type="presParOf" srcId="{62899D31-2741-4309-9A56-9037E717CE4E}" destId="{5D1339D3-0CEA-436A-8943-0E58DCF6DC21}" srcOrd="1" destOrd="0" presId="urn:microsoft.com/office/officeart/2005/8/layout/hList6"/>
    <dgm:cxn modelId="{14912DF5-484F-4405-8787-F5BB4F3711C2}" type="presParOf" srcId="{62899D31-2741-4309-9A56-9037E717CE4E}" destId="{9DFFC547-AB6C-4CA6-95AC-1572C27148BC}" srcOrd="2" destOrd="0" presId="urn:microsoft.com/office/officeart/2005/8/layout/hList6"/>
    <dgm:cxn modelId="{237BBBD8-BC72-4288-A6E6-75EB5E74E538}" type="presParOf" srcId="{62899D31-2741-4309-9A56-9037E717CE4E}" destId="{83B977C7-1E2C-4422-8B4C-7C1B10115B70}" srcOrd="3" destOrd="0" presId="urn:microsoft.com/office/officeart/2005/8/layout/hList6"/>
    <dgm:cxn modelId="{F9D059B9-0DA8-4C73-A98A-C9F311E77E87}" type="presParOf" srcId="{62899D31-2741-4309-9A56-9037E717CE4E}" destId="{E3DD718A-BCE3-49DA-98F3-40D9E8D5BCD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6C5079-59F5-46C3-95FC-F5784529F688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F378E11-6C2B-4B0F-B85B-EEE2D67488AA}">
      <dgm:prSet phldrT="[Текст]" custT="1"/>
      <dgm:spPr/>
      <dgm:t>
        <a:bodyPr/>
        <a:lstStyle/>
        <a:p>
          <a:r>
            <a:rPr lang="ru-RU" sz="2000" b="1" dirty="0">
              <a:latin typeface="+mj-lt"/>
            </a:rPr>
            <a:t>Системная плата </a:t>
          </a:r>
          <a:r>
            <a:rPr lang="ru-RU" sz="1400" dirty="0">
              <a:latin typeface="+mj-lt"/>
            </a:rPr>
            <a:t>является интегрирующим (объединяющим) узлом ПК.</a:t>
          </a:r>
        </a:p>
      </dgm:t>
    </dgm:pt>
    <dgm:pt modelId="{A348AE95-C82E-4D4B-9676-5476388C712D}" type="parTrans" cxnId="{A5097114-3366-47DA-BB09-B1A3170BECD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1D0D415-9C7C-48A8-8235-129163B54544}" type="sibTrans" cxnId="{A5097114-3366-47DA-BB09-B1A3170BECD7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DCE10BC7-726F-4805-83F9-001B566D058C}">
      <dgm:prSet custT="1"/>
      <dgm:spPr/>
      <dgm:t>
        <a:bodyPr/>
        <a:lstStyle/>
        <a:p>
          <a:r>
            <a:rPr lang="ru-RU" sz="2000" b="1" dirty="0">
              <a:latin typeface="+mj-lt"/>
            </a:rPr>
            <a:t>Микропроцессор (или процессор) </a:t>
          </a:r>
          <a:r>
            <a:rPr lang="ru-RU" sz="1400" dirty="0">
              <a:latin typeface="+mj-lt"/>
            </a:rPr>
            <a:t>— это главная микросхема компьютера. Он запускает программный код, находящийся в памяти, и управляет всеми устройствами компьютера либо напрямую, либо через соответствующие контроллеры.</a:t>
          </a:r>
        </a:p>
      </dgm:t>
    </dgm:pt>
    <dgm:pt modelId="{B178D36B-9BE1-469E-B272-F75D6F03BC14}" type="parTrans" cxnId="{D9A6D32F-3B46-496E-8BD8-D7141349ABB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C4A6164-5C88-49F0-91B8-2949C1DCF143}" type="sibTrans" cxnId="{D9A6D32F-3B46-496E-8BD8-D7141349ABB0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7C78BAA9-43D2-4117-8831-B8699B611093}">
      <dgm:prSet custT="1"/>
      <dgm:spPr/>
      <dgm:t>
        <a:bodyPr/>
        <a:lstStyle/>
        <a:p>
          <a:r>
            <a:rPr lang="ru-RU" sz="1400" dirty="0">
              <a:latin typeface="+mj-lt"/>
            </a:rPr>
            <a:t>Основой любого микропроцессора является ядро, которое состоит из миллионов транзисторов, расположенных на кристалле кремния.</a:t>
          </a:r>
        </a:p>
      </dgm:t>
    </dgm:pt>
    <dgm:pt modelId="{CACE9389-8173-4067-A1A2-F589126D0168}" type="parTrans" cxnId="{F337591D-FDFF-41C2-AB85-37828D3C884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7F38471-95D5-43F2-85E4-28D546FA8348}" type="sibTrans" cxnId="{F337591D-FDFF-41C2-AB85-37828D3C884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5C1ECB6-6F5F-463B-BF1D-6C2B62492DAC}">
      <dgm:prSet custT="1"/>
      <dgm:spPr/>
      <dgm:t>
        <a:bodyPr/>
        <a:lstStyle/>
        <a:p>
          <a:r>
            <a:rPr lang="ru-RU" sz="2000" b="1" dirty="0">
              <a:latin typeface="+mj-lt"/>
            </a:rPr>
            <a:t>Обмен данными </a:t>
          </a:r>
          <a:r>
            <a:rPr lang="ru-RU" sz="1400" dirty="0">
              <a:latin typeface="+mj-lt"/>
            </a:rPr>
            <a:t>и командами между внутренними устройствами ПК происходит по проводникам многожильного кабеля — системной шине.</a:t>
          </a:r>
        </a:p>
      </dgm:t>
    </dgm:pt>
    <dgm:pt modelId="{1A7B7B72-3D5A-4F9B-AEF8-E655005B20A1}" type="parTrans" cxnId="{904DDDF7-DE99-4FC1-B224-337F75861C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CF74BD5-540C-47C6-8DBE-B53A76C2B9B3}" type="sibTrans" cxnId="{904DDDF7-DE99-4FC1-B224-337F75861C7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0BFFE01-64D0-4911-802D-F9B489653643}">
      <dgm:prSet phldrT="[Текст]" custT="1"/>
      <dgm:spPr/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Системная плата во многом определяет конфигурацию ПК, поскольку от ее параметров зависит тип используемого микропроцессора, максимальный объем оперативной памяти, количество и способы подключения внешних устройств ПК и другие характеристики.</a:t>
          </a:r>
        </a:p>
      </dgm:t>
    </dgm:pt>
    <dgm:pt modelId="{B1E492DE-6BEB-4CFC-8458-890FFD980D4B}" type="parTrans" cxnId="{E931FA80-56BE-42C1-BD7C-94805A6D9DA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9D2CD28-205E-48B1-8455-FE7C64E6E8AD}" type="sibTrans" cxnId="{E931FA80-56BE-42C1-BD7C-94805A6D9DA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F7F4FE0-B661-4893-97E3-8922B9391492}">
      <dgm:prSet custT="1"/>
      <dgm:spPr/>
      <dgm:t>
        <a:bodyPr/>
        <a:lstStyle/>
        <a:p>
          <a:r>
            <a:rPr lang="ru-RU" sz="1400" dirty="0">
              <a:latin typeface="+mj-lt"/>
            </a:rPr>
            <a:t> Микропроцессор имеет специальные ячейки, которые называются регистрами общего назначения (РОН).</a:t>
          </a:r>
        </a:p>
      </dgm:t>
    </dgm:pt>
    <dgm:pt modelId="{9FBD463C-E9D8-4373-9715-BA9A3761C8FD}" type="parTrans" cxnId="{DC0F76BB-3DD7-4201-B357-1EDD462AB35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B433CE2-D837-429C-8C2E-587C55343BB1}" type="sibTrans" cxnId="{DC0F76BB-3DD7-4201-B357-1EDD462AB35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24CD77E-C1B6-4FE7-9FB7-01430049BA53}">
      <dgm:prSet custT="1"/>
      <dgm:spPr/>
      <dgm:t>
        <a:bodyPr/>
        <a:lstStyle/>
        <a:p>
          <a:r>
            <a:rPr lang="ru-RU" sz="1400" dirty="0">
              <a:latin typeface="+mj-lt"/>
            </a:rPr>
            <a:t> Работа процессора состоит в выборе из памяти в определенной последовательности команд и данных и их выполнении. </a:t>
          </a:r>
        </a:p>
      </dgm:t>
    </dgm:pt>
    <dgm:pt modelId="{5A24E2A4-DD02-4731-96E5-E0039D3D15F5}" type="parTrans" cxnId="{97D5FA54-42F4-4C57-8837-F6B83098582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C4388E3-0A56-4E48-A532-02D3C1637A54}" type="sibTrans" cxnId="{97D5FA54-42F4-4C57-8837-F6B83098582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1F412CA-146D-42AD-863E-CB55DA753EF4}">
      <dgm:prSet custT="1"/>
      <dgm:spPr/>
      <dgm:t>
        <a:bodyPr/>
        <a:lstStyle/>
        <a:p>
          <a:r>
            <a:rPr lang="ru-RU" sz="1400">
              <a:latin typeface="+mj-lt"/>
            </a:rPr>
            <a:t>Для </a:t>
          </a:r>
          <a:r>
            <a:rPr lang="ru-RU" sz="1400" dirty="0">
              <a:latin typeface="+mj-lt"/>
            </a:rPr>
            <a:t>повышения быстродействия ПК микропроцессор снабжен внутренней кэш-памятью.</a:t>
          </a:r>
        </a:p>
      </dgm:t>
    </dgm:pt>
    <dgm:pt modelId="{36775607-16D3-4A93-8254-3E199187A8F5}" type="parTrans" cxnId="{CAAFC971-C14D-4924-A517-341689199D9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3A4660-D757-4C99-A33F-2BBE7FD960CB}" type="sibTrans" cxnId="{CAAFC971-C14D-4924-A517-341689199D9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FABD39B-3059-4522-9A73-8A4ED38E65D7}">
      <dgm:prSet custT="1"/>
      <dgm:spPr/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Основной задачей системной шины является передача данных между процессором и остальными электронными узлами компьютера. </a:t>
          </a:r>
        </a:p>
      </dgm:t>
    </dgm:pt>
    <dgm:pt modelId="{76686292-43A8-4EA7-9D9E-0C4BADF9DD29}" type="parTrans" cxnId="{4F8926D9-1CEA-4805-965A-5B631793631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3364644-CC22-4F88-953D-270A382846C4}" type="sibTrans" cxnId="{4F8926D9-1CEA-4805-965A-5B631793631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A0D7D11-9C01-4C0D-A9E7-0B33A0D0E6CF}" type="pres">
      <dgm:prSet presAssocID="{246C5079-59F5-46C3-95FC-F5784529F688}" presName="outerComposite" presStyleCnt="0">
        <dgm:presLayoutVars>
          <dgm:chMax val="5"/>
          <dgm:dir/>
          <dgm:resizeHandles val="exact"/>
        </dgm:presLayoutVars>
      </dgm:prSet>
      <dgm:spPr/>
    </dgm:pt>
    <dgm:pt modelId="{46135D39-BC36-4FCC-A9A2-2A53C931BC8B}" type="pres">
      <dgm:prSet presAssocID="{246C5079-59F5-46C3-95FC-F5784529F688}" presName="dummyMaxCanvas" presStyleCnt="0">
        <dgm:presLayoutVars/>
      </dgm:prSet>
      <dgm:spPr/>
    </dgm:pt>
    <dgm:pt modelId="{72C0EC8B-A135-4FD9-9D3F-D7FE3511543D}" type="pres">
      <dgm:prSet presAssocID="{246C5079-59F5-46C3-95FC-F5784529F688}" presName="ThreeNodes_1" presStyleLbl="node1" presStyleIdx="0" presStyleCnt="3" custScaleY="69714">
        <dgm:presLayoutVars>
          <dgm:bulletEnabled val="1"/>
        </dgm:presLayoutVars>
      </dgm:prSet>
      <dgm:spPr/>
    </dgm:pt>
    <dgm:pt modelId="{8C3407CF-30E5-44EB-A951-B8E0AEF1FE82}" type="pres">
      <dgm:prSet presAssocID="{246C5079-59F5-46C3-95FC-F5784529F688}" presName="ThreeNodes_2" presStyleLbl="node1" presStyleIdx="1" presStyleCnt="3" custScaleY="119550">
        <dgm:presLayoutVars>
          <dgm:bulletEnabled val="1"/>
        </dgm:presLayoutVars>
      </dgm:prSet>
      <dgm:spPr/>
    </dgm:pt>
    <dgm:pt modelId="{66B90ACD-38E8-4FE0-85AD-0CA595C1A257}" type="pres">
      <dgm:prSet presAssocID="{246C5079-59F5-46C3-95FC-F5784529F688}" presName="ThreeNodes_3" presStyleLbl="node1" presStyleIdx="2" presStyleCnt="3" custScaleY="75340">
        <dgm:presLayoutVars>
          <dgm:bulletEnabled val="1"/>
        </dgm:presLayoutVars>
      </dgm:prSet>
      <dgm:spPr/>
    </dgm:pt>
    <dgm:pt modelId="{215A0ED3-9559-461B-B00A-97010A1C6368}" type="pres">
      <dgm:prSet presAssocID="{246C5079-59F5-46C3-95FC-F5784529F688}" presName="ThreeConn_1-2" presStyleLbl="fgAccFollowNode1" presStyleIdx="0" presStyleCnt="2" custLinFactNeighborX="5770" custLinFactNeighborY="-6491">
        <dgm:presLayoutVars>
          <dgm:bulletEnabled val="1"/>
        </dgm:presLayoutVars>
      </dgm:prSet>
      <dgm:spPr/>
    </dgm:pt>
    <dgm:pt modelId="{4D6D267A-6C32-4230-ABD5-E72E985F781F}" type="pres">
      <dgm:prSet presAssocID="{246C5079-59F5-46C3-95FC-F5784529F688}" presName="ThreeConn_2-3" presStyleLbl="fgAccFollowNode1" presStyleIdx="1" presStyleCnt="2" custLinFactNeighborX="6491" custLinFactNeighborY="20917">
        <dgm:presLayoutVars>
          <dgm:bulletEnabled val="1"/>
        </dgm:presLayoutVars>
      </dgm:prSet>
      <dgm:spPr/>
    </dgm:pt>
    <dgm:pt modelId="{BC963240-8872-47A2-91F1-33E8EBDF3B59}" type="pres">
      <dgm:prSet presAssocID="{246C5079-59F5-46C3-95FC-F5784529F688}" presName="ThreeNodes_1_text" presStyleLbl="node1" presStyleIdx="2" presStyleCnt="3">
        <dgm:presLayoutVars>
          <dgm:bulletEnabled val="1"/>
        </dgm:presLayoutVars>
      </dgm:prSet>
      <dgm:spPr/>
    </dgm:pt>
    <dgm:pt modelId="{E24905E9-CBCD-4A65-AFB5-268637306E11}" type="pres">
      <dgm:prSet presAssocID="{246C5079-59F5-46C3-95FC-F5784529F688}" presName="ThreeNodes_2_text" presStyleLbl="node1" presStyleIdx="2" presStyleCnt="3">
        <dgm:presLayoutVars>
          <dgm:bulletEnabled val="1"/>
        </dgm:presLayoutVars>
      </dgm:prSet>
      <dgm:spPr/>
    </dgm:pt>
    <dgm:pt modelId="{10818899-5908-433F-94AA-1F4097764691}" type="pres">
      <dgm:prSet presAssocID="{246C5079-59F5-46C3-95FC-F5784529F68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9A8F708-4180-4E9C-A233-A035B21EA8C6}" type="presOf" srcId="{4F7F4FE0-B661-4893-97E3-8922B9391492}" destId="{8C3407CF-30E5-44EB-A951-B8E0AEF1FE82}" srcOrd="0" destOrd="2" presId="urn:microsoft.com/office/officeart/2005/8/layout/vProcess5"/>
    <dgm:cxn modelId="{A5097114-3366-47DA-BB09-B1A3170BECD7}" srcId="{246C5079-59F5-46C3-95FC-F5784529F688}" destId="{AF378E11-6C2B-4B0F-B85B-EEE2D67488AA}" srcOrd="0" destOrd="0" parTransId="{A348AE95-C82E-4D4B-9676-5476388C712D}" sibTransId="{51D0D415-9C7C-48A8-8235-129163B54544}"/>
    <dgm:cxn modelId="{8C055915-04B5-49AF-8F86-D413616716D6}" type="presOf" srcId="{124CD77E-C1B6-4FE7-9FB7-01430049BA53}" destId="{E24905E9-CBCD-4A65-AFB5-268637306E11}" srcOrd="1" destOrd="3" presId="urn:microsoft.com/office/officeart/2005/8/layout/vProcess5"/>
    <dgm:cxn modelId="{F337591D-FDFF-41C2-AB85-37828D3C884C}" srcId="{DCE10BC7-726F-4805-83F9-001B566D058C}" destId="{7C78BAA9-43D2-4117-8831-B8699B611093}" srcOrd="0" destOrd="0" parTransId="{CACE9389-8173-4067-A1A2-F589126D0168}" sibTransId="{87F38471-95D5-43F2-85E4-28D546FA8348}"/>
    <dgm:cxn modelId="{595BCA1E-5BEB-4E43-A487-27D2083F5790}" type="presOf" srcId="{C1F412CA-146D-42AD-863E-CB55DA753EF4}" destId="{8C3407CF-30E5-44EB-A951-B8E0AEF1FE82}" srcOrd="0" destOrd="4" presId="urn:microsoft.com/office/officeart/2005/8/layout/vProcess5"/>
    <dgm:cxn modelId="{6F627921-FF61-4B49-ABBB-8F61161356EE}" type="presOf" srcId="{55C1ECB6-6F5F-463B-BF1D-6C2B62492DAC}" destId="{10818899-5908-433F-94AA-1F4097764691}" srcOrd="1" destOrd="0" presId="urn:microsoft.com/office/officeart/2005/8/layout/vProcess5"/>
    <dgm:cxn modelId="{BF822529-8E01-4433-B988-CB3A2920AA0F}" type="presOf" srcId="{DCE10BC7-726F-4805-83F9-001B566D058C}" destId="{E24905E9-CBCD-4A65-AFB5-268637306E11}" srcOrd="1" destOrd="0" presId="urn:microsoft.com/office/officeart/2005/8/layout/vProcess5"/>
    <dgm:cxn modelId="{A2656C2B-7F2A-4A10-BE1B-7B69BCDC3AD7}" type="presOf" srcId="{51D0D415-9C7C-48A8-8235-129163B54544}" destId="{215A0ED3-9559-461B-B00A-97010A1C6368}" srcOrd="0" destOrd="0" presId="urn:microsoft.com/office/officeart/2005/8/layout/vProcess5"/>
    <dgm:cxn modelId="{D9A6D32F-3B46-496E-8BD8-D7141349ABB0}" srcId="{246C5079-59F5-46C3-95FC-F5784529F688}" destId="{DCE10BC7-726F-4805-83F9-001B566D058C}" srcOrd="1" destOrd="0" parTransId="{B178D36B-9BE1-469E-B272-F75D6F03BC14}" sibTransId="{BC4A6164-5C88-49F0-91B8-2949C1DCF143}"/>
    <dgm:cxn modelId="{21AAC532-A1FE-46D8-A0D9-3190420AD752}" type="presOf" srcId="{00BFFE01-64D0-4911-802D-F9B489653643}" destId="{72C0EC8B-A135-4FD9-9D3F-D7FE3511543D}" srcOrd="0" destOrd="1" presId="urn:microsoft.com/office/officeart/2005/8/layout/vProcess5"/>
    <dgm:cxn modelId="{39473F65-66EB-43A5-AA33-917066B06928}" type="presOf" srcId="{AF378E11-6C2B-4B0F-B85B-EEE2D67488AA}" destId="{72C0EC8B-A135-4FD9-9D3F-D7FE3511543D}" srcOrd="0" destOrd="0" presId="urn:microsoft.com/office/officeart/2005/8/layout/vProcess5"/>
    <dgm:cxn modelId="{5C74536A-5811-465C-B768-B1260ED50FE6}" type="presOf" srcId="{55C1ECB6-6F5F-463B-BF1D-6C2B62492DAC}" destId="{66B90ACD-38E8-4FE0-85AD-0CA595C1A257}" srcOrd="0" destOrd="0" presId="urn:microsoft.com/office/officeart/2005/8/layout/vProcess5"/>
    <dgm:cxn modelId="{58D0056F-53DE-4804-892E-A8F24B8A47B7}" type="presOf" srcId="{124CD77E-C1B6-4FE7-9FB7-01430049BA53}" destId="{8C3407CF-30E5-44EB-A951-B8E0AEF1FE82}" srcOrd="0" destOrd="3" presId="urn:microsoft.com/office/officeart/2005/8/layout/vProcess5"/>
    <dgm:cxn modelId="{CAAFC971-C14D-4924-A517-341689199D99}" srcId="{DCE10BC7-726F-4805-83F9-001B566D058C}" destId="{C1F412CA-146D-42AD-863E-CB55DA753EF4}" srcOrd="3" destOrd="0" parTransId="{36775607-16D3-4A93-8254-3E199187A8F5}" sibTransId="{D63A4660-D757-4C99-A33F-2BBE7FD960CB}"/>
    <dgm:cxn modelId="{97D5FA54-42F4-4C57-8837-F6B830985825}" srcId="{DCE10BC7-726F-4805-83F9-001B566D058C}" destId="{124CD77E-C1B6-4FE7-9FB7-01430049BA53}" srcOrd="2" destOrd="0" parTransId="{5A24E2A4-DD02-4731-96E5-E0039D3D15F5}" sibTransId="{4C4388E3-0A56-4E48-A532-02D3C1637A54}"/>
    <dgm:cxn modelId="{AC85C275-630A-4B8A-9CE6-45C26C756AD4}" type="presOf" srcId="{246C5079-59F5-46C3-95FC-F5784529F688}" destId="{FA0D7D11-9C01-4C0D-A9E7-0B33A0D0E6CF}" srcOrd="0" destOrd="0" presId="urn:microsoft.com/office/officeart/2005/8/layout/vProcess5"/>
    <dgm:cxn modelId="{95F10B78-E62B-4A73-BA9E-E7AD0BB48046}" type="presOf" srcId="{DCE10BC7-726F-4805-83F9-001B566D058C}" destId="{8C3407CF-30E5-44EB-A951-B8E0AEF1FE82}" srcOrd="0" destOrd="0" presId="urn:microsoft.com/office/officeart/2005/8/layout/vProcess5"/>
    <dgm:cxn modelId="{E931FA80-56BE-42C1-BD7C-94805A6D9DA4}" srcId="{AF378E11-6C2B-4B0F-B85B-EEE2D67488AA}" destId="{00BFFE01-64D0-4911-802D-F9B489653643}" srcOrd="0" destOrd="0" parTransId="{B1E492DE-6BEB-4CFC-8458-890FFD980D4B}" sibTransId="{89D2CD28-205E-48B1-8455-FE7C64E6E8AD}"/>
    <dgm:cxn modelId="{B6802382-6D20-4200-9E4C-BB3A39BFA24A}" type="presOf" srcId="{C1F412CA-146D-42AD-863E-CB55DA753EF4}" destId="{E24905E9-CBCD-4A65-AFB5-268637306E11}" srcOrd="1" destOrd="4" presId="urn:microsoft.com/office/officeart/2005/8/layout/vProcess5"/>
    <dgm:cxn modelId="{436A1188-4664-4874-8831-84F0FE2245D1}" type="presOf" srcId="{EFABD39B-3059-4522-9A73-8A4ED38E65D7}" destId="{10818899-5908-433F-94AA-1F4097764691}" srcOrd="1" destOrd="1" presId="urn:microsoft.com/office/officeart/2005/8/layout/vProcess5"/>
    <dgm:cxn modelId="{EC71658E-32B2-4F59-BAE0-6D15A3FE9AB7}" type="presOf" srcId="{7C78BAA9-43D2-4117-8831-B8699B611093}" destId="{8C3407CF-30E5-44EB-A951-B8E0AEF1FE82}" srcOrd="0" destOrd="1" presId="urn:microsoft.com/office/officeart/2005/8/layout/vProcess5"/>
    <dgm:cxn modelId="{1080699E-1D63-459B-BE2D-A5647823152F}" type="presOf" srcId="{AF378E11-6C2B-4B0F-B85B-EEE2D67488AA}" destId="{BC963240-8872-47A2-91F1-33E8EBDF3B59}" srcOrd="1" destOrd="0" presId="urn:microsoft.com/office/officeart/2005/8/layout/vProcess5"/>
    <dgm:cxn modelId="{9065B5AC-3663-44DF-99A0-E10CD18D2D40}" type="presOf" srcId="{7C78BAA9-43D2-4117-8831-B8699B611093}" destId="{E24905E9-CBCD-4A65-AFB5-268637306E11}" srcOrd="1" destOrd="1" presId="urn:microsoft.com/office/officeart/2005/8/layout/vProcess5"/>
    <dgm:cxn modelId="{DC0F76BB-3DD7-4201-B357-1EDD462AB358}" srcId="{DCE10BC7-726F-4805-83F9-001B566D058C}" destId="{4F7F4FE0-B661-4893-97E3-8922B9391492}" srcOrd="1" destOrd="0" parTransId="{9FBD463C-E9D8-4373-9715-BA9A3761C8FD}" sibTransId="{2B433CE2-D837-429C-8C2E-587C55343BB1}"/>
    <dgm:cxn modelId="{50D2E7BD-B2AF-40CE-B85B-E074B3424593}" type="presOf" srcId="{BC4A6164-5C88-49F0-91B8-2949C1DCF143}" destId="{4D6D267A-6C32-4230-ABD5-E72E985F781F}" srcOrd="0" destOrd="0" presId="urn:microsoft.com/office/officeart/2005/8/layout/vProcess5"/>
    <dgm:cxn modelId="{4F8926D9-1CEA-4805-965A-5B6317936312}" srcId="{55C1ECB6-6F5F-463B-BF1D-6C2B62492DAC}" destId="{EFABD39B-3059-4522-9A73-8A4ED38E65D7}" srcOrd="0" destOrd="0" parTransId="{76686292-43A8-4EA7-9D9E-0C4BADF9DD29}" sibTransId="{53364644-CC22-4F88-953D-270A382846C4}"/>
    <dgm:cxn modelId="{96BF2EDA-2633-427E-9431-02FD27EF692B}" type="presOf" srcId="{EFABD39B-3059-4522-9A73-8A4ED38E65D7}" destId="{66B90ACD-38E8-4FE0-85AD-0CA595C1A257}" srcOrd="0" destOrd="1" presId="urn:microsoft.com/office/officeart/2005/8/layout/vProcess5"/>
    <dgm:cxn modelId="{272A1BF2-B988-4E74-BCA5-41F3B8ADB505}" type="presOf" srcId="{4F7F4FE0-B661-4893-97E3-8922B9391492}" destId="{E24905E9-CBCD-4A65-AFB5-268637306E11}" srcOrd="1" destOrd="2" presId="urn:microsoft.com/office/officeart/2005/8/layout/vProcess5"/>
    <dgm:cxn modelId="{904DDDF7-DE99-4FC1-B224-337F75861C72}" srcId="{246C5079-59F5-46C3-95FC-F5784529F688}" destId="{55C1ECB6-6F5F-463B-BF1D-6C2B62492DAC}" srcOrd="2" destOrd="0" parTransId="{1A7B7B72-3D5A-4F9B-AEF8-E655005B20A1}" sibTransId="{9CF74BD5-540C-47C6-8DBE-B53A76C2B9B3}"/>
    <dgm:cxn modelId="{FEB7F1F7-9BBC-474C-9E9B-5D496FCC873E}" type="presOf" srcId="{00BFFE01-64D0-4911-802D-F9B489653643}" destId="{BC963240-8872-47A2-91F1-33E8EBDF3B59}" srcOrd="1" destOrd="1" presId="urn:microsoft.com/office/officeart/2005/8/layout/vProcess5"/>
    <dgm:cxn modelId="{34DD2D71-AD19-4115-B7C5-190BC3748444}" type="presParOf" srcId="{FA0D7D11-9C01-4C0D-A9E7-0B33A0D0E6CF}" destId="{46135D39-BC36-4FCC-A9A2-2A53C931BC8B}" srcOrd="0" destOrd="0" presId="urn:microsoft.com/office/officeart/2005/8/layout/vProcess5"/>
    <dgm:cxn modelId="{38784E14-BA65-4C48-B6B0-3BE3F7A314C4}" type="presParOf" srcId="{FA0D7D11-9C01-4C0D-A9E7-0B33A0D0E6CF}" destId="{72C0EC8B-A135-4FD9-9D3F-D7FE3511543D}" srcOrd="1" destOrd="0" presId="urn:microsoft.com/office/officeart/2005/8/layout/vProcess5"/>
    <dgm:cxn modelId="{5E48B580-EEC3-4E03-B682-22002E76A541}" type="presParOf" srcId="{FA0D7D11-9C01-4C0D-A9E7-0B33A0D0E6CF}" destId="{8C3407CF-30E5-44EB-A951-B8E0AEF1FE82}" srcOrd="2" destOrd="0" presId="urn:microsoft.com/office/officeart/2005/8/layout/vProcess5"/>
    <dgm:cxn modelId="{B05EA354-5076-4067-AB7D-1C00045138B2}" type="presParOf" srcId="{FA0D7D11-9C01-4C0D-A9E7-0B33A0D0E6CF}" destId="{66B90ACD-38E8-4FE0-85AD-0CA595C1A257}" srcOrd="3" destOrd="0" presId="urn:microsoft.com/office/officeart/2005/8/layout/vProcess5"/>
    <dgm:cxn modelId="{5A61A097-C91F-40E3-BFC0-27E0B8F7F07A}" type="presParOf" srcId="{FA0D7D11-9C01-4C0D-A9E7-0B33A0D0E6CF}" destId="{215A0ED3-9559-461B-B00A-97010A1C6368}" srcOrd="4" destOrd="0" presId="urn:microsoft.com/office/officeart/2005/8/layout/vProcess5"/>
    <dgm:cxn modelId="{CBD23EC4-E880-4C1C-A3E5-B776342ADB00}" type="presParOf" srcId="{FA0D7D11-9C01-4C0D-A9E7-0B33A0D0E6CF}" destId="{4D6D267A-6C32-4230-ABD5-E72E985F781F}" srcOrd="5" destOrd="0" presId="urn:microsoft.com/office/officeart/2005/8/layout/vProcess5"/>
    <dgm:cxn modelId="{4B430AF0-9F8A-49D1-BADD-929C46CA4B92}" type="presParOf" srcId="{FA0D7D11-9C01-4C0D-A9E7-0B33A0D0E6CF}" destId="{BC963240-8872-47A2-91F1-33E8EBDF3B59}" srcOrd="6" destOrd="0" presId="urn:microsoft.com/office/officeart/2005/8/layout/vProcess5"/>
    <dgm:cxn modelId="{72FA27C6-8347-419A-BEC3-DAE1B8E1A98E}" type="presParOf" srcId="{FA0D7D11-9C01-4C0D-A9E7-0B33A0D0E6CF}" destId="{E24905E9-CBCD-4A65-AFB5-268637306E11}" srcOrd="7" destOrd="0" presId="urn:microsoft.com/office/officeart/2005/8/layout/vProcess5"/>
    <dgm:cxn modelId="{9A48A301-B541-48F2-ACC0-B65A7D03C9BF}" type="presParOf" srcId="{FA0D7D11-9C01-4C0D-A9E7-0B33A0D0E6CF}" destId="{10818899-5908-433F-94AA-1F40977646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E61E1-115D-4CFC-9754-D6D700F07FEC}" type="doc">
      <dgm:prSet loTypeId="urn:microsoft.com/office/officeart/2005/8/layout/pyramid2" loCatId="list" qsTypeId="urn:microsoft.com/office/officeart/2005/8/quickstyle/3d1" qsCatId="3D" csTypeId="urn:microsoft.com/office/officeart/2005/8/colors/colorful2" csCatId="colorful" phldr="1"/>
      <dgm:spPr/>
    </dgm:pt>
    <dgm:pt modelId="{EE24FD52-422D-4249-BF97-932CBBA9AF0F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Операционная система позволяет работать на компьютере нескольким пользователям, причем каждый из них может настраивать интерфейс независимо от других и хранить документы в личных папках. </a:t>
          </a:r>
        </a:p>
      </dgm:t>
    </dgm:pt>
    <dgm:pt modelId="{5CCE00DD-FB35-442A-9138-6F72676C570F}" type="parTrans" cxnId="{CF54B085-3433-4B88-B0DC-69517612184D}">
      <dgm:prSet/>
      <dgm:spPr/>
      <dgm:t>
        <a:bodyPr/>
        <a:lstStyle/>
        <a:p>
          <a:endParaRPr lang="ru-RU"/>
        </a:p>
      </dgm:t>
    </dgm:pt>
    <dgm:pt modelId="{4434E366-D40B-43B3-9219-16532A7A11FF}" type="sibTrans" cxnId="{CF54B085-3433-4B88-B0DC-69517612184D}">
      <dgm:prSet/>
      <dgm:spPr/>
      <dgm:t>
        <a:bodyPr/>
        <a:lstStyle/>
        <a:p>
          <a:endParaRPr lang="ru-RU"/>
        </a:p>
      </dgm:t>
    </dgm:pt>
    <dgm:pt modelId="{EA16E762-4EB7-443A-9E65-BFDBBDF5E343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Операционная система рассчитана на работу в первую очередь с мышью; альтернативным способом управления являются обычная или экранная клавиатуры. </a:t>
          </a:r>
        </a:p>
      </dgm:t>
    </dgm:pt>
    <dgm:pt modelId="{FE0ACD67-4C0C-4269-8F73-1E92423F9DB9}" type="parTrans" cxnId="{F38EAA21-0449-45FF-A172-BAECE887B967}">
      <dgm:prSet/>
      <dgm:spPr/>
      <dgm:t>
        <a:bodyPr/>
        <a:lstStyle/>
        <a:p>
          <a:endParaRPr lang="ru-RU"/>
        </a:p>
      </dgm:t>
    </dgm:pt>
    <dgm:pt modelId="{3A2E009C-2A0C-4AF6-A10F-94025D87064E}" type="sibTrans" cxnId="{F38EAA21-0449-45FF-A172-BAECE887B967}">
      <dgm:prSet/>
      <dgm:spPr/>
      <dgm:t>
        <a:bodyPr/>
        <a:lstStyle/>
        <a:p>
          <a:endParaRPr lang="ru-RU"/>
        </a:p>
      </dgm:t>
    </dgm:pt>
    <dgm:pt modelId="{A0B3B5E5-424B-4C87-AB97-DDBAE7930807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Основными приемами работы с мышью являются:</a:t>
          </a:r>
        </a:p>
      </dgm:t>
    </dgm:pt>
    <dgm:pt modelId="{FA2E72ED-D25B-4904-BCD2-35D4D8D7A581}" type="parTrans" cxnId="{781F2D03-CADC-45A7-AE92-F3D90AE9437F}">
      <dgm:prSet/>
      <dgm:spPr/>
      <dgm:t>
        <a:bodyPr/>
        <a:lstStyle/>
        <a:p>
          <a:endParaRPr lang="ru-RU"/>
        </a:p>
      </dgm:t>
    </dgm:pt>
    <dgm:pt modelId="{FCCEA28A-EA39-4668-B9E6-048B88DEBBC2}" type="sibTrans" cxnId="{781F2D03-CADC-45A7-AE92-F3D90AE9437F}">
      <dgm:prSet/>
      <dgm:spPr/>
      <dgm:t>
        <a:bodyPr/>
        <a:lstStyle/>
        <a:p>
          <a:endParaRPr lang="ru-RU"/>
        </a:p>
      </dgm:t>
    </dgm:pt>
    <dgm:pt modelId="{817B572E-7529-4A3F-9786-A38D0265FC02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щелчок – быстрое нажатие и отпускание левой кнопки мыши;</a:t>
          </a:r>
        </a:p>
      </dgm:t>
    </dgm:pt>
    <dgm:pt modelId="{DEFCD432-E269-4E3E-9259-E46BFDA629BC}" type="parTrans" cxnId="{AFDA2A5A-3113-4EFE-8626-47E03CD08E10}">
      <dgm:prSet/>
      <dgm:spPr/>
      <dgm:t>
        <a:bodyPr/>
        <a:lstStyle/>
        <a:p>
          <a:endParaRPr lang="ru-RU"/>
        </a:p>
      </dgm:t>
    </dgm:pt>
    <dgm:pt modelId="{5FB7139F-8FC0-423B-9DD7-EDF4C1E9303A}" type="sibTrans" cxnId="{AFDA2A5A-3113-4EFE-8626-47E03CD08E10}">
      <dgm:prSet/>
      <dgm:spPr/>
      <dgm:t>
        <a:bodyPr/>
        <a:lstStyle/>
        <a:p>
          <a:endParaRPr lang="ru-RU"/>
        </a:p>
      </dgm:t>
    </dgm:pt>
    <dgm:pt modelId="{411AC651-2662-4164-ABA4-36143E47AFA4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двойной щелчок – два щелчка, выполняемые с малым интервалом времени между ними;</a:t>
          </a:r>
        </a:p>
      </dgm:t>
    </dgm:pt>
    <dgm:pt modelId="{C109EA9A-A9E3-4172-95E1-F3CBFB3D0B59}" type="parTrans" cxnId="{61F57FDB-C0BD-46B0-9FAB-86308E3B6041}">
      <dgm:prSet/>
      <dgm:spPr/>
      <dgm:t>
        <a:bodyPr/>
        <a:lstStyle/>
        <a:p>
          <a:endParaRPr lang="ru-RU"/>
        </a:p>
      </dgm:t>
    </dgm:pt>
    <dgm:pt modelId="{E753CF69-BB13-4105-9D05-19D21C079CF8}" type="sibTrans" cxnId="{61F57FDB-C0BD-46B0-9FAB-86308E3B6041}">
      <dgm:prSet/>
      <dgm:spPr/>
      <dgm:t>
        <a:bodyPr/>
        <a:lstStyle/>
        <a:p>
          <a:endParaRPr lang="ru-RU"/>
        </a:p>
      </dgm:t>
    </dgm:pt>
    <dgm:pt modelId="{15868909-1931-4E36-B166-393C530BD61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перетаскивание (</a:t>
          </a:r>
          <a:r>
            <a:rPr lang="ru-RU" sz="1400" dirty="0" err="1">
              <a:latin typeface="+mj-lt"/>
            </a:rPr>
            <a:t>drag-and-drop</a:t>
          </a:r>
          <a:r>
            <a:rPr lang="ru-RU" sz="1400" dirty="0">
              <a:latin typeface="+mj-lt"/>
            </a:rPr>
            <a:t>) выполняется путем перемещения мыши при нажатой левой кнопке (обычно сопровождается перемещением экранного объекта, на котором установлен указатель);</a:t>
          </a:r>
        </a:p>
      </dgm:t>
    </dgm:pt>
    <dgm:pt modelId="{20A7DA6E-B0BF-44BF-940B-B13D60776F5C}" type="parTrans" cxnId="{BEEA7AB6-6B12-44AF-B60C-630ACA959082}">
      <dgm:prSet/>
      <dgm:spPr/>
      <dgm:t>
        <a:bodyPr/>
        <a:lstStyle/>
        <a:p>
          <a:endParaRPr lang="ru-RU"/>
        </a:p>
      </dgm:t>
    </dgm:pt>
    <dgm:pt modelId="{E0934E1F-DC2C-465B-AD05-B13D68147313}" type="sibTrans" cxnId="{BEEA7AB6-6B12-44AF-B60C-630ACA959082}">
      <dgm:prSet/>
      <dgm:spPr/>
      <dgm:t>
        <a:bodyPr/>
        <a:lstStyle/>
        <a:p>
          <a:endParaRPr lang="ru-RU"/>
        </a:p>
      </dgm:t>
    </dgm:pt>
    <dgm:pt modelId="{372364BB-9758-42B6-AE42-64D40BC44BEB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протягивание мыши (</a:t>
          </a:r>
          <a:r>
            <a:rPr lang="ru-RU" sz="1400" dirty="0" err="1">
              <a:latin typeface="+mj-lt"/>
            </a:rPr>
            <a:t>drag</a:t>
          </a:r>
          <a:r>
            <a:rPr lang="ru-RU" sz="1400" dirty="0">
              <a:latin typeface="+mj-lt"/>
            </a:rPr>
            <a:t>) выполняется, как и перетаскивание, но при этом происходит не перемещение экранного объекта, а изменение его размеров;</a:t>
          </a:r>
        </a:p>
      </dgm:t>
    </dgm:pt>
    <dgm:pt modelId="{1C7C03AA-6CD2-423D-924B-A6494312BA40}" type="parTrans" cxnId="{C1E8E1C3-4AE6-4DC9-8884-2EB8664EC5AD}">
      <dgm:prSet/>
      <dgm:spPr/>
      <dgm:t>
        <a:bodyPr/>
        <a:lstStyle/>
        <a:p>
          <a:endParaRPr lang="ru-RU"/>
        </a:p>
      </dgm:t>
    </dgm:pt>
    <dgm:pt modelId="{FFE3BD3C-ACA4-4A26-A45C-DD5242D83A5A}" type="sibTrans" cxnId="{C1E8E1C3-4AE6-4DC9-8884-2EB8664EC5AD}">
      <dgm:prSet/>
      <dgm:spPr/>
      <dgm:t>
        <a:bodyPr/>
        <a:lstStyle/>
        <a:p>
          <a:endParaRPr lang="ru-RU"/>
        </a:p>
      </dgm:t>
    </dgm:pt>
    <dgm:pt modelId="{6DA2B65B-F57A-4D6F-AE32-47D0519C6097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специальное перетаскивание выполняется, как и перетаскивание, но при нажатой правой кнопке мыши (в конце перемещения экранного объекта при этом открывается меню, содержащее четыре пункта: Копировать,  Переместить,  Создать ярлык  и Отменить)</a:t>
          </a:r>
        </a:p>
      </dgm:t>
    </dgm:pt>
    <dgm:pt modelId="{58F3FC1C-29C0-4EA3-953C-A79A975C140F}" type="parTrans" cxnId="{3141BEB9-77B3-4914-9B31-C378DA4062D6}">
      <dgm:prSet/>
      <dgm:spPr/>
      <dgm:t>
        <a:bodyPr/>
        <a:lstStyle/>
        <a:p>
          <a:endParaRPr lang="ru-RU"/>
        </a:p>
      </dgm:t>
    </dgm:pt>
    <dgm:pt modelId="{BF35EDEA-EE7F-49D6-9227-CFFDB0228216}" type="sibTrans" cxnId="{3141BEB9-77B3-4914-9B31-C378DA4062D6}">
      <dgm:prSet/>
      <dgm:spPr/>
      <dgm:t>
        <a:bodyPr/>
        <a:lstStyle/>
        <a:p>
          <a:endParaRPr lang="ru-RU"/>
        </a:p>
      </dgm:t>
    </dgm:pt>
    <dgm:pt modelId="{8B2B7FEC-2002-4E21-B062-BC4B851A1976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dirty="0">
              <a:latin typeface="+mj-lt"/>
            </a:rPr>
            <a:t>Операционная система (ОС) – программа, которая осуществляет диалог с пользователем, управляет компьютером, его ресурсами, запускает другие программы. </a:t>
          </a:r>
        </a:p>
      </dgm:t>
    </dgm:pt>
    <dgm:pt modelId="{C61F95CA-6EE3-4AB4-87B9-E1F7E08D27A8}" type="parTrans" cxnId="{0BA8DA19-7D50-4C8E-8D89-0E032E4899B9}">
      <dgm:prSet/>
      <dgm:spPr/>
      <dgm:t>
        <a:bodyPr/>
        <a:lstStyle/>
        <a:p>
          <a:endParaRPr lang="ru-RU"/>
        </a:p>
      </dgm:t>
    </dgm:pt>
    <dgm:pt modelId="{C45EF257-F382-4CBC-8057-67BB854DFAC0}" type="sibTrans" cxnId="{0BA8DA19-7D50-4C8E-8D89-0E032E4899B9}">
      <dgm:prSet/>
      <dgm:spPr/>
      <dgm:t>
        <a:bodyPr/>
        <a:lstStyle/>
        <a:p>
          <a:endParaRPr lang="ru-RU"/>
        </a:p>
      </dgm:t>
    </dgm:pt>
    <dgm:pt modelId="{34ECFE8C-16CB-441C-84E0-1AF8ED6819EB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Для каждого пользователя в системе должна существовать учетная запись, определяющая его права.</a:t>
          </a:r>
        </a:p>
      </dgm:t>
    </dgm:pt>
    <dgm:pt modelId="{7DF469B5-0441-4D6E-ABB0-D8BFD1D8E7A9}" type="parTrans" cxnId="{5DC0A3D5-76FD-4493-91C3-911D2004BBA2}">
      <dgm:prSet/>
      <dgm:spPr/>
      <dgm:t>
        <a:bodyPr/>
        <a:lstStyle/>
        <a:p>
          <a:endParaRPr lang="ru-RU"/>
        </a:p>
      </dgm:t>
    </dgm:pt>
    <dgm:pt modelId="{EE3B35A8-4E7C-4CCE-949A-474BA2AEC6FB}" type="sibTrans" cxnId="{5DC0A3D5-76FD-4493-91C3-911D2004BBA2}">
      <dgm:prSet/>
      <dgm:spPr/>
      <dgm:t>
        <a:bodyPr/>
        <a:lstStyle/>
        <a:p>
          <a:endParaRPr lang="ru-RU"/>
        </a:p>
      </dgm:t>
    </dgm:pt>
    <dgm:pt modelId="{229E51A6-374A-419B-9601-DB8EA558CA34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>
              <a:latin typeface="+mj-lt"/>
            </a:rPr>
            <a:t> Чтобы иметь возможность выполнить любое действие на компьютере, необходимо войти в систему под одной из имеющихся учетных записей.</a:t>
          </a:r>
        </a:p>
      </dgm:t>
    </dgm:pt>
    <dgm:pt modelId="{CA2D08DA-6802-44A0-B21E-81EEBF7A32D6}" type="parTrans" cxnId="{5A4944F2-6EFF-4935-855E-4218D923464A}">
      <dgm:prSet/>
      <dgm:spPr/>
      <dgm:t>
        <a:bodyPr/>
        <a:lstStyle/>
        <a:p>
          <a:endParaRPr lang="ru-RU"/>
        </a:p>
      </dgm:t>
    </dgm:pt>
    <dgm:pt modelId="{19F073D3-B2E5-43C3-A004-CF6301D1B875}" type="sibTrans" cxnId="{5A4944F2-6EFF-4935-855E-4218D923464A}">
      <dgm:prSet/>
      <dgm:spPr/>
      <dgm:t>
        <a:bodyPr/>
        <a:lstStyle/>
        <a:p>
          <a:endParaRPr lang="ru-RU"/>
        </a:p>
      </dgm:t>
    </dgm:pt>
    <dgm:pt modelId="{4F4FC7D1-A044-41E5-A59D-2EF075C0A8E2}" type="pres">
      <dgm:prSet presAssocID="{7EEE61E1-115D-4CFC-9754-D6D700F07FEC}" presName="compositeShape" presStyleCnt="0">
        <dgm:presLayoutVars>
          <dgm:dir/>
          <dgm:resizeHandles/>
        </dgm:presLayoutVars>
      </dgm:prSet>
      <dgm:spPr/>
    </dgm:pt>
    <dgm:pt modelId="{B819F3E0-02E0-4070-80B6-1393C24A39DC}" type="pres">
      <dgm:prSet presAssocID="{7EEE61E1-115D-4CFC-9754-D6D700F07FEC}" presName="pyramid" presStyleLbl="node1" presStyleIdx="0" presStyleCnt="1"/>
      <dgm:spPr/>
    </dgm:pt>
    <dgm:pt modelId="{C33F5BE4-A216-47CA-9753-BD6463D8232A}" type="pres">
      <dgm:prSet presAssocID="{7EEE61E1-115D-4CFC-9754-D6D700F07FEC}" presName="theList" presStyleCnt="0"/>
      <dgm:spPr/>
    </dgm:pt>
    <dgm:pt modelId="{6CC1FAE9-A7A3-4FCB-953B-D1586A86822D}" type="pres">
      <dgm:prSet presAssocID="{8B2B7FEC-2002-4E21-B062-BC4B851A1976}" presName="aNode" presStyleLbl="fgAcc1" presStyleIdx="0" presStyleCnt="6" custScaleX="266352">
        <dgm:presLayoutVars>
          <dgm:bulletEnabled val="1"/>
        </dgm:presLayoutVars>
      </dgm:prSet>
      <dgm:spPr/>
    </dgm:pt>
    <dgm:pt modelId="{64646210-85F9-4000-B59B-5CC5EBB5C923}" type="pres">
      <dgm:prSet presAssocID="{8B2B7FEC-2002-4E21-B062-BC4B851A1976}" presName="aSpace" presStyleCnt="0"/>
      <dgm:spPr/>
    </dgm:pt>
    <dgm:pt modelId="{AA2823F8-7C5B-414D-A3C8-6480CAD96C25}" type="pres">
      <dgm:prSet presAssocID="{EE24FD52-422D-4249-BF97-932CBBA9AF0F}" presName="aNode" presStyleLbl="fgAcc1" presStyleIdx="1" presStyleCnt="6" custScaleX="266352">
        <dgm:presLayoutVars>
          <dgm:bulletEnabled val="1"/>
        </dgm:presLayoutVars>
      </dgm:prSet>
      <dgm:spPr/>
    </dgm:pt>
    <dgm:pt modelId="{E32D2DDA-1331-4EB7-84C0-6C5C89DF004B}" type="pres">
      <dgm:prSet presAssocID="{EE24FD52-422D-4249-BF97-932CBBA9AF0F}" presName="aSpace" presStyleCnt="0"/>
      <dgm:spPr/>
    </dgm:pt>
    <dgm:pt modelId="{CAB5D838-9FD9-418C-8329-C7EA11013CA0}" type="pres">
      <dgm:prSet presAssocID="{34ECFE8C-16CB-441C-84E0-1AF8ED6819EB}" presName="aNode" presStyleLbl="fgAcc1" presStyleIdx="2" presStyleCnt="6" custScaleX="266352">
        <dgm:presLayoutVars>
          <dgm:bulletEnabled val="1"/>
        </dgm:presLayoutVars>
      </dgm:prSet>
      <dgm:spPr/>
    </dgm:pt>
    <dgm:pt modelId="{65A0D879-BF91-4CB8-B9FC-287978FF31BF}" type="pres">
      <dgm:prSet presAssocID="{34ECFE8C-16CB-441C-84E0-1AF8ED6819EB}" presName="aSpace" presStyleCnt="0"/>
      <dgm:spPr/>
    </dgm:pt>
    <dgm:pt modelId="{4752960D-F62D-4B04-9712-DB3FB77F6C71}" type="pres">
      <dgm:prSet presAssocID="{229E51A6-374A-419B-9601-DB8EA558CA34}" presName="aNode" presStyleLbl="fgAcc1" presStyleIdx="3" presStyleCnt="6" custScaleX="266352">
        <dgm:presLayoutVars>
          <dgm:bulletEnabled val="1"/>
        </dgm:presLayoutVars>
      </dgm:prSet>
      <dgm:spPr/>
    </dgm:pt>
    <dgm:pt modelId="{9B707C9F-6F14-4AA7-AEB4-D0D1C84F75C9}" type="pres">
      <dgm:prSet presAssocID="{229E51A6-374A-419B-9601-DB8EA558CA34}" presName="aSpace" presStyleCnt="0"/>
      <dgm:spPr/>
    </dgm:pt>
    <dgm:pt modelId="{DEB6C3DC-B86F-403B-978D-9C884FA8A7B3}" type="pres">
      <dgm:prSet presAssocID="{EA16E762-4EB7-443A-9E65-BFDBBDF5E343}" presName="aNode" presStyleLbl="fgAcc1" presStyleIdx="4" presStyleCnt="6" custScaleX="266352">
        <dgm:presLayoutVars>
          <dgm:bulletEnabled val="1"/>
        </dgm:presLayoutVars>
      </dgm:prSet>
      <dgm:spPr/>
    </dgm:pt>
    <dgm:pt modelId="{20F232EB-8E52-4D47-8241-4D3681BBC722}" type="pres">
      <dgm:prSet presAssocID="{EA16E762-4EB7-443A-9E65-BFDBBDF5E343}" presName="aSpace" presStyleCnt="0"/>
      <dgm:spPr/>
    </dgm:pt>
    <dgm:pt modelId="{1F4667AC-4607-4CD4-8D07-9FC0DB7A06F4}" type="pres">
      <dgm:prSet presAssocID="{A0B3B5E5-424B-4C87-AB97-DDBAE7930807}" presName="aNode" presStyleLbl="fgAcc1" presStyleIdx="5" presStyleCnt="6" custScaleX="266352" custScaleY="542898">
        <dgm:presLayoutVars>
          <dgm:bulletEnabled val="1"/>
        </dgm:presLayoutVars>
      </dgm:prSet>
      <dgm:spPr/>
    </dgm:pt>
    <dgm:pt modelId="{9B5DAE8F-B6E6-4DFC-939A-44E8FD34C402}" type="pres">
      <dgm:prSet presAssocID="{A0B3B5E5-424B-4C87-AB97-DDBAE7930807}" presName="aSpace" presStyleCnt="0"/>
      <dgm:spPr/>
    </dgm:pt>
  </dgm:ptLst>
  <dgm:cxnLst>
    <dgm:cxn modelId="{781F2D03-CADC-45A7-AE92-F3D90AE9437F}" srcId="{7EEE61E1-115D-4CFC-9754-D6D700F07FEC}" destId="{A0B3B5E5-424B-4C87-AB97-DDBAE7930807}" srcOrd="5" destOrd="0" parTransId="{FA2E72ED-D25B-4904-BCD2-35D4D8D7A581}" sibTransId="{FCCEA28A-EA39-4668-B9E6-048B88DEBBC2}"/>
    <dgm:cxn modelId="{07F6E308-6C4A-4D82-ACBD-2675A0023BF1}" type="presOf" srcId="{8B2B7FEC-2002-4E21-B062-BC4B851A1976}" destId="{6CC1FAE9-A7A3-4FCB-953B-D1586A86822D}" srcOrd="0" destOrd="0" presId="urn:microsoft.com/office/officeart/2005/8/layout/pyramid2"/>
    <dgm:cxn modelId="{994B6E11-3869-4A2A-A699-F4219314CD3E}" type="presOf" srcId="{15868909-1931-4E36-B166-393C530BD618}" destId="{1F4667AC-4607-4CD4-8D07-9FC0DB7A06F4}" srcOrd="0" destOrd="3" presId="urn:microsoft.com/office/officeart/2005/8/layout/pyramid2"/>
    <dgm:cxn modelId="{0BA8DA19-7D50-4C8E-8D89-0E032E4899B9}" srcId="{7EEE61E1-115D-4CFC-9754-D6D700F07FEC}" destId="{8B2B7FEC-2002-4E21-B062-BC4B851A1976}" srcOrd="0" destOrd="0" parTransId="{C61F95CA-6EE3-4AB4-87B9-E1F7E08D27A8}" sibTransId="{C45EF257-F382-4CBC-8057-67BB854DFAC0}"/>
    <dgm:cxn modelId="{F38EAA21-0449-45FF-A172-BAECE887B967}" srcId="{7EEE61E1-115D-4CFC-9754-D6D700F07FEC}" destId="{EA16E762-4EB7-443A-9E65-BFDBBDF5E343}" srcOrd="4" destOrd="0" parTransId="{FE0ACD67-4C0C-4269-8F73-1E92423F9DB9}" sibTransId="{3A2E009C-2A0C-4AF6-A10F-94025D87064E}"/>
    <dgm:cxn modelId="{923B8F26-D9F5-4705-B722-38D2D45803D9}" type="presOf" srcId="{229E51A6-374A-419B-9601-DB8EA558CA34}" destId="{4752960D-F62D-4B04-9712-DB3FB77F6C71}" srcOrd="0" destOrd="0" presId="urn:microsoft.com/office/officeart/2005/8/layout/pyramid2"/>
    <dgm:cxn modelId="{95E7FA36-CB49-4CD2-88E8-AE2264EFD7C8}" type="presOf" srcId="{372364BB-9758-42B6-AE42-64D40BC44BEB}" destId="{1F4667AC-4607-4CD4-8D07-9FC0DB7A06F4}" srcOrd="0" destOrd="4" presId="urn:microsoft.com/office/officeart/2005/8/layout/pyramid2"/>
    <dgm:cxn modelId="{43411F3B-94F4-46A7-A67C-47714695C3D6}" type="presOf" srcId="{34ECFE8C-16CB-441C-84E0-1AF8ED6819EB}" destId="{CAB5D838-9FD9-418C-8329-C7EA11013CA0}" srcOrd="0" destOrd="0" presId="urn:microsoft.com/office/officeart/2005/8/layout/pyramid2"/>
    <dgm:cxn modelId="{9D189E3C-0A71-40E6-9E0F-E8BD7124B1F4}" type="presOf" srcId="{7EEE61E1-115D-4CFC-9754-D6D700F07FEC}" destId="{4F4FC7D1-A044-41E5-A59D-2EF075C0A8E2}" srcOrd="0" destOrd="0" presId="urn:microsoft.com/office/officeart/2005/8/layout/pyramid2"/>
    <dgm:cxn modelId="{1710BA4F-FD32-493B-BDCA-4C1054902FD4}" type="presOf" srcId="{817B572E-7529-4A3F-9786-A38D0265FC02}" destId="{1F4667AC-4607-4CD4-8D07-9FC0DB7A06F4}" srcOrd="0" destOrd="1" presId="urn:microsoft.com/office/officeart/2005/8/layout/pyramid2"/>
    <dgm:cxn modelId="{C9C13558-BA57-4CF5-BB2F-607AFD3D2805}" type="presOf" srcId="{EE24FD52-422D-4249-BF97-932CBBA9AF0F}" destId="{AA2823F8-7C5B-414D-A3C8-6480CAD96C25}" srcOrd="0" destOrd="0" presId="urn:microsoft.com/office/officeart/2005/8/layout/pyramid2"/>
    <dgm:cxn modelId="{C5AD2F59-DF01-491D-BE9E-0A6337A47425}" type="presOf" srcId="{411AC651-2662-4164-ABA4-36143E47AFA4}" destId="{1F4667AC-4607-4CD4-8D07-9FC0DB7A06F4}" srcOrd="0" destOrd="2" presId="urn:microsoft.com/office/officeart/2005/8/layout/pyramid2"/>
    <dgm:cxn modelId="{AFDA2A5A-3113-4EFE-8626-47E03CD08E10}" srcId="{A0B3B5E5-424B-4C87-AB97-DDBAE7930807}" destId="{817B572E-7529-4A3F-9786-A38D0265FC02}" srcOrd="0" destOrd="0" parTransId="{DEFCD432-E269-4E3E-9259-E46BFDA629BC}" sibTransId="{5FB7139F-8FC0-423B-9DD7-EDF4C1E9303A}"/>
    <dgm:cxn modelId="{88E67183-72D5-4FF9-A4B5-B92DD1DED3D4}" type="presOf" srcId="{6DA2B65B-F57A-4D6F-AE32-47D0519C6097}" destId="{1F4667AC-4607-4CD4-8D07-9FC0DB7A06F4}" srcOrd="0" destOrd="5" presId="urn:microsoft.com/office/officeart/2005/8/layout/pyramid2"/>
    <dgm:cxn modelId="{CF54B085-3433-4B88-B0DC-69517612184D}" srcId="{7EEE61E1-115D-4CFC-9754-D6D700F07FEC}" destId="{EE24FD52-422D-4249-BF97-932CBBA9AF0F}" srcOrd="1" destOrd="0" parTransId="{5CCE00DD-FB35-442A-9138-6F72676C570F}" sibTransId="{4434E366-D40B-43B3-9219-16532A7A11FF}"/>
    <dgm:cxn modelId="{4CAB098F-225B-4333-BF0B-CF42CCFDCEEC}" type="presOf" srcId="{A0B3B5E5-424B-4C87-AB97-DDBAE7930807}" destId="{1F4667AC-4607-4CD4-8D07-9FC0DB7A06F4}" srcOrd="0" destOrd="0" presId="urn:microsoft.com/office/officeart/2005/8/layout/pyramid2"/>
    <dgm:cxn modelId="{C67FDB95-0EC2-4ADE-A3B8-422E24AA277C}" type="presOf" srcId="{EA16E762-4EB7-443A-9E65-BFDBBDF5E343}" destId="{DEB6C3DC-B86F-403B-978D-9C884FA8A7B3}" srcOrd="0" destOrd="0" presId="urn:microsoft.com/office/officeart/2005/8/layout/pyramid2"/>
    <dgm:cxn modelId="{BEEA7AB6-6B12-44AF-B60C-630ACA959082}" srcId="{A0B3B5E5-424B-4C87-AB97-DDBAE7930807}" destId="{15868909-1931-4E36-B166-393C530BD618}" srcOrd="2" destOrd="0" parTransId="{20A7DA6E-B0BF-44BF-940B-B13D60776F5C}" sibTransId="{E0934E1F-DC2C-465B-AD05-B13D68147313}"/>
    <dgm:cxn modelId="{3141BEB9-77B3-4914-9B31-C378DA4062D6}" srcId="{A0B3B5E5-424B-4C87-AB97-DDBAE7930807}" destId="{6DA2B65B-F57A-4D6F-AE32-47D0519C6097}" srcOrd="4" destOrd="0" parTransId="{58F3FC1C-29C0-4EA3-953C-A79A975C140F}" sibTransId="{BF35EDEA-EE7F-49D6-9227-CFFDB0228216}"/>
    <dgm:cxn modelId="{C1E8E1C3-4AE6-4DC9-8884-2EB8664EC5AD}" srcId="{A0B3B5E5-424B-4C87-AB97-DDBAE7930807}" destId="{372364BB-9758-42B6-AE42-64D40BC44BEB}" srcOrd="3" destOrd="0" parTransId="{1C7C03AA-6CD2-423D-924B-A6494312BA40}" sibTransId="{FFE3BD3C-ACA4-4A26-A45C-DD5242D83A5A}"/>
    <dgm:cxn modelId="{5DC0A3D5-76FD-4493-91C3-911D2004BBA2}" srcId="{7EEE61E1-115D-4CFC-9754-D6D700F07FEC}" destId="{34ECFE8C-16CB-441C-84E0-1AF8ED6819EB}" srcOrd="2" destOrd="0" parTransId="{7DF469B5-0441-4D6E-ABB0-D8BFD1D8E7A9}" sibTransId="{EE3B35A8-4E7C-4CCE-949A-474BA2AEC6FB}"/>
    <dgm:cxn modelId="{61F57FDB-C0BD-46B0-9FAB-86308E3B6041}" srcId="{A0B3B5E5-424B-4C87-AB97-DDBAE7930807}" destId="{411AC651-2662-4164-ABA4-36143E47AFA4}" srcOrd="1" destOrd="0" parTransId="{C109EA9A-A9E3-4172-95E1-F3CBFB3D0B59}" sibTransId="{E753CF69-BB13-4105-9D05-19D21C079CF8}"/>
    <dgm:cxn modelId="{5A4944F2-6EFF-4935-855E-4218D923464A}" srcId="{7EEE61E1-115D-4CFC-9754-D6D700F07FEC}" destId="{229E51A6-374A-419B-9601-DB8EA558CA34}" srcOrd="3" destOrd="0" parTransId="{CA2D08DA-6802-44A0-B21E-81EEBF7A32D6}" sibTransId="{19F073D3-B2E5-43C3-A004-CF6301D1B875}"/>
    <dgm:cxn modelId="{BDE89736-17CB-472D-B282-B5E26B2D1C98}" type="presParOf" srcId="{4F4FC7D1-A044-41E5-A59D-2EF075C0A8E2}" destId="{B819F3E0-02E0-4070-80B6-1393C24A39DC}" srcOrd="0" destOrd="0" presId="urn:microsoft.com/office/officeart/2005/8/layout/pyramid2"/>
    <dgm:cxn modelId="{D059D01F-0DA9-45D4-8095-3B6A85BD6F76}" type="presParOf" srcId="{4F4FC7D1-A044-41E5-A59D-2EF075C0A8E2}" destId="{C33F5BE4-A216-47CA-9753-BD6463D8232A}" srcOrd="1" destOrd="0" presId="urn:microsoft.com/office/officeart/2005/8/layout/pyramid2"/>
    <dgm:cxn modelId="{7C07929F-1850-4E1E-9EA0-10BC849BFE44}" type="presParOf" srcId="{C33F5BE4-A216-47CA-9753-BD6463D8232A}" destId="{6CC1FAE9-A7A3-4FCB-953B-D1586A86822D}" srcOrd="0" destOrd="0" presId="urn:microsoft.com/office/officeart/2005/8/layout/pyramid2"/>
    <dgm:cxn modelId="{747CD4AE-532C-460B-8D10-BD4168167542}" type="presParOf" srcId="{C33F5BE4-A216-47CA-9753-BD6463D8232A}" destId="{64646210-85F9-4000-B59B-5CC5EBB5C923}" srcOrd="1" destOrd="0" presId="urn:microsoft.com/office/officeart/2005/8/layout/pyramid2"/>
    <dgm:cxn modelId="{760108D2-6943-48B4-8B1A-2787450B9031}" type="presParOf" srcId="{C33F5BE4-A216-47CA-9753-BD6463D8232A}" destId="{AA2823F8-7C5B-414D-A3C8-6480CAD96C25}" srcOrd="2" destOrd="0" presId="urn:microsoft.com/office/officeart/2005/8/layout/pyramid2"/>
    <dgm:cxn modelId="{D33FC2B8-485E-41B2-9E93-B6B598383977}" type="presParOf" srcId="{C33F5BE4-A216-47CA-9753-BD6463D8232A}" destId="{E32D2DDA-1331-4EB7-84C0-6C5C89DF004B}" srcOrd="3" destOrd="0" presId="urn:microsoft.com/office/officeart/2005/8/layout/pyramid2"/>
    <dgm:cxn modelId="{E4EBCBF8-DF52-41EA-A05D-6F860D57DD4F}" type="presParOf" srcId="{C33F5BE4-A216-47CA-9753-BD6463D8232A}" destId="{CAB5D838-9FD9-418C-8329-C7EA11013CA0}" srcOrd="4" destOrd="0" presId="urn:microsoft.com/office/officeart/2005/8/layout/pyramid2"/>
    <dgm:cxn modelId="{B06244F0-3C24-4653-9A58-C060C789482D}" type="presParOf" srcId="{C33F5BE4-A216-47CA-9753-BD6463D8232A}" destId="{65A0D879-BF91-4CB8-B9FC-287978FF31BF}" srcOrd="5" destOrd="0" presId="urn:microsoft.com/office/officeart/2005/8/layout/pyramid2"/>
    <dgm:cxn modelId="{DF376E8D-9FEA-4318-839C-B641324634F9}" type="presParOf" srcId="{C33F5BE4-A216-47CA-9753-BD6463D8232A}" destId="{4752960D-F62D-4B04-9712-DB3FB77F6C71}" srcOrd="6" destOrd="0" presId="urn:microsoft.com/office/officeart/2005/8/layout/pyramid2"/>
    <dgm:cxn modelId="{A191FFFC-FFDA-443A-9327-FC526C64533A}" type="presParOf" srcId="{C33F5BE4-A216-47CA-9753-BD6463D8232A}" destId="{9B707C9F-6F14-4AA7-AEB4-D0D1C84F75C9}" srcOrd="7" destOrd="0" presId="urn:microsoft.com/office/officeart/2005/8/layout/pyramid2"/>
    <dgm:cxn modelId="{12D80021-DE49-4845-8AB2-F77F56ED657D}" type="presParOf" srcId="{C33F5BE4-A216-47CA-9753-BD6463D8232A}" destId="{DEB6C3DC-B86F-403B-978D-9C884FA8A7B3}" srcOrd="8" destOrd="0" presId="urn:microsoft.com/office/officeart/2005/8/layout/pyramid2"/>
    <dgm:cxn modelId="{8398774C-DBC7-4662-86FB-20A60840BD72}" type="presParOf" srcId="{C33F5BE4-A216-47CA-9753-BD6463D8232A}" destId="{20F232EB-8E52-4D47-8241-4D3681BBC722}" srcOrd="9" destOrd="0" presId="urn:microsoft.com/office/officeart/2005/8/layout/pyramid2"/>
    <dgm:cxn modelId="{BE1942C8-73D1-47A3-B2D4-E4A39D1CA326}" type="presParOf" srcId="{C33F5BE4-A216-47CA-9753-BD6463D8232A}" destId="{1F4667AC-4607-4CD4-8D07-9FC0DB7A06F4}" srcOrd="10" destOrd="0" presId="urn:microsoft.com/office/officeart/2005/8/layout/pyramid2"/>
    <dgm:cxn modelId="{DF538048-D9C4-4989-8FC0-E381D38930B0}" type="presParOf" srcId="{C33F5BE4-A216-47CA-9753-BD6463D8232A}" destId="{9B5DAE8F-B6E6-4DFC-939A-44E8FD34C40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4A2016-FA54-423B-8446-B1C261CD20E0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092714-6CA7-4CB3-9AD3-37DBEAF60156}">
      <dgm:prSet phldrT="[Текст]" custT="1"/>
      <dgm:spPr/>
      <dgm:t>
        <a:bodyPr/>
        <a:lstStyle/>
        <a:p>
          <a:pPr algn="ctr"/>
          <a:r>
            <a:rPr lang="ru-RU" sz="2000" dirty="0">
              <a:latin typeface="+mj-lt"/>
            </a:rPr>
            <a:t>Клавиатура состоит из следующих групп клавиш:</a:t>
          </a:r>
        </a:p>
      </dgm:t>
    </dgm:pt>
    <dgm:pt modelId="{A8957456-99E6-40A9-BA2D-2CF4BF8960D6}" type="parTrans" cxnId="{E7BFB64D-B67A-4023-8AD6-6C88D12FF97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1A0924D-331D-4852-AC2F-EE87B38323B9}" type="sibTrans" cxnId="{E7BFB64D-B67A-4023-8AD6-6C88D12FF97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4AF272B-8BF9-4A71-9154-BA1F80C972CF}">
      <dgm:prSet custT="1"/>
      <dgm:spPr/>
      <dgm:t>
        <a:bodyPr/>
        <a:lstStyle/>
        <a:p>
          <a:pPr algn="ctr"/>
          <a:r>
            <a:rPr lang="ru-RU" sz="2000" dirty="0">
              <a:latin typeface="+mj-lt"/>
            </a:rPr>
            <a:t>1. Основная группа клавиш</a:t>
          </a:r>
        </a:p>
      </dgm:t>
    </dgm:pt>
    <dgm:pt modelId="{987553F8-AB7F-41F7-AB65-C5FE3F7757AC}" type="parTrans" cxnId="{C2F9A759-577A-430F-B9AC-9DD8853F62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B3649B6-AF5B-4936-B915-1C25AE4DE6BE}" type="sibTrans" cxnId="{C2F9A759-577A-430F-B9AC-9DD8853F62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1CADB47-19B1-41DF-8340-16A9B04F62FF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latin typeface="+mj-lt"/>
            </a:rPr>
            <a:t>Клавиши набора (алфавитно-цифровые клавиши);</a:t>
          </a:r>
        </a:p>
      </dgm:t>
    </dgm:pt>
    <dgm:pt modelId="{38FF9628-5BD1-4594-B182-BE89F2245E67}" type="parTrans" cxnId="{7F5BC004-84DB-4EE1-B53B-20FB75D8884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2954055-1CAB-416E-A28D-8C15BBDC30CE}" type="sibTrans" cxnId="{7F5BC004-84DB-4EE1-B53B-20FB75D8884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3FDE4D0-E5C5-4655-8C3F-0A2D20F5F62B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>
              <a:latin typeface="+mj-lt"/>
            </a:rPr>
            <a:t>Enter – </a:t>
          </a:r>
          <a:r>
            <a:rPr lang="ru-RU" sz="1400" dirty="0">
              <a:latin typeface="+mj-lt"/>
            </a:rPr>
            <a:t>клавиша ввода команды;</a:t>
          </a:r>
        </a:p>
      </dgm:t>
    </dgm:pt>
    <dgm:pt modelId="{22A348F5-C8EB-44C2-B22F-5EE779913C61}" type="parTrans" cxnId="{79B90CD7-3C6B-45F7-9DBA-88DAA0FE4E5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2C72A4C-5B89-48E2-ABCA-32FE4E2A2F84}" type="sibTrans" cxnId="{79B90CD7-3C6B-45F7-9DBA-88DAA0FE4E5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C6C706E-328C-4555-9AF6-425DB3734AB6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>
              <a:latin typeface="+mj-lt"/>
            </a:rPr>
            <a:t>Shift – </a:t>
          </a:r>
          <a:r>
            <a:rPr lang="ru-RU" sz="1400" dirty="0">
              <a:latin typeface="+mj-lt"/>
            </a:rPr>
            <a:t>клавиша верхнего регистра;</a:t>
          </a:r>
        </a:p>
      </dgm:t>
    </dgm:pt>
    <dgm:pt modelId="{FC805029-066F-4BAE-AFA3-A7A34B3C2BC3}" type="parTrans" cxnId="{5DB772FD-5AF8-41A1-8D45-E782BE75EE9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8593555-DCA4-4C86-9015-90ED0C46DE46}" type="sibTrans" cxnId="{5DB772FD-5AF8-41A1-8D45-E782BE75EE9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7B99A43-4F83-4CA0-9C37-AF2439C85E79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err="1">
              <a:latin typeface="+mj-lt"/>
            </a:rPr>
            <a:t>Caps</a:t>
          </a:r>
          <a:r>
            <a:rPr lang="ru-RU" sz="1400" dirty="0">
              <a:latin typeface="+mj-lt"/>
            </a:rPr>
            <a:t> </a:t>
          </a:r>
          <a:r>
            <a:rPr lang="ru-RU" sz="1400" dirty="0" err="1">
              <a:latin typeface="+mj-lt"/>
            </a:rPr>
            <a:t>Lock</a:t>
          </a:r>
          <a:r>
            <a:rPr lang="ru-RU" sz="1400" dirty="0">
              <a:latin typeface="+mj-lt"/>
            </a:rPr>
            <a:t> – клавиша фиксации верхнего регистра;</a:t>
          </a:r>
        </a:p>
      </dgm:t>
    </dgm:pt>
    <dgm:pt modelId="{DF52C24A-F1E7-491E-B27F-D81289E99320}" type="parTrans" cxnId="{C29C9067-8CEC-4BE7-B48C-A1F08ECAF60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E805F73-1B8A-4483-B3A6-7BC15CBF0A5D}" type="sibTrans" cxnId="{C29C9067-8CEC-4BE7-B48C-A1F08ECAF60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BB04C3A-2213-4112-AFEE-B35EFF684061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err="1">
              <a:latin typeface="+mj-lt"/>
            </a:rPr>
            <a:t>Ctrl</a:t>
          </a:r>
          <a:r>
            <a:rPr lang="ru-RU" sz="1400" dirty="0">
              <a:latin typeface="+mj-lt"/>
            </a:rPr>
            <a:t>, </a:t>
          </a:r>
          <a:r>
            <a:rPr lang="ru-RU" sz="1400" dirty="0" err="1">
              <a:latin typeface="+mj-lt"/>
            </a:rPr>
            <a:t>Alt</a:t>
          </a:r>
          <a:r>
            <a:rPr lang="ru-RU" sz="1400" dirty="0">
              <a:latin typeface="+mj-lt"/>
            </a:rPr>
            <a:t> – управляющие клавиши, используются для изменения назначения других клавиш;</a:t>
          </a:r>
        </a:p>
      </dgm:t>
    </dgm:pt>
    <dgm:pt modelId="{CD98079F-44F1-4D2C-A99F-F95618C0A0A9}" type="parTrans" cxnId="{18380A2D-9CAD-493F-B039-4EC04D3BD2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462AFE6-5DBC-4C79-BAB0-463B3BA46DAD}" type="sibTrans" cxnId="{18380A2D-9CAD-493F-B039-4EC04D3BD2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DF4920C-2F13-4E80-A662-46A1B8F4ECBF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err="1">
              <a:latin typeface="+mj-lt"/>
            </a:rPr>
            <a:t>Tab</a:t>
          </a:r>
          <a:r>
            <a:rPr lang="ru-RU" sz="1400" dirty="0">
              <a:latin typeface="+mj-lt"/>
            </a:rPr>
            <a:t> – клавиша табуляции, предназначена для перемещения курсора на несколько позиций вправо (курсор – мигающий знак (?), указывающий место ввода следующего символа);</a:t>
          </a:r>
        </a:p>
      </dgm:t>
    </dgm:pt>
    <dgm:pt modelId="{F2A73371-8997-47CF-A50C-0AD1C053BA21}" type="parTrans" cxnId="{693A8282-75E7-4459-A23D-13BE5ACDB56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3031636-E062-4CC0-B7BD-5B3A5918D6B7}" type="sibTrans" cxnId="{693A8282-75E7-4459-A23D-13BE5ACDB56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F9243CA-71B1-4A9C-A2C6-F7C499660572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 err="1">
              <a:latin typeface="+mj-lt"/>
            </a:rPr>
            <a:t>Backspace</a:t>
          </a:r>
          <a:r>
            <a:rPr lang="ru-RU" sz="1400" dirty="0">
              <a:latin typeface="+mj-lt"/>
            </a:rPr>
            <a:t> – клавиша удаления символа слева от курсора;</a:t>
          </a:r>
        </a:p>
      </dgm:t>
    </dgm:pt>
    <dgm:pt modelId="{96339715-44F8-4C79-BD92-92A436655AC2}" type="parTrans" cxnId="{F4566779-7B90-4561-A15F-0A36EE27BD0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1D80C9E-7103-4091-A7F8-85D30CFA47A0}" type="sibTrans" cxnId="{F4566779-7B90-4561-A15F-0A36EE27BD0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163D982-9D07-496A-9439-B33CBF0B3FEA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latin typeface="+mj-lt"/>
            </a:rPr>
            <a:t>– клавиша вызова главного меню;</a:t>
          </a:r>
        </a:p>
      </dgm:t>
    </dgm:pt>
    <dgm:pt modelId="{BD3C961D-2967-472D-A33A-703F12F973DD}" type="parTrans" cxnId="{66286368-578A-46B8-8761-8B9A4F3233C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B484A72-03BE-4C92-A963-186294E21BC5}" type="sibTrans" cxnId="{66286368-578A-46B8-8761-8B9A4F3233C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A0D585A-5D1B-44D4-9FC3-7AAB94EFECEA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latin typeface="+mj-lt"/>
            </a:rPr>
            <a:t> – клавиша вызова контекстного меню. </a:t>
          </a:r>
        </a:p>
      </dgm:t>
    </dgm:pt>
    <dgm:pt modelId="{03A1F8BD-3688-4314-9622-E4F16F810795}" type="parTrans" cxnId="{0C3361B8-FB5B-4D53-8282-019A9252DD9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225E564-D1B2-4089-ABAD-84864FD22060}" type="sibTrans" cxnId="{0C3361B8-FB5B-4D53-8282-019A9252DD9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D77DE82-A46C-4755-AC20-202AB8B833BB}">
      <dgm:prSet custT="1"/>
      <dgm:spPr/>
      <dgm:t>
        <a:bodyPr/>
        <a:lstStyle/>
        <a:p>
          <a:pPr algn="ctr"/>
          <a:r>
            <a:rPr lang="ru-RU" sz="2000">
              <a:latin typeface="+mj-lt"/>
            </a:rPr>
            <a:t>2. Клавиши перемещения</a:t>
          </a:r>
        </a:p>
      </dgm:t>
    </dgm:pt>
    <dgm:pt modelId="{41AEB43A-1120-4359-B131-5FC640FC87A3}" type="parTrans" cxnId="{FE1056E7-19F2-4254-8946-70D621E31DB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ED22D08-1572-4021-AA56-3F1252DE7170}" type="sibTrans" cxnId="{FE1056E7-19F2-4254-8946-70D621E31DB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7CD005F-7A18-45EF-AC72-D005FDBE5475}">
      <dgm:prSet custT="1"/>
      <dgm:spPr>
        <a:solidFill>
          <a:srgbClr val="9D4AD6"/>
        </a:solidFill>
      </dgm:spPr>
      <dgm:t>
        <a:bodyPr/>
        <a:lstStyle/>
        <a:p>
          <a:r>
            <a:rPr lang="ru-RU" sz="1400" dirty="0">
              <a:latin typeface="+mj-lt"/>
            </a:rPr>
            <a:t>←,→, ↑, ↓  – клавиши перемещения курсора соответственно: влево,  вправо,  вверх, вниз;</a:t>
          </a:r>
        </a:p>
      </dgm:t>
    </dgm:pt>
    <dgm:pt modelId="{DBD42DFC-912E-439D-8124-48D2F20339DE}" type="parTrans" cxnId="{ED4B41AC-517D-4AEF-965F-461E9D8C403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D96421D-352E-4283-BC1A-2329A9EA6E3C}" type="sibTrans" cxnId="{ED4B41AC-517D-4AEF-965F-461E9D8C403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EFFA577-A30E-4859-B894-6D6A7B98FB66}">
      <dgm:prSet custT="1"/>
      <dgm:spPr>
        <a:solidFill>
          <a:srgbClr val="9D4AD6"/>
        </a:solidFill>
      </dgm:spPr>
      <dgm:t>
        <a:bodyPr/>
        <a:lstStyle/>
        <a:p>
          <a:r>
            <a:rPr lang="ru-RU" sz="1400" dirty="0" err="1">
              <a:latin typeface="+mj-lt"/>
            </a:rPr>
            <a:t>PgUp</a:t>
          </a:r>
          <a:r>
            <a:rPr lang="ru-RU" sz="1400" dirty="0">
              <a:latin typeface="+mj-lt"/>
            </a:rPr>
            <a:t>, </a:t>
          </a:r>
          <a:r>
            <a:rPr lang="ru-RU" sz="1400" dirty="0" err="1">
              <a:latin typeface="+mj-lt"/>
            </a:rPr>
            <a:t>PgDn</a:t>
          </a:r>
          <a:r>
            <a:rPr lang="ru-RU" sz="1400" dirty="0">
              <a:latin typeface="+mj-lt"/>
            </a:rPr>
            <a:t> – клавиши перемещения на одну экранную страницу вверх/ вниз соответственно;</a:t>
          </a:r>
        </a:p>
      </dgm:t>
    </dgm:pt>
    <dgm:pt modelId="{E0C6CC49-3761-4F61-A661-B82E46BF2205}" type="parTrans" cxnId="{421CBDCA-3A9C-4BC2-A371-48F2BD44A77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E22BC62-34E2-4724-BA7F-A09BCE4D447C}" type="sibTrans" cxnId="{421CBDCA-3A9C-4BC2-A371-48F2BD44A77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55C3EEE-5142-455F-B8CE-94752A50AB24}">
      <dgm:prSet custT="1"/>
      <dgm:spPr>
        <a:solidFill>
          <a:srgbClr val="9D4AD6"/>
        </a:solidFill>
      </dgm:spPr>
      <dgm:t>
        <a:bodyPr/>
        <a:lstStyle/>
        <a:p>
          <a:r>
            <a:rPr lang="ru-RU" sz="1400" dirty="0" err="1">
              <a:latin typeface="+mj-lt"/>
            </a:rPr>
            <a:t>Home</a:t>
          </a:r>
          <a:r>
            <a:rPr lang="ru-RU" sz="1400" dirty="0">
              <a:latin typeface="+mj-lt"/>
            </a:rPr>
            <a:t>, </a:t>
          </a:r>
          <a:r>
            <a:rPr lang="ru-RU" sz="1400" dirty="0" err="1">
              <a:latin typeface="+mj-lt"/>
            </a:rPr>
            <a:t>End</a:t>
          </a:r>
          <a:r>
            <a:rPr lang="ru-RU" sz="1400" dirty="0">
              <a:latin typeface="+mj-lt"/>
            </a:rPr>
            <a:t> – клавиши перемещения курсора к началу и концу строки соответственно;</a:t>
          </a:r>
        </a:p>
      </dgm:t>
    </dgm:pt>
    <dgm:pt modelId="{22E65E7A-F755-4DAA-B3BD-73E37B2B0A75}" type="parTrans" cxnId="{217FCCD0-3F33-4DC7-9C6C-C4A32B83882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422BE30-95CB-45F0-82CC-CBD9B6CA7854}" type="sibTrans" cxnId="{217FCCD0-3F33-4DC7-9C6C-C4A32B83882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3184E52-EA99-4837-9821-3E2FED2DD477}">
      <dgm:prSet custT="1"/>
      <dgm:spPr>
        <a:solidFill>
          <a:srgbClr val="9D4AD6"/>
        </a:solidFill>
      </dgm:spPr>
      <dgm:t>
        <a:bodyPr/>
        <a:lstStyle/>
        <a:p>
          <a:r>
            <a:rPr lang="ru-RU" sz="1400" dirty="0" err="1">
              <a:latin typeface="+mj-lt"/>
            </a:rPr>
            <a:t>Delete</a:t>
          </a:r>
          <a:r>
            <a:rPr lang="ru-RU" sz="1400" dirty="0">
              <a:latin typeface="+mj-lt"/>
            </a:rPr>
            <a:t> – клавиша удаления символа справа от курсора (или над курсором);</a:t>
          </a:r>
        </a:p>
      </dgm:t>
    </dgm:pt>
    <dgm:pt modelId="{03BC724A-AFFC-4E19-AB8C-52E16097D713}" type="parTrans" cxnId="{E5869345-86F5-4CD1-8F09-2F458D738ED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FB2E967-E9EF-44BC-B699-3B0A14AAFD64}" type="sibTrans" cxnId="{E5869345-86F5-4CD1-8F09-2F458D738ED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45C7F08-75B8-4F20-846D-7DF314C6F525}">
      <dgm:prSet custT="1"/>
      <dgm:spPr>
        <a:solidFill>
          <a:srgbClr val="9D4AD6"/>
        </a:solidFill>
      </dgm:spPr>
      <dgm:t>
        <a:bodyPr/>
        <a:lstStyle/>
        <a:p>
          <a:r>
            <a:rPr lang="ru-RU" sz="1400" dirty="0" err="1">
              <a:latin typeface="+mj-lt"/>
            </a:rPr>
            <a:t>Insert</a:t>
          </a:r>
          <a:r>
            <a:rPr lang="ru-RU" sz="1400" dirty="0">
              <a:latin typeface="+mj-lt"/>
            </a:rPr>
            <a:t> – клавиша переключения режимов вставки/ замены: ввод с раздвижением символов (вставка) и ввод с замещением символов (замена).</a:t>
          </a:r>
        </a:p>
      </dgm:t>
    </dgm:pt>
    <dgm:pt modelId="{0072592D-A6E9-4A4A-92AD-76E579D7F861}" type="parTrans" cxnId="{7EA2E7E1-3BED-4ECB-9C2C-52DFE45DAF7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F4818BC-237B-46DA-841C-A93EEF952C18}" type="sibTrans" cxnId="{7EA2E7E1-3BED-4ECB-9C2C-52DFE45DAF7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0A1FB4B-DF4B-4877-923A-C1919C3E42AA}">
      <dgm:prSet custT="1"/>
      <dgm:spPr/>
      <dgm:t>
        <a:bodyPr/>
        <a:lstStyle/>
        <a:p>
          <a:pPr algn="ctr"/>
          <a:r>
            <a:rPr lang="ru-RU" sz="2000">
              <a:latin typeface="+mj-lt"/>
            </a:rPr>
            <a:t>Рабочий стол</a:t>
          </a:r>
        </a:p>
      </dgm:t>
    </dgm:pt>
    <dgm:pt modelId="{C7F28E8A-56E4-4D48-8711-AC4B557DFA12}" type="parTrans" cxnId="{E447CAD6-F07B-4AAF-98A4-D1125D97C3F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515657A-6B68-4CFF-9ADF-73BADA3AEA10}" type="sibTrans" cxnId="{E447CAD6-F07B-4AAF-98A4-D1125D97C3F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A6D60B9-C8C4-47E8-9B52-45FE04F8E3AD}">
      <dgm:prSet custT="1"/>
      <dgm:spPr>
        <a:solidFill>
          <a:srgbClr val="00C8A2"/>
        </a:solidFill>
      </dgm:spPr>
      <dgm:t>
        <a:bodyPr/>
        <a:lstStyle/>
        <a:p>
          <a:r>
            <a:rPr lang="ru-RU" sz="1400" dirty="0">
              <a:latin typeface="+mj-lt"/>
            </a:rPr>
            <a:t>Основную часть экрана занимает Рабочий стол. Рабочий стол – это графическая среда, на которой располагаются значки объектов  и элементы управления. 	</a:t>
          </a:r>
        </a:p>
      </dgm:t>
    </dgm:pt>
    <dgm:pt modelId="{23785F5B-4DF3-4DED-A424-A1B034138D01}" type="parTrans" cxnId="{37D63B12-48FA-4870-BF8F-056AE014C53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1D7E162-9560-4FC3-BA17-DFAE93CD2746}" type="sibTrans" cxnId="{37D63B12-48FA-4870-BF8F-056AE014C53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652BC6E-684A-4680-B8CE-FB54F48481DF}">
      <dgm:prSet custT="1"/>
      <dgm:spPr>
        <a:solidFill>
          <a:srgbClr val="00C8A2"/>
        </a:solidFill>
      </dgm:spPr>
      <dgm:t>
        <a:bodyPr/>
        <a:lstStyle/>
        <a:p>
          <a:r>
            <a:rPr lang="ru-RU" sz="1400" dirty="0">
              <a:latin typeface="+mj-lt"/>
            </a:rPr>
            <a:t> Если вы хотите видеть на Рабочем столе одну из системных папок (например, </a:t>
          </a:r>
        </a:p>
      </dgm:t>
    </dgm:pt>
    <dgm:pt modelId="{E95561AD-F970-4DFF-BF69-7BC76AF4CC9F}" type="parTrans" cxnId="{204B88FC-B943-4B68-BC28-36DEA904DC9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F1EC273-BE98-4F9C-864A-F0AA9D82E916}" type="sibTrans" cxnId="{204B88FC-B943-4B68-BC28-36DEA904DC9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467CC43-5B8F-4394-BF84-FE12EE9B34C0}">
      <dgm:prSet custT="1"/>
      <dgm:spPr>
        <a:solidFill>
          <a:srgbClr val="00C8A2"/>
        </a:solidFill>
      </dgm:spPr>
      <dgm:t>
        <a:bodyPr/>
        <a:lstStyle/>
        <a:p>
          <a:r>
            <a:rPr lang="ru-RU" sz="1400" dirty="0">
              <a:latin typeface="+mj-lt"/>
            </a:rPr>
            <a:t>Компьютер или Панель управления), найдите нужный значок в меню</a:t>
          </a:r>
        </a:p>
      </dgm:t>
    </dgm:pt>
    <dgm:pt modelId="{CA15BDE8-6598-43B8-BE95-1109C7CE6E6A}" type="parTrans" cxnId="{E7098606-028C-43F2-9031-B01EA2C59541}">
      <dgm:prSet/>
      <dgm:spPr/>
    </dgm:pt>
    <dgm:pt modelId="{4A0B6E3A-5389-4387-AC4F-8CE0743FD780}" type="sibTrans" cxnId="{E7098606-028C-43F2-9031-B01EA2C59541}">
      <dgm:prSet/>
      <dgm:spPr/>
    </dgm:pt>
    <dgm:pt modelId="{62E1D947-8E7D-4737-BE09-9767DAFAF414}">
      <dgm:prSet custT="1"/>
      <dgm:spPr>
        <a:solidFill>
          <a:srgbClr val="00C8A2"/>
        </a:solidFill>
      </dgm:spPr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Пуск, щелкните на нем правой кнопкой и выберите команду Отображать на рабочем столе</a:t>
          </a:r>
        </a:p>
      </dgm:t>
    </dgm:pt>
    <dgm:pt modelId="{5194F49B-0DC8-469C-BEF7-2B8B89796FB1}" type="parTrans" cxnId="{38ECE5D4-091F-497A-B96C-C3C6562C2F17}">
      <dgm:prSet/>
      <dgm:spPr/>
    </dgm:pt>
    <dgm:pt modelId="{CF12A40B-E4DA-48D9-95CA-64563BBAEB23}" type="sibTrans" cxnId="{38ECE5D4-091F-497A-B96C-C3C6562C2F17}">
      <dgm:prSet/>
      <dgm:spPr/>
    </dgm:pt>
    <dgm:pt modelId="{03BA325D-90F9-4CEE-BEBD-F18B1D99F99C}" type="pres">
      <dgm:prSet presAssocID="{6A4A2016-FA54-423B-8446-B1C261CD20E0}" presName="linear" presStyleCnt="0">
        <dgm:presLayoutVars>
          <dgm:animLvl val="lvl"/>
          <dgm:resizeHandles val="exact"/>
        </dgm:presLayoutVars>
      </dgm:prSet>
      <dgm:spPr/>
    </dgm:pt>
    <dgm:pt modelId="{A45A8924-B076-40D4-B2D5-320269148368}" type="pres">
      <dgm:prSet presAssocID="{4F092714-6CA7-4CB3-9AD3-37DBEAF601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96ACE5-8D54-4F79-9860-C4454017DB11}" type="pres">
      <dgm:prSet presAssocID="{31A0924D-331D-4852-AC2F-EE87B38323B9}" presName="spacer" presStyleCnt="0"/>
      <dgm:spPr/>
    </dgm:pt>
    <dgm:pt modelId="{89BEF27A-06EE-46F3-B9A9-2A81EA181EBB}" type="pres">
      <dgm:prSet presAssocID="{B4AF272B-8BF9-4A71-9154-BA1F80C972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6B8432-661A-459D-83A8-F02564F027AF}" type="pres">
      <dgm:prSet presAssocID="{B4AF272B-8BF9-4A71-9154-BA1F80C972CF}" presName="childText" presStyleLbl="revTx" presStyleIdx="0" presStyleCnt="3">
        <dgm:presLayoutVars>
          <dgm:bulletEnabled val="1"/>
        </dgm:presLayoutVars>
      </dgm:prSet>
      <dgm:spPr/>
    </dgm:pt>
    <dgm:pt modelId="{0C51AF31-918C-4025-9710-9F57E4BE0B28}" type="pres">
      <dgm:prSet presAssocID="{2D77DE82-A46C-4755-AC20-202AB8B833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5CAF6E-C379-4E7B-9187-BFDECE0335C6}" type="pres">
      <dgm:prSet presAssocID="{2D77DE82-A46C-4755-AC20-202AB8B833BB}" presName="childText" presStyleLbl="revTx" presStyleIdx="1" presStyleCnt="3">
        <dgm:presLayoutVars>
          <dgm:bulletEnabled val="1"/>
        </dgm:presLayoutVars>
      </dgm:prSet>
      <dgm:spPr/>
    </dgm:pt>
    <dgm:pt modelId="{C4D3D5A9-463E-4869-A3AF-D0C7C40944E7}" type="pres">
      <dgm:prSet presAssocID="{70A1FB4B-DF4B-4877-923A-C1919C3E42A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D7D049D-2B76-4378-A1A1-C56C2A61240A}" type="pres">
      <dgm:prSet presAssocID="{70A1FB4B-DF4B-4877-923A-C1919C3E42A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F5BC004-84DB-4EE1-B53B-20FB75D88849}" srcId="{B4AF272B-8BF9-4A71-9154-BA1F80C972CF}" destId="{51CADB47-19B1-41DF-8340-16A9B04F62FF}" srcOrd="0" destOrd="0" parTransId="{38FF9628-5BD1-4594-B182-BE89F2245E67}" sibTransId="{F2954055-1CAB-416E-A28D-8C15BBDC30CE}"/>
    <dgm:cxn modelId="{E7098606-028C-43F2-9031-B01EA2C59541}" srcId="{70A1FB4B-DF4B-4877-923A-C1919C3E42AA}" destId="{B467CC43-5B8F-4394-BF84-FE12EE9B34C0}" srcOrd="2" destOrd="0" parTransId="{CA15BDE8-6598-43B8-BE95-1109C7CE6E6A}" sibTransId="{4A0B6E3A-5389-4387-AC4F-8CE0743FD780}"/>
    <dgm:cxn modelId="{EDBC1209-289B-4364-B31D-5A16343D6236}" type="presOf" srcId="{B467CC43-5B8F-4394-BF84-FE12EE9B34C0}" destId="{1D7D049D-2B76-4378-A1A1-C56C2A61240A}" srcOrd="0" destOrd="2" presId="urn:microsoft.com/office/officeart/2005/8/layout/vList2"/>
    <dgm:cxn modelId="{37D63B12-48FA-4870-BF8F-056AE014C535}" srcId="{70A1FB4B-DF4B-4877-923A-C1919C3E42AA}" destId="{1A6D60B9-C8C4-47E8-9B52-45FE04F8E3AD}" srcOrd="0" destOrd="0" parTransId="{23785F5B-4DF3-4DED-A424-A1B034138D01}" sibTransId="{F1D7E162-9560-4FC3-BA17-DFAE93CD2746}"/>
    <dgm:cxn modelId="{B6EDA81E-1FEE-4C6C-B1E5-64E54848B338}" type="presOf" srcId="{CBB04C3A-2213-4112-AFEE-B35EFF684061}" destId="{5E6B8432-661A-459D-83A8-F02564F027AF}" srcOrd="0" destOrd="4" presId="urn:microsoft.com/office/officeart/2005/8/layout/vList2"/>
    <dgm:cxn modelId="{366BE01F-8C62-473E-BD0F-5A065192A0FB}" type="presOf" srcId="{6C6C706E-328C-4555-9AF6-425DB3734AB6}" destId="{5E6B8432-661A-459D-83A8-F02564F027AF}" srcOrd="0" destOrd="2" presId="urn:microsoft.com/office/officeart/2005/8/layout/vList2"/>
    <dgm:cxn modelId="{4F258827-D662-4467-BE99-842DBC1190F2}" type="presOf" srcId="{70A1FB4B-DF4B-4877-923A-C1919C3E42AA}" destId="{C4D3D5A9-463E-4869-A3AF-D0C7C40944E7}" srcOrd="0" destOrd="0" presId="urn:microsoft.com/office/officeart/2005/8/layout/vList2"/>
    <dgm:cxn modelId="{18380A2D-9CAD-493F-B039-4EC04D3BD228}" srcId="{B4AF272B-8BF9-4A71-9154-BA1F80C972CF}" destId="{CBB04C3A-2213-4112-AFEE-B35EFF684061}" srcOrd="4" destOrd="0" parTransId="{CD98079F-44F1-4D2C-A99F-F95618C0A0A9}" sibTransId="{6462AFE6-5DBC-4C79-BAB0-463B3BA46DAD}"/>
    <dgm:cxn modelId="{277C8134-F6F8-4504-B5F6-FAF8867915CA}" type="presOf" srcId="{4F092714-6CA7-4CB3-9AD3-37DBEAF60156}" destId="{A45A8924-B076-40D4-B2D5-320269148368}" srcOrd="0" destOrd="0" presId="urn:microsoft.com/office/officeart/2005/8/layout/vList2"/>
    <dgm:cxn modelId="{E5869345-86F5-4CD1-8F09-2F458D738ED0}" srcId="{2D77DE82-A46C-4755-AC20-202AB8B833BB}" destId="{E3184E52-EA99-4837-9821-3E2FED2DD477}" srcOrd="3" destOrd="0" parTransId="{03BC724A-AFFC-4E19-AB8C-52E16097D713}" sibTransId="{3FB2E967-E9EF-44BC-B699-3B0A14AAFD64}"/>
    <dgm:cxn modelId="{C29C9067-8CEC-4BE7-B48C-A1F08ECAF60F}" srcId="{B4AF272B-8BF9-4A71-9154-BA1F80C972CF}" destId="{97B99A43-4F83-4CA0-9C37-AF2439C85E79}" srcOrd="3" destOrd="0" parTransId="{DF52C24A-F1E7-491E-B27F-D81289E99320}" sibTransId="{7E805F73-1B8A-4483-B3A6-7BC15CBF0A5D}"/>
    <dgm:cxn modelId="{66286368-578A-46B8-8761-8B9A4F3233CE}" srcId="{B4AF272B-8BF9-4A71-9154-BA1F80C972CF}" destId="{5163D982-9D07-496A-9439-B33CBF0B3FEA}" srcOrd="7" destOrd="0" parTransId="{BD3C961D-2967-472D-A33A-703F12F973DD}" sibTransId="{2B484A72-03BE-4C92-A963-186294E21BC5}"/>
    <dgm:cxn modelId="{E7BFB64D-B67A-4023-8AD6-6C88D12FF97B}" srcId="{6A4A2016-FA54-423B-8446-B1C261CD20E0}" destId="{4F092714-6CA7-4CB3-9AD3-37DBEAF60156}" srcOrd="0" destOrd="0" parTransId="{A8957456-99E6-40A9-BA2D-2CF4BF8960D6}" sibTransId="{31A0924D-331D-4852-AC2F-EE87B38323B9}"/>
    <dgm:cxn modelId="{3AEF6071-2A61-4B01-B4E8-FCBE201D4128}" type="presOf" srcId="{2D77DE82-A46C-4755-AC20-202AB8B833BB}" destId="{0C51AF31-918C-4025-9710-9F57E4BE0B28}" srcOrd="0" destOrd="0" presId="urn:microsoft.com/office/officeart/2005/8/layout/vList2"/>
    <dgm:cxn modelId="{595AFD56-8463-4924-B37B-50C7523456C9}" type="presOf" srcId="{7EFFA577-A30E-4859-B894-6D6A7B98FB66}" destId="{2B5CAF6E-C379-4E7B-9187-BFDECE0335C6}" srcOrd="0" destOrd="1" presId="urn:microsoft.com/office/officeart/2005/8/layout/vList2"/>
    <dgm:cxn modelId="{F4566779-7B90-4561-A15F-0A36EE27BD0B}" srcId="{B4AF272B-8BF9-4A71-9154-BA1F80C972CF}" destId="{2F9243CA-71B1-4A9C-A2C6-F7C499660572}" srcOrd="6" destOrd="0" parTransId="{96339715-44F8-4C79-BD92-92A436655AC2}" sibTransId="{C1D80C9E-7103-4091-A7F8-85D30CFA47A0}"/>
    <dgm:cxn modelId="{C2F9A759-577A-430F-B9AC-9DD8853F629E}" srcId="{6A4A2016-FA54-423B-8446-B1C261CD20E0}" destId="{B4AF272B-8BF9-4A71-9154-BA1F80C972CF}" srcOrd="1" destOrd="0" parTransId="{987553F8-AB7F-41F7-AB65-C5FE3F7757AC}" sibTransId="{7B3649B6-AF5B-4936-B915-1C25AE4DE6BE}"/>
    <dgm:cxn modelId="{DFF6727A-4CC2-4127-A75C-382C08085B2F}" type="presOf" srcId="{97B99A43-4F83-4CA0-9C37-AF2439C85E79}" destId="{5E6B8432-661A-459D-83A8-F02564F027AF}" srcOrd="0" destOrd="3" presId="urn:microsoft.com/office/officeart/2005/8/layout/vList2"/>
    <dgm:cxn modelId="{5F61197D-F6C9-4B63-B739-F5D10D38755B}" type="presOf" srcId="{5DF4920C-2F13-4E80-A662-46A1B8F4ECBF}" destId="{5E6B8432-661A-459D-83A8-F02564F027AF}" srcOrd="0" destOrd="5" presId="urn:microsoft.com/office/officeart/2005/8/layout/vList2"/>
    <dgm:cxn modelId="{693A8282-75E7-4459-A23D-13BE5ACDB567}" srcId="{B4AF272B-8BF9-4A71-9154-BA1F80C972CF}" destId="{5DF4920C-2F13-4E80-A662-46A1B8F4ECBF}" srcOrd="5" destOrd="0" parTransId="{F2A73371-8997-47CF-A50C-0AD1C053BA21}" sibTransId="{E3031636-E062-4CC0-B7BD-5B3A5918D6B7}"/>
    <dgm:cxn modelId="{AAA25E85-AF8C-422E-9229-2F72722B3171}" type="presOf" srcId="{AA0D585A-5D1B-44D4-9FC3-7AAB94EFECEA}" destId="{5E6B8432-661A-459D-83A8-F02564F027AF}" srcOrd="0" destOrd="8" presId="urn:microsoft.com/office/officeart/2005/8/layout/vList2"/>
    <dgm:cxn modelId="{2F646E90-BB90-412A-8388-3A2B9FACAD46}" type="presOf" srcId="{B7CD005F-7A18-45EF-AC72-D005FDBE5475}" destId="{2B5CAF6E-C379-4E7B-9187-BFDECE0335C6}" srcOrd="0" destOrd="0" presId="urn:microsoft.com/office/officeart/2005/8/layout/vList2"/>
    <dgm:cxn modelId="{67754592-A421-4BAC-994A-586C62AE31D3}" type="presOf" srcId="{62E1D947-8E7D-4737-BE09-9767DAFAF414}" destId="{1D7D049D-2B76-4378-A1A1-C56C2A61240A}" srcOrd="0" destOrd="3" presId="urn:microsoft.com/office/officeart/2005/8/layout/vList2"/>
    <dgm:cxn modelId="{03FFAA9A-E7D4-4106-B442-90F83DC421D7}" type="presOf" srcId="{1A6D60B9-C8C4-47E8-9B52-45FE04F8E3AD}" destId="{1D7D049D-2B76-4378-A1A1-C56C2A61240A}" srcOrd="0" destOrd="0" presId="urn:microsoft.com/office/officeart/2005/8/layout/vList2"/>
    <dgm:cxn modelId="{BD1154A5-FFD8-4E4C-9CFC-65C77CEB8CEB}" type="presOf" srcId="{51CADB47-19B1-41DF-8340-16A9B04F62FF}" destId="{5E6B8432-661A-459D-83A8-F02564F027AF}" srcOrd="0" destOrd="0" presId="urn:microsoft.com/office/officeart/2005/8/layout/vList2"/>
    <dgm:cxn modelId="{ED4B41AC-517D-4AEF-965F-461E9D8C4036}" srcId="{2D77DE82-A46C-4755-AC20-202AB8B833BB}" destId="{B7CD005F-7A18-45EF-AC72-D005FDBE5475}" srcOrd="0" destOrd="0" parTransId="{DBD42DFC-912E-439D-8124-48D2F20339DE}" sibTransId="{0D96421D-352E-4283-BC1A-2329A9EA6E3C}"/>
    <dgm:cxn modelId="{0C3361B8-FB5B-4D53-8282-019A9252DD93}" srcId="{B4AF272B-8BF9-4A71-9154-BA1F80C972CF}" destId="{AA0D585A-5D1B-44D4-9FC3-7AAB94EFECEA}" srcOrd="8" destOrd="0" parTransId="{03A1F8BD-3688-4314-9622-E4F16F810795}" sibTransId="{3225E564-D1B2-4089-ABAD-84864FD22060}"/>
    <dgm:cxn modelId="{FB777EC8-739D-4F80-84AD-CFBD992CC804}" type="presOf" srcId="{C55C3EEE-5142-455F-B8CE-94752A50AB24}" destId="{2B5CAF6E-C379-4E7B-9187-BFDECE0335C6}" srcOrd="0" destOrd="2" presId="urn:microsoft.com/office/officeart/2005/8/layout/vList2"/>
    <dgm:cxn modelId="{421CBDCA-3A9C-4BC2-A371-48F2BD44A77E}" srcId="{2D77DE82-A46C-4755-AC20-202AB8B833BB}" destId="{7EFFA577-A30E-4859-B894-6D6A7B98FB66}" srcOrd="1" destOrd="0" parTransId="{E0C6CC49-3761-4F61-A661-B82E46BF2205}" sibTransId="{FE22BC62-34E2-4724-BA7F-A09BCE4D447C}"/>
    <dgm:cxn modelId="{DB2ADECB-3467-463F-BB4D-01CB67461D22}" type="presOf" srcId="{6A4A2016-FA54-423B-8446-B1C261CD20E0}" destId="{03BA325D-90F9-4CEE-BEBD-F18B1D99F99C}" srcOrd="0" destOrd="0" presId="urn:microsoft.com/office/officeart/2005/8/layout/vList2"/>
    <dgm:cxn modelId="{217FCCD0-3F33-4DC7-9C6C-C4A32B83882F}" srcId="{2D77DE82-A46C-4755-AC20-202AB8B833BB}" destId="{C55C3EEE-5142-455F-B8CE-94752A50AB24}" srcOrd="2" destOrd="0" parTransId="{22E65E7A-F755-4DAA-B3BD-73E37B2B0A75}" sibTransId="{E422BE30-95CB-45F0-82CC-CBD9B6CA7854}"/>
    <dgm:cxn modelId="{38ECE5D4-091F-497A-B96C-C3C6562C2F17}" srcId="{70A1FB4B-DF4B-4877-923A-C1919C3E42AA}" destId="{62E1D947-8E7D-4737-BE09-9767DAFAF414}" srcOrd="3" destOrd="0" parTransId="{5194F49B-0DC8-469C-BEF7-2B8B89796FB1}" sibTransId="{CF12A40B-E4DA-48D9-95CA-64563BBAEB23}"/>
    <dgm:cxn modelId="{E447CAD6-F07B-4AAF-98A4-D1125D97C3FD}" srcId="{6A4A2016-FA54-423B-8446-B1C261CD20E0}" destId="{70A1FB4B-DF4B-4877-923A-C1919C3E42AA}" srcOrd="3" destOrd="0" parTransId="{C7F28E8A-56E4-4D48-8711-AC4B557DFA12}" sibTransId="{B515657A-6B68-4CFF-9ADF-73BADA3AEA10}"/>
    <dgm:cxn modelId="{79B90CD7-3C6B-45F7-9DBA-88DAA0FE4E56}" srcId="{B4AF272B-8BF9-4A71-9154-BA1F80C972CF}" destId="{E3FDE4D0-E5C5-4655-8C3F-0A2D20F5F62B}" srcOrd="1" destOrd="0" parTransId="{22A348F5-C8EB-44C2-B22F-5EE779913C61}" sibTransId="{E2C72A4C-5B89-48E2-ABCA-32FE4E2A2F84}"/>
    <dgm:cxn modelId="{7EA2E7E1-3BED-4ECB-9C2C-52DFE45DAF77}" srcId="{2D77DE82-A46C-4755-AC20-202AB8B833BB}" destId="{045C7F08-75B8-4F20-846D-7DF314C6F525}" srcOrd="4" destOrd="0" parTransId="{0072592D-A6E9-4A4A-92AD-76E579D7F861}" sibTransId="{BF4818BC-237B-46DA-841C-A93EEF952C18}"/>
    <dgm:cxn modelId="{AEC72CE3-A41E-421F-8BBE-908FC272CE48}" type="presOf" srcId="{045C7F08-75B8-4F20-846D-7DF314C6F525}" destId="{2B5CAF6E-C379-4E7B-9187-BFDECE0335C6}" srcOrd="0" destOrd="4" presId="urn:microsoft.com/office/officeart/2005/8/layout/vList2"/>
    <dgm:cxn modelId="{FE1056E7-19F2-4254-8946-70D621E31DB3}" srcId="{6A4A2016-FA54-423B-8446-B1C261CD20E0}" destId="{2D77DE82-A46C-4755-AC20-202AB8B833BB}" srcOrd="2" destOrd="0" parTransId="{41AEB43A-1120-4359-B131-5FC640FC87A3}" sibTransId="{2ED22D08-1572-4021-AA56-3F1252DE7170}"/>
    <dgm:cxn modelId="{BD298CEB-6BFF-4767-9453-F8E204D71EB8}" type="presOf" srcId="{B652BC6E-684A-4680-B8CE-FB54F48481DF}" destId="{1D7D049D-2B76-4378-A1A1-C56C2A61240A}" srcOrd="0" destOrd="1" presId="urn:microsoft.com/office/officeart/2005/8/layout/vList2"/>
    <dgm:cxn modelId="{963460EE-5EB6-4F41-BE2B-2C50A2C8C2AA}" type="presOf" srcId="{5163D982-9D07-496A-9439-B33CBF0B3FEA}" destId="{5E6B8432-661A-459D-83A8-F02564F027AF}" srcOrd="0" destOrd="7" presId="urn:microsoft.com/office/officeart/2005/8/layout/vList2"/>
    <dgm:cxn modelId="{9A88AFEF-1AE7-4499-8D52-387C8EF9E42C}" type="presOf" srcId="{E3184E52-EA99-4837-9821-3E2FED2DD477}" destId="{2B5CAF6E-C379-4E7B-9187-BFDECE0335C6}" srcOrd="0" destOrd="3" presId="urn:microsoft.com/office/officeart/2005/8/layout/vList2"/>
    <dgm:cxn modelId="{5F0325F5-8708-462B-BCBB-E06B5FE6EF5A}" type="presOf" srcId="{B4AF272B-8BF9-4A71-9154-BA1F80C972CF}" destId="{89BEF27A-06EE-46F3-B9A9-2A81EA181EBB}" srcOrd="0" destOrd="0" presId="urn:microsoft.com/office/officeart/2005/8/layout/vList2"/>
    <dgm:cxn modelId="{E23B14F7-3A92-44D8-B2CE-3466FC9B880F}" type="presOf" srcId="{E3FDE4D0-E5C5-4655-8C3F-0A2D20F5F62B}" destId="{5E6B8432-661A-459D-83A8-F02564F027AF}" srcOrd="0" destOrd="1" presId="urn:microsoft.com/office/officeart/2005/8/layout/vList2"/>
    <dgm:cxn modelId="{5C65CCFB-DEAC-4F1F-8ECC-5072B20778DB}" type="presOf" srcId="{2F9243CA-71B1-4A9C-A2C6-F7C499660572}" destId="{5E6B8432-661A-459D-83A8-F02564F027AF}" srcOrd="0" destOrd="6" presId="urn:microsoft.com/office/officeart/2005/8/layout/vList2"/>
    <dgm:cxn modelId="{204B88FC-B943-4B68-BC28-36DEA904DC94}" srcId="{70A1FB4B-DF4B-4877-923A-C1919C3E42AA}" destId="{B652BC6E-684A-4680-B8CE-FB54F48481DF}" srcOrd="1" destOrd="0" parTransId="{E95561AD-F970-4DFF-BF69-7BC76AF4CC9F}" sibTransId="{6F1EC273-BE98-4F9C-864A-F0AA9D82E916}"/>
    <dgm:cxn modelId="{5DB772FD-5AF8-41A1-8D45-E782BE75EE9F}" srcId="{B4AF272B-8BF9-4A71-9154-BA1F80C972CF}" destId="{6C6C706E-328C-4555-9AF6-425DB3734AB6}" srcOrd="2" destOrd="0" parTransId="{FC805029-066F-4BAE-AFA3-A7A34B3C2BC3}" sibTransId="{F8593555-DCA4-4C86-9015-90ED0C46DE46}"/>
    <dgm:cxn modelId="{3E60B312-7C6D-4F1B-8763-CF428D3C5EE8}" type="presParOf" srcId="{03BA325D-90F9-4CEE-BEBD-F18B1D99F99C}" destId="{A45A8924-B076-40D4-B2D5-320269148368}" srcOrd="0" destOrd="0" presId="urn:microsoft.com/office/officeart/2005/8/layout/vList2"/>
    <dgm:cxn modelId="{C9574896-02FF-4645-A95D-D4D07F28B59E}" type="presParOf" srcId="{03BA325D-90F9-4CEE-BEBD-F18B1D99F99C}" destId="{5096ACE5-8D54-4F79-9860-C4454017DB11}" srcOrd="1" destOrd="0" presId="urn:microsoft.com/office/officeart/2005/8/layout/vList2"/>
    <dgm:cxn modelId="{9E6C401E-0C7C-492C-B3F8-61DCDF16C063}" type="presParOf" srcId="{03BA325D-90F9-4CEE-BEBD-F18B1D99F99C}" destId="{89BEF27A-06EE-46F3-B9A9-2A81EA181EBB}" srcOrd="2" destOrd="0" presId="urn:microsoft.com/office/officeart/2005/8/layout/vList2"/>
    <dgm:cxn modelId="{26C06C94-3727-41BF-A59C-5CED9ED17118}" type="presParOf" srcId="{03BA325D-90F9-4CEE-BEBD-F18B1D99F99C}" destId="{5E6B8432-661A-459D-83A8-F02564F027AF}" srcOrd="3" destOrd="0" presId="urn:microsoft.com/office/officeart/2005/8/layout/vList2"/>
    <dgm:cxn modelId="{B139104C-D549-41EC-B516-1955E2A6FDEE}" type="presParOf" srcId="{03BA325D-90F9-4CEE-BEBD-F18B1D99F99C}" destId="{0C51AF31-918C-4025-9710-9F57E4BE0B28}" srcOrd="4" destOrd="0" presId="urn:microsoft.com/office/officeart/2005/8/layout/vList2"/>
    <dgm:cxn modelId="{B17F3D62-FD0C-413A-A9ED-74386805884F}" type="presParOf" srcId="{03BA325D-90F9-4CEE-BEBD-F18B1D99F99C}" destId="{2B5CAF6E-C379-4E7B-9187-BFDECE0335C6}" srcOrd="5" destOrd="0" presId="urn:microsoft.com/office/officeart/2005/8/layout/vList2"/>
    <dgm:cxn modelId="{E19E04B9-90C0-4D48-936E-77E0C176B7A1}" type="presParOf" srcId="{03BA325D-90F9-4CEE-BEBD-F18B1D99F99C}" destId="{C4D3D5A9-463E-4869-A3AF-D0C7C40944E7}" srcOrd="6" destOrd="0" presId="urn:microsoft.com/office/officeart/2005/8/layout/vList2"/>
    <dgm:cxn modelId="{B7EF1FF4-1F18-4384-B832-99E58BF85B99}" type="presParOf" srcId="{03BA325D-90F9-4CEE-BEBD-F18B1D99F99C}" destId="{1D7D049D-2B76-4378-A1A1-C56C2A61240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3D6E56-A679-4628-ACAB-59C106FE957D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A630D1-950A-4E8F-A946-9F10726F6AD0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ФАЙЛОВАЯ СИСТЕМА</a:t>
          </a:r>
        </a:p>
      </dgm:t>
    </dgm:pt>
    <dgm:pt modelId="{1C3B0899-74FE-4D00-8579-8D9F1545D381}" type="parTrans" cxnId="{EEF1498A-755E-4DF3-9319-7728E29493C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3ADE50D-7F0A-437F-837B-1D1FA8C67D67}" type="sibTrans" cxnId="{EEF1498A-755E-4DF3-9319-7728E29493C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082F616-6176-4DBE-9110-6B8859975440}">
      <dgm:prSet custT="1"/>
      <dgm:spPr/>
      <dgm:t>
        <a:bodyPr/>
        <a:lstStyle/>
        <a:p>
          <a:r>
            <a:rPr lang="ru-RU" sz="1400" dirty="0">
              <a:latin typeface="+mj-lt"/>
            </a:rPr>
            <a:t>Файловая система -  основная структура, используемая компьютером для упорядочения информации на диске.</a:t>
          </a:r>
        </a:p>
      </dgm:t>
    </dgm:pt>
    <dgm:pt modelId="{F6A54696-2D09-466A-B30F-7881DFFD8863}" type="parTrans" cxnId="{2D3E3E5E-E607-4EC8-9CFF-7E31142D13B9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169DFD3F-0C75-4FE7-85A0-516A48EF783D}" type="sibTrans" cxnId="{2D3E3E5E-E607-4EC8-9CFF-7E31142D13B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26155BD-83D2-4B8E-AB92-C7DA084BE3C0}">
      <dgm:prSet custT="1"/>
      <dgm:spPr/>
      <dgm:t>
        <a:bodyPr/>
        <a:lstStyle/>
        <a:p>
          <a:r>
            <a:rPr lang="ru-RU" sz="1400" dirty="0">
              <a:latin typeface="+mj-lt"/>
            </a:rPr>
            <a:t>Запоминающие устройства, такие как USB-устройства флэш-памяти и карты флэш-памяти, как правило, поступают в продажу уже   отформатированными производителем.</a:t>
          </a:r>
        </a:p>
      </dgm:t>
    </dgm:pt>
    <dgm:pt modelId="{9EB8A7DA-F72F-4E96-8BB3-25DB735AF5C8}" type="parTrans" cxnId="{08C1DC27-C618-4D20-8763-4CE2B204FF51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BD2378A8-D78B-41AC-BE0E-BC9C5FC29ED6}" type="sibTrans" cxnId="{08C1DC27-C618-4D20-8763-4CE2B204FF5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7DCBA1A-B0C5-4A03-B62C-3B77BEC01C41}">
      <dgm:prSet custT="1"/>
      <dgm:spPr/>
      <dgm:t>
        <a:bodyPr/>
        <a:lstStyle/>
        <a:p>
          <a:r>
            <a:rPr lang="ru-RU" sz="1400" dirty="0">
              <a:latin typeface="+mj-lt"/>
            </a:rPr>
            <a:t>Просмотр и упорядочение файлов и папок.</a:t>
          </a:r>
        </a:p>
      </dgm:t>
    </dgm:pt>
    <dgm:pt modelId="{1EE964B4-EB44-4F64-9E9C-0BDFFF1CE46B}" type="parTrans" cxnId="{7B5A0275-4A43-4C71-8798-64BF1919C3BD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FF740BB-8BFC-4641-9BCE-F3D7BEED1664}" type="sibTrans" cxnId="{7B5A0275-4A43-4C71-8798-64BF1919C3B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C34E80B-9628-4377-8FFC-8411190E4F51}">
      <dgm:prSet custT="1"/>
      <dgm:spPr/>
      <dgm:t>
        <a:bodyPr/>
        <a:lstStyle/>
        <a:p>
          <a:r>
            <a:rPr lang="ru-RU" sz="1400" dirty="0">
              <a:latin typeface="+mj-lt"/>
            </a:rPr>
            <a:t>Открыв папку или библиотеку, можно изменить представление файлов в окне. Например, могут понадобиться более крупные (или мелкие) значки или другое представление, позволяющее видеть разные типы сведений о каждом файле. </a:t>
          </a:r>
        </a:p>
      </dgm:t>
    </dgm:pt>
    <dgm:pt modelId="{16BF155B-1A61-46B4-9423-E4CBBB756A13}" type="parTrans" cxnId="{78D0DD6A-435F-4236-A42E-FC987EBC14E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4F024F9-E372-4AC6-8FB9-D3EFB2D42AEA}" type="sibTrans" cxnId="{78D0DD6A-435F-4236-A42E-FC987EBC14E9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BB3BB11-E7F1-4E91-AAA9-D63EFD957C74}">
      <dgm:prSet custT="1"/>
      <dgm:spPr/>
      <dgm:t>
        <a:bodyPr/>
        <a:lstStyle/>
        <a:p>
          <a:r>
            <a:rPr lang="ru-RU" sz="1400" dirty="0">
              <a:latin typeface="+mj-lt"/>
            </a:rPr>
            <a:t>При каждом нажатии левой стороны кнопки «Вид» циклически меняется способ отображения файлов и папок. .</a:t>
          </a:r>
        </a:p>
      </dgm:t>
    </dgm:pt>
    <dgm:pt modelId="{4EE3231B-B0F7-46D8-8FFF-44A2BA1EA854}" type="parTrans" cxnId="{8DBD89C0-FE59-4717-B972-1C60F54B357B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6B5E1B9A-CAFC-42AD-9BB5-D892BC05C6CA}" type="sibTrans" cxnId="{8DBD89C0-FE59-4717-B972-1C60F54B357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D8A0B3E-636E-4A4E-B8AA-666D719AF501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latin typeface="+mj-lt"/>
            </a:rPr>
            <a:t>Щелчок стрелки справа от кнопки «Вид» предоставляет и другие варианты. </a:t>
          </a:r>
        </a:p>
      </dgm:t>
    </dgm:pt>
    <dgm:pt modelId="{4C90A918-38CF-41D1-98A2-732CEC989F01}" type="parTrans" cxnId="{B8F35C3F-8A24-423C-85C9-7B623B2C9FAC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49B7063-B6F7-4532-A382-20BA5C396897}" type="sibTrans" cxnId="{B8F35C3F-8A24-423C-85C9-7B623B2C9FA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E91F9CF-5AF7-4B35-98D4-8095ED57349C}">
      <dgm:prSet custT="1"/>
      <dgm:spPr/>
      <dgm:t>
        <a:bodyPr/>
        <a:lstStyle/>
        <a:p>
          <a:r>
            <a:rPr lang="ru-RU" sz="1400" dirty="0">
              <a:latin typeface="+mj-lt"/>
            </a:rPr>
            <a:t> Она определяет порядок, способ организации, хранения и именования данных на носителях информации в компьютерах, а также в другом электронном оборудовании.</a:t>
          </a:r>
        </a:p>
      </dgm:t>
    </dgm:pt>
    <dgm:pt modelId="{85C147F3-723B-4E86-B57F-8B85FC231DD6}" type="parTrans" cxnId="{73AF3FEE-A450-4757-A483-80452D57057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78ECB29-6DA8-42F0-9980-BAEE7F8FF096}" type="sibTrans" cxnId="{73AF3FEE-A450-4757-A483-80452D57057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3B3CF80-0C61-48FB-BBF5-94CDDC1A041B}">
      <dgm:prSet custT="1"/>
      <dgm:spPr/>
      <dgm:t>
        <a:bodyPr/>
        <a:lstStyle/>
        <a:p>
          <a:r>
            <a:rPr lang="ru-RU" sz="1400">
              <a:latin typeface="+mj-lt"/>
            </a:rPr>
            <a:t> </a:t>
          </a:r>
          <a:r>
            <a:rPr lang="ru-RU" sz="1400" dirty="0">
              <a:latin typeface="+mj-lt"/>
            </a:rPr>
            <a:t>Компакт-диски и DVD-диски используют формат хранения, отличный от формата жестких дисков и съемных запоминающих устройств.</a:t>
          </a:r>
        </a:p>
      </dgm:t>
    </dgm:pt>
    <dgm:pt modelId="{E13F781C-C375-490E-868B-59754C082151}" type="parTrans" cxnId="{C8712291-B198-403F-AE1C-44CAD90DF228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FC07FBE0-4596-4F92-82F9-B2165FDF15FE}" type="sibTrans" cxnId="{C8712291-B198-403F-AE1C-44CAD90DF2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A20373A-93F7-4A69-8541-242AB7EF1D65}">
      <dgm:prSet custT="1"/>
      <dgm:spPr/>
      <dgm:t>
        <a:bodyPr/>
        <a:lstStyle/>
        <a:p>
          <a:r>
            <a:rPr lang="ru-RU" sz="1400">
              <a:latin typeface="+mj-lt"/>
            </a:rPr>
            <a:t>Для </a:t>
          </a:r>
          <a:r>
            <a:rPr lang="ru-RU" sz="1400" dirty="0">
              <a:latin typeface="+mj-lt"/>
            </a:rPr>
            <a:t>этого используют кнопку Вид панели инструментов.</a:t>
          </a:r>
        </a:p>
      </dgm:t>
    </dgm:pt>
    <dgm:pt modelId="{FFE9E7B5-B72A-441D-A37F-6CA24EFFFA4C}" type="parTrans" cxnId="{FE2368BF-816E-47FE-9349-8BEE9F743D8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13CB91D-6781-42F3-904B-301FE90E3AB7}" type="sibTrans" cxnId="{FE2368BF-816E-47FE-9349-8BEE9F743D8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12CDAEF-4178-4226-9E2D-813E9E305651}">
      <dgm:prSet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latin typeface="+mj-lt"/>
            </a:rPr>
            <a:t>Для точной настройки размера значков файлов и папок перетащите ползунок вверх или вниз. </a:t>
          </a:r>
        </a:p>
      </dgm:t>
    </dgm:pt>
    <dgm:pt modelId="{6137C98C-9BE8-490C-B9AF-A59AF692B908}" type="parTrans" cxnId="{C4282C8A-02BF-417F-8E49-27B27B57B65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7CB8159-1FC4-4CBC-97B0-55D9255FBB6B}" type="sibTrans" cxnId="{C4282C8A-02BF-417F-8E49-27B27B57B65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C50FCC9-D4EB-4107-9174-A3DB82A24CAD}">
      <dgm:prSet custT="1"/>
      <dgm:spPr>
        <a:solidFill>
          <a:srgbClr val="00B050"/>
        </a:solidFill>
      </dgm:spPr>
      <dgm:t>
        <a:bodyPr/>
        <a:lstStyle/>
        <a:p>
          <a:r>
            <a:rPr lang="ru-RU" sz="1400">
              <a:latin typeface="+mj-lt"/>
            </a:rPr>
            <a:t>Двигая </a:t>
          </a:r>
          <a:r>
            <a:rPr lang="ru-RU" sz="1400" dirty="0">
              <a:latin typeface="+mj-lt"/>
            </a:rPr>
            <a:t>ползунок, можно видеть изменение размера значков.</a:t>
          </a:r>
        </a:p>
      </dgm:t>
    </dgm:pt>
    <dgm:pt modelId="{C11857A7-B285-4F49-BB39-6FACD27DD77F}" type="parTrans" cxnId="{525F134F-8FEA-46DC-9F39-23481912716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42EEE63-CE25-4A98-A1E4-758934E47688}" type="sibTrans" cxnId="{525F134F-8FEA-46DC-9F39-23481912716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B7FD0DB-E6E2-446B-BF3B-EE53D2A1CA1C}" type="pres">
      <dgm:prSet presAssocID="{653D6E56-A679-4628-ACAB-59C106FE95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6CAC6F-102A-4225-B75B-55E2F15A4BB4}" type="pres">
      <dgm:prSet presAssocID="{3CA630D1-950A-4E8F-A946-9F10726F6AD0}" presName="centerShape" presStyleLbl="node0" presStyleIdx="0" presStyleCnt="1" custScaleX="123310"/>
      <dgm:spPr/>
    </dgm:pt>
    <dgm:pt modelId="{94CF98EF-7883-492D-A403-F5EADFDF1795}" type="pres">
      <dgm:prSet presAssocID="{F6A54696-2D09-466A-B30F-7881DFFD8863}" presName="Name9" presStyleLbl="parChTrans1D2" presStyleIdx="0" presStyleCnt="6"/>
      <dgm:spPr/>
    </dgm:pt>
    <dgm:pt modelId="{5EF3C039-65C7-4483-8248-456D561611B2}" type="pres">
      <dgm:prSet presAssocID="{F6A54696-2D09-466A-B30F-7881DFFD8863}" presName="connTx" presStyleLbl="parChTrans1D2" presStyleIdx="0" presStyleCnt="6"/>
      <dgm:spPr/>
    </dgm:pt>
    <dgm:pt modelId="{EBBC5F15-0413-4298-8D3E-BB8C59C329DC}" type="pres">
      <dgm:prSet presAssocID="{F082F616-6176-4DBE-9110-6B8859975440}" presName="node" presStyleLbl="node1" presStyleIdx="0" presStyleCnt="6" custScaleX="281794">
        <dgm:presLayoutVars>
          <dgm:bulletEnabled val="1"/>
        </dgm:presLayoutVars>
      </dgm:prSet>
      <dgm:spPr/>
    </dgm:pt>
    <dgm:pt modelId="{38DDFB2E-2098-450A-BAA1-255417F60668}" type="pres">
      <dgm:prSet presAssocID="{9EB8A7DA-F72F-4E96-8BB3-25DB735AF5C8}" presName="Name9" presStyleLbl="parChTrans1D2" presStyleIdx="1" presStyleCnt="6"/>
      <dgm:spPr/>
    </dgm:pt>
    <dgm:pt modelId="{313FAF09-4FCE-4163-895C-D281D6D40E95}" type="pres">
      <dgm:prSet presAssocID="{9EB8A7DA-F72F-4E96-8BB3-25DB735AF5C8}" presName="connTx" presStyleLbl="parChTrans1D2" presStyleIdx="1" presStyleCnt="6"/>
      <dgm:spPr/>
    </dgm:pt>
    <dgm:pt modelId="{ED731BFC-7ADB-49D6-ABFA-9C1998288F2C}" type="pres">
      <dgm:prSet presAssocID="{226155BD-83D2-4B8E-AB92-C7DA084BE3C0}" presName="node" presStyleLbl="node1" presStyleIdx="1" presStyleCnt="6" custScaleX="215799" custScaleY="84909" custRadScaleRad="161492" custRadScaleInc="34562">
        <dgm:presLayoutVars>
          <dgm:bulletEnabled val="1"/>
        </dgm:presLayoutVars>
      </dgm:prSet>
      <dgm:spPr/>
    </dgm:pt>
    <dgm:pt modelId="{F94171B2-2FD4-4DCF-B625-E5F9F6D4EC5B}" type="pres">
      <dgm:prSet presAssocID="{E13F781C-C375-490E-868B-59754C082151}" presName="Name9" presStyleLbl="parChTrans1D2" presStyleIdx="2" presStyleCnt="6"/>
      <dgm:spPr/>
    </dgm:pt>
    <dgm:pt modelId="{05402227-D7A2-46AE-BA14-610CB3B55F43}" type="pres">
      <dgm:prSet presAssocID="{E13F781C-C375-490E-868B-59754C082151}" presName="connTx" presStyleLbl="parChTrans1D2" presStyleIdx="2" presStyleCnt="6"/>
      <dgm:spPr/>
    </dgm:pt>
    <dgm:pt modelId="{094EAA2F-A8A2-494F-B122-071B017B6AAC}" type="pres">
      <dgm:prSet presAssocID="{03B3CF80-0C61-48FB-BBF5-94CDDC1A041B}" presName="node" presStyleLbl="node1" presStyleIdx="2" presStyleCnt="6" custScaleX="196713" custScaleY="91772" custRadScaleRad="159208" custRadScaleInc="-57347">
        <dgm:presLayoutVars>
          <dgm:bulletEnabled val="1"/>
        </dgm:presLayoutVars>
      </dgm:prSet>
      <dgm:spPr/>
    </dgm:pt>
    <dgm:pt modelId="{50BD5721-7741-4793-A71A-434668440180}" type="pres">
      <dgm:prSet presAssocID="{1EE964B4-EB44-4F64-9E9C-0BDFFF1CE46B}" presName="Name9" presStyleLbl="parChTrans1D2" presStyleIdx="3" presStyleCnt="6"/>
      <dgm:spPr/>
    </dgm:pt>
    <dgm:pt modelId="{25BCE404-D17D-4861-8A7B-8403E82EF295}" type="pres">
      <dgm:prSet presAssocID="{1EE964B4-EB44-4F64-9E9C-0BDFFF1CE46B}" presName="connTx" presStyleLbl="parChTrans1D2" presStyleIdx="3" presStyleCnt="6"/>
      <dgm:spPr/>
    </dgm:pt>
    <dgm:pt modelId="{16CE99B4-EAEB-4F67-9280-84844D7A0FBC}" type="pres">
      <dgm:prSet presAssocID="{37DCBA1A-B0C5-4A03-B62C-3B77BEC01C41}" presName="node" presStyleLbl="node1" presStyleIdx="3" presStyleCnt="6" custScaleX="360531">
        <dgm:presLayoutVars>
          <dgm:bulletEnabled val="1"/>
        </dgm:presLayoutVars>
      </dgm:prSet>
      <dgm:spPr/>
    </dgm:pt>
    <dgm:pt modelId="{D69E9AF7-4BA1-4AEC-843B-111EF1D062BA}" type="pres">
      <dgm:prSet presAssocID="{4EE3231B-B0F7-46D8-8FFF-44A2BA1EA854}" presName="Name9" presStyleLbl="parChTrans1D2" presStyleIdx="4" presStyleCnt="6"/>
      <dgm:spPr/>
    </dgm:pt>
    <dgm:pt modelId="{213222F5-4691-4143-821D-3C8F351C9357}" type="pres">
      <dgm:prSet presAssocID="{4EE3231B-B0F7-46D8-8FFF-44A2BA1EA854}" presName="connTx" presStyleLbl="parChTrans1D2" presStyleIdx="4" presStyleCnt="6"/>
      <dgm:spPr/>
    </dgm:pt>
    <dgm:pt modelId="{6AA7DCDF-5E20-4095-8E1F-8A72ECAC8B4A}" type="pres">
      <dgm:prSet presAssocID="{4BB3BB11-E7F1-4E91-AAA9-D63EFD957C74}" presName="node" presStyleLbl="node1" presStyleIdx="4" presStyleCnt="6" custScaleX="209400" custScaleY="80669" custRadScaleRad="169707" custRadScaleInc="52855">
        <dgm:presLayoutVars>
          <dgm:bulletEnabled val="1"/>
        </dgm:presLayoutVars>
      </dgm:prSet>
      <dgm:spPr/>
    </dgm:pt>
    <dgm:pt modelId="{92FF32A8-4244-47C1-9AB3-570FA26C3DE5}" type="pres">
      <dgm:prSet presAssocID="{4C90A918-38CF-41D1-98A2-732CEC989F01}" presName="Name9" presStyleLbl="parChTrans1D2" presStyleIdx="5" presStyleCnt="6"/>
      <dgm:spPr/>
    </dgm:pt>
    <dgm:pt modelId="{F71DC942-55AA-4708-801C-38B9769204A0}" type="pres">
      <dgm:prSet presAssocID="{4C90A918-38CF-41D1-98A2-732CEC989F01}" presName="connTx" presStyleLbl="parChTrans1D2" presStyleIdx="5" presStyleCnt="6"/>
      <dgm:spPr/>
    </dgm:pt>
    <dgm:pt modelId="{835F1448-AA37-44CD-A5DC-023A04C3C03C}" type="pres">
      <dgm:prSet presAssocID="{3D8A0B3E-636E-4A4E-B8AA-666D719AF501}" presName="node" presStyleLbl="node1" presStyleIdx="5" presStyleCnt="6" custScaleX="253844" custRadScaleRad="164277" custRadScaleInc="-47055">
        <dgm:presLayoutVars>
          <dgm:bulletEnabled val="1"/>
        </dgm:presLayoutVars>
      </dgm:prSet>
      <dgm:spPr/>
    </dgm:pt>
  </dgm:ptLst>
  <dgm:cxnLst>
    <dgm:cxn modelId="{55471204-D967-4AE9-AE7B-27769B9DE28A}" type="presOf" srcId="{4BB3BB11-E7F1-4E91-AAA9-D63EFD957C74}" destId="{6AA7DCDF-5E20-4095-8E1F-8A72ECAC8B4A}" srcOrd="0" destOrd="0" presId="urn:microsoft.com/office/officeart/2005/8/layout/radial1"/>
    <dgm:cxn modelId="{5C2E0C10-11C0-4642-A574-CB0AC3BF7162}" type="presOf" srcId="{F6A54696-2D09-466A-B30F-7881DFFD8863}" destId="{5EF3C039-65C7-4483-8248-456D561611B2}" srcOrd="1" destOrd="0" presId="urn:microsoft.com/office/officeart/2005/8/layout/radial1"/>
    <dgm:cxn modelId="{4932C215-800C-410E-B697-FF10615BC1F5}" type="presOf" srcId="{1EE964B4-EB44-4F64-9E9C-0BDFFF1CE46B}" destId="{25BCE404-D17D-4861-8A7B-8403E82EF295}" srcOrd="1" destOrd="0" presId="urn:microsoft.com/office/officeart/2005/8/layout/radial1"/>
    <dgm:cxn modelId="{08C1DC27-C618-4D20-8763-4CE2B204FF51}" srcId="{3CA630D1-950A-4E8F-A946-9F10726F6AD0}" destId="{226155BD-83D2-4B8E-AB92-C7DA084BE3C0}" srcOrd="1" destOrd="0" parTransId="{9EB8A7DA-F72F-4E96-8BB3-25DB735AF5C8}" sibTransId="{BD2378A8-D78B-41AC-BE0E-BC9C5FC29ED6}"/>
    <dgm:cxn modelId="{EED5712D-B0B7-4879-9F90-20C38D3191CA}" type="presOf" srcId="{653D6E56-A679-4628-ACAB-59C106FE957D}" destId="{FB7FD0DB-E6E2-446B-BF3B-EE53D2A1CA1C}" srcOrd="0" destOrd="0" presId="urn:microsoft.com/office/officeart/2005/8/layout/radial1"/>
    <dgm:cxn modelId="{39B10B35-66F9-4DD3-AF28-295F10BC47CC}" type="presOf" srcId="{CA20373A-93F7-4A69-8541-242AB7EF1D65}" destId="{16CE99B4-EAEB-4F67-9280-84844D7A0FBC}" srcOrd="0" destOrd="2" presId="urn:microsoft.com/office/officeart/2005/8/layout/radial1"/>
    <dgm:cxn modelId="{B8F35C3F-8A24-423C-85C9-7B623B2C9FAC}" srcId="{3CA630D1-950A-4E8F-A946-9F10726F6AD0}" destId="{3D8A0B3E-636E-4A4E-B8AA-666D719AF501}" srcOrd="5" destOrd="0" parTransId="{4C90A918-38CF-41D1-98A2-732CEC989F01}" sibTransId="{849B7063-B6F7-4532-A382-20BA5C396897}"/>
    <dgm:cxn modelId="{6D75C95D-C510-482D-A750-2806D6172CE7}" type="presOf" srcId="{37DCBA1A-B0C5-4A03-B62C-3B77BEC01C41}" destId="{16CE99B4-EAEB-4F67-9280-84844D7A0FBC}" srcOrd="0" destOrd="0" presId="urn:microsoft.com/office/officeart/2005/8/layout/radial1"/>
    <dgm:cxn modelId="{2D3E3E5E-E607-4EC8-9CFF-7E31142D13B9}" srcId="{3CA630D1-950A-4E8F-A946-9F10726F6AD0}" destId="{F082F616-6176-4DBE-9110-6B8859975440}" srcOrd="0" destOrd="0" parTransId="{F6A54696-2D09-466A-B30F-7881DFFD8863}" sibTransId="{169DFD3F-0C75-4FE7-85A0-516A48EF783D}"/>
    <dgm:cxn modelId="{F498AA60-00C7-43F8-ACE9-16FBBC0C980E}" type="presOf" srcId="{E13F781C-C375-490E-868B-59754C082151}" destId="{F94171B2-2FD4-4DCF-B625-E5F9F6D4EC5B}" srcOrd="0" destOrd="0" presId="urn:microsoft.com/office/officeart/2005/8/layout/radial1"/>
    <dgm:cxn modelId="{F849F847-966A-4D47-9B2D-F30059EAFFFE}" type="presOf" srcId="{3D8A0B3E-636E-4A4E-B8AA-666D719AF501}" destId="{835F1448-AA37-44CD-A5DC-023A04C3C03C}" srcOrd="0" destOrd="0" presId="urn:microsoft.com/office/officeart/2005/8/layout/radial1"/>
    <dgm:cxn modelId="{78D0DD6A-435F-4236-A42E-FC987EBC14E9}" srcId="{37DCBA1A-B0C5-4A03-B62C-3B77BEC01C41}" destId="{DC34E80B-9628-4377-8FFC-8411190E4F51}" srcOrd="0" destOrd="0" parTransId="{16BF155B-1A61-46B4-9423-E4CBBB756A13}" sibTransId="{14F024F9-E372-4AC6-8FB9-D3EFB2D42AEA}"/>
    <dgm:cxn modelId="{525F134F-8FEA-46DC-9F39-234819127160}" srcId="{3D8A0B3E-636E-4A4E-B8AA-666D719AF501}" destId="{BC50FCC9-D4EB-4107-9174-A3DB82A24CAD}" srcOrd="1" destOrd="0" parTransId="{C11857A7-B285-4F49-BB39-6FACD27DD77F}" sibTransId="{542EEE63-CE25-4A98-A1E4-758934E47688}"/>
    <dgm:cxn modelId="{63366A74-3475-4FD9-8AA8-44F8DC915E01}" type="presOf" srcId="{1EE964B4-EB44-4F64-9E9C-0BDFFF1CE46B}" destId="{50BD5721-7741-4793-A71A-434668440180}" srcOrd="0" destOrd="0" presId="urn:microsoft.com/office/officeart/2005/8/layout/radial1"/>
    <dgm:cxn modelId="{7B5A0275-4A43-4C71-8798-64BF1919C3BD}" srcId="{3CA630D1-950A-4E8F-A946-9F10726F6AD0}" destId="{37DCBA1A-B0C5-4A03-B62C-3B77BEC01C41}" srcOrd="3" destOrd="0" parTransId="{1EE964B4-EB44-4F64-9E9C-0BDFFF1CE46B}" sibTransId="{8FF740BB-8BFC-4641-9BCE-F3D7BEED1664}"/>
    <dgm:cxn modelId="{844FC17E-088E-4092-AEA5-4F29EC56573C}" type="presOf" srcId="{4C90A918-38CF-41D1-98A2-732CEC989F01}" destId="{92FF32A8-4244-47C1-9AB3-570FA26C3DE5}" srcOrd="0" destOrd="0" presId="urn:microsoft.com/office/officeart/2005/8/layout/radial1"/>
    <dgm:cxn modelId="{46C24E82-24B6-42D9-9F30-6044CE94AF70}" type="presOf" srcId="{226155BD-83D2-4B8E-AB92-C7DA084BE3C0}" destId="{ED731BFC-7ADB-49D6-ABFA-9C1998288F2C}" srcOrd="0" destOrd="0" presId="urn:microsoft.com/office/officeart/2005/8/layout/radial1"/>
    <dgm:cxn modelId="{C4282C8A-02BF-417F-8E49-27B27B57B652}" srcId="{3D8A0B3E-636E-4A4E-B8AA-666D719AF501}" destId="{712CDAEF-4178-4226-9E2D-813E9E305651}" srcOrd="0" destOrd="0" parTransId="{6137C98C-9BE8-490C-B9AF-A59AF692B908}" sibTransId="{87CB8159-1FC4-4CBC-97B0-55D9255FBB6B}"/>
    <dgm:cxn modelId="{EEF1498A-755E-4DF3-9319-7728E29493CF}" srcId="{653D6E56-A679-4628-ACAB-59C106FE957D}" destId="{3CA630D1-950A-4E8F-A946-9F10726F6AD0}" srcOrd="0" destOrd="0" parTransId="{1C3B0899-74FE-4D00-8579-8D9F1545D381}" sibTransId="{33ADE50D-7F0A-437F-837B-1D1FA8C67D67}"/>
    <dgm:cxn modelId="{C8712291-B198-403F-AE1C-44CAD90DF228}" srcId="{3CA630D1-950A-4E8F-A946-9F10726F6AD0}" destId="{03B3CF80-0C61-48FB-BBF5-94CDDC1A041B}" srcOrd="2" destOrd="0" parTransId="{E13F781C-C375-490E-868B-59754C082151}" sibTransId="{FC07FBE0-4596-4F92-82F9-B2165FDF15FE}"/>
    <dgm:cxn modelId="{3C77E69D-AD56-4EFA-A974-912CAD15CF45}" type="presOf" srcId="{4EE3231B-B0F7-46D8-8FFF-44A2BA1EA854}" destId="{D69E9AF7-4BA1-4AEC-843B-111EF1D062BA}" srcOrd="0" destOrd="0" presId="urn:microsoft.com/office/officeart/2005/8/layout/radial1"/>
    <dgm:cxn modelId="{9447EBA6-B58E-42FC-AC80-E9B9E7E4F7D9}" type="presOf" srcId="{F082F616-6176-4DBE-9110-6B8859975440}" destId="{EBBC5F15-0413-4298-8D3E-BB8C59C329DC}" srcOrd="0" destOrd="0" presId="urn:microsoft.com/office/officeart/2005/8/layout/radial1"/>
    <dgm:cxn modelId="{E53107AA-2D85-4DB6-9F99-C81D1541C3B8}" type="presOf" srcId="{3CA630D1-950A-4E8F-A946-9F10726F6AD0}" destId="{036CAC6F-102A-4225-B75B-55E2F15A4BB4}" srcOrd="0" destOrd="0" presId="urn:microsoft.com/office/officeart/2005/8/layout/radial1"/>
    <dgm:cxn modelId="{25F7BEB3-C8A6-4C56-BBB9-C76C0D9E07BB}" type="presOf" srcId="{0E91F9CF-5AF7-4B35-98D4-8095ED57349C}" destId="{EBBC5F15-0413-4298-8D3E-BB8C59C329DC}" srcOrd="0" destOrd="1" presId="urn:microsoft.com/office/officeart/2005/8/layout/radial1"/>
    <dgm:cxn modelId="{FE2368BF-816E-47FE-9349-8BEE9F743D81}" srcId="{37DCBA1A-B0C5-4A03-B62C-3B77BEC01C41}" destId="{CA20373A-93F7-4A69-8541-242AB7EF1D65}" srcOrd="1" destOrd="0" parTransId="{FFE9E7B5-B72A-441D-A37F-6CA24EFFFA4C}" sibTransId="{E13CB91D-6781-42F3-904B-301FE90E3AB7}"/>
    <dgm:cxn modelId="{8DBD89C0-FE59-4717-B972-1C60F54B357B}" srcId="{3CA630D1-950A-4E8F-A946-9F10726F6AD0}" destId="{4BB3BB11-E7F1-4E91-AAA9-D63EFD957C74}" srcOrd="4" destOrd="0" parTransId="{4EE3231B-B0F7-46D8-8FFF-44A2BA1EA854}" sibTransId="{6B5E1B9A-CAFC-42AD-9BB5-D892BC05C6CA}"/>
    <dgm:cxn modelId="{2379F8C3-4B12-41FA-B3A4-EFDAB1EA3FD9}" type="presOf" srcId="{9EB8A7DA-F72F-4E96-8BB3-25DB735AF5C8}" destId="{38DDFB2E-2098-450A-BAA1-255417F60668}" srcOrd="0" destOrd="0" presId="urn:microsoft.com/office/officeart/2005/8/layout/radial1"/>
    <dgm:cxn modelId="{651501C5-76E7-468F-A1CF-B8D57C872A48}" type="presOf" srcId="{4EE3231B-B0F7-46D8-8FFF-44A2BA1EA854}" destId="{213222F5-4691-4143-821D-3C8F351C9357}" srcOrd="1" destOrd="0" presId="urn:microsoft.com/office/officeart/2005/8/layout/radial1"/>
    <dgm:cxn modelId="{6584D0C8-E823-4310-8F70-05B8B5641184}" type="presOf" srcId="{F6A54696-2D09-466A-B30F-7881DFFD8863}" destId="{94CF98EF-7883-492D-A403-F5EADFDF1795}" srcOrd="0" destOrd="0" presId="urn:microsoft.com/office/officeart/2005/8/layout/radial1"/>
    <dgm:cxn modelId="{B75CADCE-D0D2-4E77-8A90-2A8BD3BBFEE4}" type="presOf" srcId="{9EB8A7DA-F72F-4E96-8BB3-25DB735AF5C8}" destId="{313FAF09-4FCE-4163-895C-D281D6D40E95}" srcOrd="1" destOrd="0" presId="urn:microsoft.com/office/officeart/2005/8/layout/radial1"/>
    <dgm:cxn modelId="{487D05D4-2875-4796-9F80-1079022B6833}" type="presOf" srcId="{BC50FCC9-D4EB-4107-9174-A3DB82A24CAD}" destId="{835F1448-AA37-44CD-A5DC-023A04C3C03C}" srcOrd="0" destOrd="2" presId="urn:microsoft.com/office/officeart/2005/8/layout/radial1"/>
    <dgm:cxn modelId="{C15260D8-8574-43B8-8802-C5E7BFF28A15}" type="presOf" srcId="{4C90A918-38CF-41D1-98A2-732CEC989F01}" destId="{F71DC942-55AA-4708-801C-38B9769204A0}" srcOrd="1" destOrd="0" presId="urn:microsoft.com/office/officeart/2005/8/layout/radial1"/>
    <dgm:cxn modelId="{2F8571E0-D1DB-4B1E-80A5-92C05CA17227}" type="presOf" srcId="{03B3CF80-0C61-48FB-BBF5-94CDDC1A041B}" destId="{094EAA2F-A8A2-494F-B122-071B017B6AAC}" srcOrd="0" destOrd="0" presId="urn:microsoft.com/office/officeart/2005/8/layout/radial1"/>
    <dgm:cxn modelId="{B6D140E1-EB90-42CE-ABF8-B2E43F55BAAF}" type="presOf" srcId="{DC34E80B-9628-4377-8FFC-8411190E4F51}" destId="{16CE99B4-EAEB-4F67-9280-84844D7A0FBC}" srcOrd="0" destOrd="1" presId="urn:microsoft.com/office/officeart/2005/8/layout/radial1"/>
    <dgm:cxn modelId="{73AF3FEE-A450-4757-A483-80452D570577}" srcId="{F082F616-6176-4DBE-9110-6B8859975440}" destId="{0E91F9CF-5AF7-4B35-98D4-8095ED57349C}" srcOrd="0" destOrd="0" parTransId="{85C147F3-723B-4E86-B57F-8B85FC231DD6}" sibTransId="{B78ECB29-6DA8-42F0-9980-BAEE7F8FF096}"/>
    <dgm:cxn modelId="{68E937F2-74F2-4CC3-98BA-72DD1D536993}" type="presOf" srcId="{E13F781C-C375-490E-868B-59754C082151}" destId="{05402227-D7A2-46AE-BA14-610CB3B55F43}" srcOrd="1" destOrd="0" presId="urn:microsoft.com/office/officeart/2005/8/layout/radial1"/>
    <dgm:cxn modelId="{DC55B7F6-9558-42DF-9892-139770D3405F}" type="presOf" srcId="{712CDAEF-4178-4226-9E2D-813E9E305651}" destId="{835F1448-AA37-44CD-A5DC-023A04C3C03C}" srcOrd="0" destOrd="1" presId="urn:microsoft.com/office/officeart/2005/8/layout/radial1"/>
    <dgm:cxn modelId="{CE92B3DD-E120-41A4-AA51-0D4725565E6C}" type="presParOf" srcId="{FB7FD0DB-E6E2-446B-BF3B-EE53D2A1CA1C}" destId="{036CAC6F-102A-4225-B75B-55E2F15A4BB4}" srcOrd="0" destOrd="0" presId="urn:microsoft.com/office/officeart/2005/8/layout/radial1"/>
    <dgm:cxn modelId="{386B06CE-EDBD-49C2-A041-3F4D03B2890D}" type="presParOf" srcId="{FB7FD0DB-E6E2-446B-BF3B-EE53D2A1CA1C}" destId="{94CF98EF-7883-492D-A403-F5EADFDF1795}" srcOrd="1" destOrd="0" presId="urn:microsoft.com/office/officeart/2005/8/layout/radial1"/>
    <dgm:cxn modelId="{FA508780-797C-47D5-91E6-ACAACE6C35CB}" type="presParOf" srcId="{94CF98EF-7883-492D-A403-F5EADFDF1795}" destId="{5EF3C039-65C7-4483-8248-456D561611B2}" srcOrd="0" destOrd="0" presId="urn:microsoft.com/office/officeart/2005/8/layout/radial1"/>
    <dgm:cxn modelId="{81340FE1-7633-4F75-BD8D-8D433D1D62F5}" type="presParOf" srcId="{FB7FD0DB-E6E2-446B-BF3B-EE53D2A1CA1C}" destId="{EBBC5F15-0413-4298-8D3E-BB8C59C329DC}" srcOrd="2" destOrd="0" presId="urn:microsoft.com/office/officeart/2005/8/layout/radial1"/>
    <dgm:cxn modelId="{A0157712-EA24-4762-84BB-CB16BF93D0F0}" type="presParOf" srcId="{FB7FD0DB-E6E2-446B-BF3B-EE53D2A1CA1C}" destId="{38DDFB2E-2098-450A-BAA1-255417F60668}" srcOrd="3" destOrd="0" presId="urn:microsoft.com/office/officeart/2005/8/layout/radial1"/>
    <dgm:cxn modelId="{1938AEF6-C5D5-4DAA-A62A-932A19B20993}" type="presParOf" srcId="{38DDFB2E-2098-450A-BAA1-255417F60668}" destId="{313FAF09-4FCE-4163-895C-D281D6D40E95}" srcOrd="0" destOrd="0" presId="urn:microsoft.com/office/officeart/2005/8/layout/radial1"/>
    <dgm:cxn modelId="{A8013681-738E-4F4C-8CF7-27A4C7F1B9D2}" type="presParOf" srcId="{FB7FD0DB-E6E2-446B-BF3B-EE53D2A1CA1C}" destId="{ED731BFC-7ADB-49D6-ABFA-9C1998288F2C}" srcOrd="4" destOrd="0" presId="urn:microsoft.com/office/officeart/2005/8/layout/radial1"/>
    <dgm:cxn modelId="{930F0907-3713-4E6B-AB2E-360F194FF8C1}" type="presParOf" srcId="{FB7FD0DB-E6E2-446B-BF3B-EE53D2A1CA1C}" destId="{F94171B2-2FD4-4DCF-B625-E5F9F6D4EC5B}" srcOrd="5" destOrd="0" presId="urn:microsoft.com/office/officeart/2005/8/layout/radial1"/>
    <dgm:cxn modelId="{7B78940A-7082-4185-A51D-0CC17F978909}" type="presParOf" srcId="{F94171B2-2FD4-4DCF-B625-E5F9F6D4EC5B}" destId="{05402227-D7A2-46AE-BA14-610CB3B55F43}" srcOrd="0" destOrd="0" presId="urn:microsoft.com/office/officeart/2005/8/layout/radial1"/>
    <dgm:cxn modelId="{6ACA3B8D-72F0-49CC-BAAB-19BC2224B0D6}" type="presParOf" srcId="{FB7FD0DB-E6E2-446B-BF3B-EE53D2A1CA1C}" destId="{094EAA2F-A8A2-494F-B122-071B017B6AAC}" srcOrd="6" destOrd="0" presId="urn:microsoft.com/office/officeart/2005/8/layout/radial1"/>
    <dgm:cxn modelId="{8B0B96E5-E70C-4C13-912B-F162B84D7FD2}" type="presParOf" srcId="{FB7FD0DB-E6E2-446B-BF3B-EE53D2A1CA1C}" destId="{50BD5721-7741-4793-A71A-434668440180}" srcOrd="7" destOrd="0" presId="urn:microsoft.com/office/officeart/2005/8/layout/radial1"/>
    <dgm:cxn modelId="{BBE5EBF0-C15C-4172-851A-10132BD0C170}" type="presParOf" srcId="{50BD5721-7741-4793-A71A-434668440180}" destId="{25BCE404-D17D-4861-8A7B-8403E82EF295}" srcOrd="0" destOrd="0" presId="urn:microsoft.com/office/officeart/2005/8/layout/radial1"/>
    <dgm:cxn modelId="{41AC3BF0-3DEB-4B6C-92B6-9DBC93A0EB9E}" type="presParOf" srcId="{FB7FD0DB-E6E2-446B-BF3B-EE53D2A1CA1C}" destId="{16CE99B4-EAEB-4F67-9280-84844D7A0FBC}" srcOrd="8" destOrd="0" presId="urn:microsoft.com/office/officeart/2005/8/layout/radial1"/>
    <dgm:cxn modelId="{3A963E2D-8901-493E-9157-83D3C0C14D63}" type="presParOf" srcId="{FB7FD0DB-E6E2-446B-BF3B-EE53D2A1CA1C}" destId="{D69E9AF7-4BA1-4AEC-843B-111EF1D062BA}" srcOrd="9" destOrd="0" presId="urn:microsoft.com/office/officeart/2005/8/layout/radial1"/>
    <dgm:cxn modelId="{B77B9610-57EF-43B0-85B6-26E5359CDDB8}" type="presParOf" srcId="{D69E9AF7-4BA1-4AEC-843B-111EF1D062BA}" destId="{213222F5-4691-4143-821D-3C8F351C9357}" srcOrd="0" destOrd="0" presId="urn:microsoft.com/office/officeart/2005/8/layout/radial1"/>
    <dgm:cxn modelId="{DF7A0934-B33C-48DA-BC1E-23CED16FC0D5}" type="presParOf" srcId="{FB7FD0DB-E6E2-446B-BF3B-EE53D2A1CA1C}" destId="{6AA7DCDF-5E20-4095-8E1F-8A72ECAC8B4A}" srcOrd="10" destOrd="0" presId="urn:microsoft.com/office/officeart/2005/8/layout/radial1"/>
    <dgm:cxn modelId="{16EDBA8B-5ABC-43DA-AF16-94A58E52CEC6}" type="presParOf" srcId="{FB7FD0DB-E6E2-446B-BF3B-EE53D2A1CA1C}" destId="{92FF32A8-4244-47C1-9AB3-570FA26C3DE5}" srcOrd="11" destOrd="0" presId="urn:microsoft.com/office/officeart/2005/8/layout/radial1"/>
    <dgm:cxn modelId="{4E1D9D19-EA24-48BE-BDCC-EDD29343A61A}" type="presParOf" srcId="{92FF32A8-4244-47C1-9AB3-570FA26C3DE5}" destId="{F71DC942-55AA-4708-801C-38B9769204A0}" srcOrd="0" destOrd="0" presId="urn:microsoft.com/office/officeart/2005/8/layout/radial1"/>
    <dgm:cxn modelId="{D7B615B9-0C42-449E-BF82-4597E5938B02}" type="presParOf" srcId="{FB7FD0DB-E6E2-446B-BF3B-EE53D2A1CA1C}" destId="{835F1448-AA37-44CD-A5DC-023A04C3C03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C5A62B-F4D9-4BFD-8A71-4B198227FBD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0DE3A7-FE70-4AFD-8217-C755E2A2311E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Копирование и перемещение файлов и папок</a:t>
          </a:r>
        </a:p>
      </dgm:t>
    </dgm:pt>
    <dgm:pt modelId="{74CD7759-7C31-4513-B903-3A5F25C092B4}" type="parTrans" cxnId="{1FD25B49-3098-4066-AB6B-88BEF03AAF0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762C213-7D8C-4C51-8B84-DA8A0228CAD7}" type="sibTrans" cxnId="{1FD25B49-3098-4066-AB6B-88BEF03AAF0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4EC12EB-FA54-4CD4-A680-558F6657CDC2}">
      <dgm:prSet custT="1"/>
      <dgm:spPr/>
      <dgm:t>
        <a:bodyPr/>
        <a:lstStyle/>
        <a:p>
          <a:r>
            <a:rPr lang="ru-RU" sz="1400" dirty="0">
              <a:latin typeface="+mj-lt"/>
            </a:rPr>
            <a:t>Копирование и перемещение файлов и папок можно производить разными способами.</a:t>
          </a:r>
        </a:p>
      </dgm:t>
    </dgm:pt>
    <dgm:pt modelId="{05277D11-F1BD-4945-BCDF-9F13E511B371}" type="parTrans" cxnId="{52C65B92-D9C4-43B5-869E-D13EEC96948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5423D8C-3EF9-436C-B6FF-C5F4C1D2A806}" type="sibTrans" cxnId="{52C65B92-D9C4-43B5-869E-D13EEC96948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417B172-9D38-4F77-8D22-2620D8D2A688}">
      <dgm:prSet custT="1"/>
      <dgm:spPr/>
      <dgm:t>
        <a:bodyPr/>
        <a:lstStyle/>
        <a:p>
          <a:r>
            <a:rPr lang="ru-RU" sz="2000">
              <a:latin typeface="+mj-lt"/>
            </a:rPr>
            <a:t>Создание и удаление файлов</a:t>
          </a:r>
        </a:p>
      </dgm:t>
    </dgm:pt>
    <dgm:pt modelId="{E1DDD417-576F-41DA-9052-D9BDF314109C}" type="parTrans" cxnId="{44179E9B-0F66-47EF-A458-18EDA73D307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AAFB5A-5262-478F-AB2E-A9B719FFEC33}" type="sibTrans" cxnId="{44179E9B-0F66-47EF-A458-18EDA73D307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994D832-7A43-4487-B7FF-6F2107B5431D}">
      <dgm:prSet custT="1"/>
      <dgm:spPr/>
      <dgm:t>
        <a:bodyPr/>
        <a:lstStyle/>
        <a:p>
          <a:r>
            <a:rPr lang="ru-RU" sz="1400" dirty="0">
              <a:latin typeface="+mj-lt"/>
            </a:rPr>
            <a:t>Чаще всего новые файлы создаются с помощью программы. Например, можно создать текстовый документ в программе обработки текста или файл фильма в программе редактирования видео.</a:t>
          </a:r>
        </a:p>
      </dgm:t>
    </dgm:pt>
    <dgm:pt modelId="{BABC09D8-D06F-4B33-B06C-66DC25E8CDDA}" type="parTrans" cxnId="{F7807CFF-7612-48EF-BE5C-6E1B26730D9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B63023-E7B6-4487-8F51-308795B04D47}" type="sibTrans" cxnId="{F7807CFF-7612-48EF-BE5C-6E1B26730D9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C6EF33F-1F7E-4EF8-A612-F2D000594CF2}">
      <dgm:prSet custT="1"/>
      <dgm:spPr/>
      <dgm:t>
        <a:bodyPr/>
        <a:lstStyle/>
        <a:p>
          <a:r>
            <a:rPr lang="ru-RU" sz="1400" dirty="0">
              <a:latin typeface="+mj-lt"/>
            </a:rPr>
            <a:t>Некоторые программы создают файл при своем запуске. Например, открывающийся редактор </a:t>
          </a:r>
          <a:r>
            <a:rPr lang="ru-RU" sz="1400" dirty="0" err="1">
              <a:latin typeface="+mj-lt"/>
            </a:rPr>
            <a:t>WordPad</a:t>
          </a:r>
          <a:r>
            <a:rPr lang="ru-RU" sz="1400" dirty="0">
              <a:latin typeface="+mj-lt"/>
            </a:rPr>
            <a:t> запускается с чистой страницей</a:t>
          </a:r>
        </a:p>
      </dgm:t>
    </dgm:pt>
    <dgm:pt modelId="{51D035F7-D37B-4DF4-8833-809EAE2680E4}" type="parTrans" cxnId="{8FF90F81-3CF3-469A-9C19-ACCF68EC76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AE303D2-81AD-4554-88E0-1E3D4747E5AD}" type="sibTrans" cxnId="{8FF90F81-3CF3-469A-9C19-ACCF68EC76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F9CCB98-E752-4034-936A-DBB60C455265}">
      <dgm:prSet custT="1"/>
      <dgm:spPr/>
      <dgm:t>
        <a:bodyPr/>
        <a:lstStyle/>
        <a:p>
          <a:r>
            <a:rPr lang="ru-RU" sz="2000">
              <a:latin typeface="+mj-lt"/>
            </a:rPr>
            <a:t>Открытие существующего файла</a:t>
          </a:r>
        </a:p>
      </dgm:t>
    </dgm:pt>
    <dgm:pt modelId="{4917D6DA-3FD7-45B1-A465-DDADDFD569CF}" type="parTrans" cxnId="{D112B2EC-753B-46DB-85B6-4EF3FB7C532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E1DB92B-4D86-42BE-BA63-FC0C61848D80}" type="sibTrans" cxnId="{D112B2EC-753B-46DB-85B6-4EF3FB7C532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CF645F8-86CB-49BB-A531-61296263F19D}">
      <dgm:prSet custT="1"/>
      <dgm:spPr/>
      <dgm:t>
        <a:bodyPr/>
        <a:lstStyle/>
        <a:p>
          <a:r>
            <a:rPr lang="ru-RU" sz="1400" dirty="0">
              <a:latin typeface="+mj-lt"/>
            </a:rPr>
            <a:t>Открыть любой файл можно двойным щелчком. </a:t>
          </a:r>
        </a:p>
      </dgm:t>
    </dgm:pt>
    <dgm:pt modelId="{4E4C671B-86F0-4F20-95EE-06E146D275CA}" type="parTrans" cxnId="{D7F4925D-44A9-4F4E-9AA7-8CE42D96E6E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7C3D4EA-37B1-4DBC-854F-FE79943913EB}" type="sibTrans" cxnId="{D7F4925D-44A9-4F4E-9AA7-8CE42D96E6E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83B3E6A-03F7-4BFB-90C1-850BE4DE7BBC}">
      <dgm:prSet custT="1"/>
      <dgm:spPr/>
      <dgm:t>
        <a:bodyPr/>
        <a:lstStyle/>
        <a:p>
          <a:r>
            <a:rPr lang="ru-RU" sz="2000">
              <a:latin typeface="+mj-lt"/>
            </a:rPr>
            <a:t>Создание ярлыка папки и файла</a:t>
          </a:r>
        </a:p>
      </dgm:t>
    </dgm:pt>
    <dgm:pt modelId="{20E9F402-FBC5-437A-AA09-4A38381DAF42}" type="parTrans" cxnId="{1A9C0A8C-15BD-4421-B9D0-575A508C0D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03F16B0-A390-45C9-9E50-E3ECF44599C9}" type="sibTrans" cxnId="{1A9C0A8C-15BD-4421-B9D0-575A508C0D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E413735-CE67-4F5C-A25D-2815B4AB9D2D}">
      <dgm:prSet custT="1"/>
      <dgm:spPr/>
      <dgm:t>
        <a:bodyPr/>
        <a:lstStyle/>
        <a:p>
          <a:r>
            <a:rPr lang="ru-RU" sz="1400" dirty="0">
              <a:latin typeface="+mj-lt"/>
            </a:rPr>
            <a:t>Для быстрого доступа к папкам или быстрого создания файла можно создавать ярлыки папок или программ. </a:t>
          </a:r>
        </a:p>
      </dgm:t>
    </dgm:pt>
    <dgm:pt modelId="{1BF38231-E4A2-4A36-9E96-EEC0FC436745}" type="parTrans" cxnId="{ED638CDD-8AFA-478E-BA72-9EF725BC4EE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D39FF93-D3C0-4C9A-A612-0899B551415E}" type="sibTrans" cxnId="{ED638CDD-8AFA-478E-BA72-9EF725BC4EE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6C02286-2E09-412F-9982-79B60367295A}">
      <dgm:prSet custT="1"/>
      <dgm:spPr/>
      <dgm:t>
        <a:bodyPr/>
        <a:lstStyle/>
        <a:p>
          <a:r>
            <a:rPr lang="ru-RU" sz="2000">
              <a:latin typeface="+mj-lt"/>
            </a:rPr>
            <a:t>Управление атрибутами файлов</a:t>
          </a:r>
        </a:p>
      </dgm:t>
    </dgm:pt>
    <dgm:pt modelId="{0DA851B5-4E59-448C-B572-01D10A81A126}" type="parTrans" cxnId="{4F1A0DF5-1123-42F9-8E72-136EC66274C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8C997E5-57D2-4D04-9E8A-781F747D8653}" type="sibTrans" cxnId="{4F1A0DF5-1123-42F9-8E72-136EC66274C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20B478D-1E30-4920-84AD-68EF605525D8}">
      <dgm:prSet custT="1"/>
      <dgm:spPr/>
      <dgm:t>
        <a:bodyPr/>
        <a:lstStyle/>
        <a:p>
          <a:r>
            <a:rPr lang="ru-RU" sz="1400" dirty="0">
              <a:latin typeface="+mj-lt"/>
            </a:rPr>
            <a:t>Атрибуты — это дополнительные параметры, определяющие свойства файлов. </a:t>
          </a:r>
        </a:p>
      </dgm:t>
    </dgm:pt>
    <dgm:pt modelId="{247A5A4A-3C38-4A65-A357-F8A3045BD6AA}" type="parTrans" cxnId="{78C6425F-7255-44D0-B325-4F3654A27A9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1884004-F56A-46DC-8EC8-BEA3EB993E2A}" type="sibTrans" cxnId="{78C6425F-7255-44D0-B325-4F3654A27A9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AD4AC58-4D30-482A-9FB9-C5DBF1FAA2DA}">
      <dgm:prSet custT="1"/>
      <dgm:spPr/>
      <dgm:t>
        <a:bodyPr/>
        <a:lstStyle/>
        <a:p>
          <a:r>
            <a:rPr lang="ru-RU" sz="2000" dirty="0">
              <a:latin typeface="+mj-lt"/>
            </a:rPr>
            <a:t>Основных атрибутов четыре:</a:t>
          </a:r>
        </a:p>
      </dgm:t>
    </dgm:pt>
    <dgm:pt modelId="{6B1B04FC-E9A7-4918-934D-55EF841B419D}" type="parTrans" cxnId="{AD7BE9AB-E8E0-4863-8C12-149852DF353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248DF4E-446D-4434-8D1E-C4CAABB6FD21}" type="sibTrans" cxnId="{AD7BE9AB-E8E0-4863-8C12-149852DF353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614A21-8698-4E6F-A154-8D34340B13C6}">
      <dgm:prSet custT="1"/>
      <dgm:spPr/>
      <dgm:t>
        <a:bodyPr/>
        <a:lstStyle/>
        <a:p>
          <a:r>
            <a:rPr lang="ru-RU" sz="1400" dirty="0">
              <a:latin typeface="+mj-lt"/>
            </a:rPr>
            <a:t>«Только для чтения» (</a:t>
          </a:r>
          <a:r>
            <a:rPr lang="ru-RU" sz="1400" dirty="0" err="1">
              <a:latin typeface="+mj-lt"/>
            </a:rPr>
            <a:t>Read</a:t>
          </a:r>
          <a:r>
            <a:rPr lang="ru-RU" sz="1400" dirty="0">
              <a:latin typeface="+mj-lt"/>
            </a:rPr>
            <a:t> </a:t>
          </a:r>
          <a:r>
            <a:rPr lang="ru-RU" sz="1400" dirty="0" err="1">
              <a:latin typeface="+mj-lt"/>
            </a:rPr>
            <a:t>only</a:t>
          </a:r>
          <a:r>
            <a:rPr lang="ru-RU" sz="1400" dirty="0">
              <a:latin typeface="+mj-lt"/>
            </a:rPr>
            <a:t>);</a:t>
          </a:r>
        </a:p>
      </dgm:t>
    </dgm:pt>
    <dgm:pt modelId="{82C8842F-CF54-43C6-B18B-82E0FF2F9EF2}" type="parTrans" cxnId="{341810A9-E2F4-4451-82F1-AE8C223C28A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F73E823-473A-4A44-8DAB-8D0C9F9B6D4F}" type="sibTrans" cxnId="{341810A9-E2F4-4451-82F1-AE8C223C28A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D161EE3-BEB0-4EAE-9EE0-DE0F0FDE086A}">
      <dgm:prSet custT="1"/>
      <dgm:spPr/>
      <dgm:t>
        <a:bodyPr/>
        <a:lstStyle/>
        <a:p>
          <a:r>
            <a:rPr lang="ru-RU" sz="1400" dirty="0">
              <a:latin typeface="+mj-lt"/>
            </a:rPr>
            <a:t>«Скрытый» (</a:t>
          </a:r>
          <a:r>
            <a:rPr lang="en-US" sz="1400" dirty="0">
              <a:latin typeface="+mj-lt"/>
            </a:rPr>
            <a:t>Hidden);</a:t>
          </a:r>
          <a:endParaRPr lang="ru-RU" sz="1400" dirty="0">
            <a:latin typeface="+mj-lt"/>
          </a:endParaRPr>
        </a:p>
      </dgm:t>
    </dgm:pt>
    <dgm:pt modelId="{71715EAD-B27B-46E5-A85F-CD8027A6DDD7}" type="parTrans" cxnId="{AD8F40F8-E22C-4164-B79C-445BEAC802A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B5A0234-3F28-4E3B-A6EE-A4C406E42A8D}" type="sibTrans" cxnId="{AD8F40F8-E22C-4164-B79C-445BEAC802A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5A23A0E-45B6-497B-9E7C-E47FF8A204D1}">
      <dgm:prSet custT="1"/>
      <dgm:spPr/>
      <dgm:t>
        <a:bodyPr/>
        <a:lstStyle/>
        <a:p>
          <a:r>
            <a:rPr lang="ru-RU" sz="1400" dirty="0">
              <a:latin typeface="+mj-lt"/>
            </a:rPr>
            <a:t>«Системный» (</a:t>
          </a:r>
          <a:r>
            <a:rPr lang="en-US" sz="1400" dirty="0">
              <a:latin typeface="+mj-lt"/>
            </a:rPr>
            <a:t>System);</a:t>
          </a:r>
          <a:endParaRPr lang="ru-RU" sz="1400" dirty="0">
            <a:latin typeface="+mj-lt"/>
          </a:endParaRPr>
        </a:p>
      </dgm:t>
    </dgm:pt>
    <dgm:pt modelId="{E65FA04F-4314-4737-BBCF-113391DDCD41}" type="parTrans" cxnId="{9BA8C5FD-E919-494E-989C-07F5091EEB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32C5E60-92FC-4467-85DF-2C9629C1208F}" type="sibTrans" cxnId="{9BA8C5FD-E919-494E-989C-07F5091EEB9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A96C8EB-1C20-4B57-86C9-C76FAF722B59}">
      <dgm:prSet custT="1"/>
      <dgm:spPr/>
      <dgm:t>
        <a:bodyPr/>
        <a:lstStyle/>
        <a:p>
          <a:r>
            <a:rPr lang="ru-RU" sz="1400" dirty="0">
              <a:latin typeface="+mj-lt"/>
            </a:rPr>
            <a:t>«Архивный» (</a:t>
          </a:r>
          <a:r>
            <a:rPr lang="en-US" sz="1400" dirty="0">
              <a:latin typeface="+mj-lt"/>
            </a:rPr>
            <a:t>Archive)</a:t>
          </a:r>
          <a:endParaRPr lang="ru-RU" sz="1400" dirty="0">
            <a:latin typeface="+mj-lt"/>
          </a:endParaRPr>
        </a:p>
      </dgm:t>
    </dgm:pt>
    <dgm:pt modelId="{F8826D1A-F432-4856-AD3D-4124AA07A1C2}" type="parTrans" cxnId="{E2E108CD-200C-425D-AFBD-290B3F348E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70CAAF5-A1C5-40BD-BDFE-039B2EF8FB31}" type="sibTrans" cxnId="{E2E108CD-200C-425D-AFBD-290B3F348E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9DBC39C-5271-4862-88EF-76C3FFD2D0C1}">
      <dgm:prSet custT="1"/>
      <dgm:spPr/>
      <dgm:t>
        <a:bodyPr/>
        <a:lstStyle/>
        <a:p>
          <a:r>
            <a:rPr lang="ru-RU" sz="1400" dirty="0">
              <a:latin typeface="+mj-lt"/>
            </a:rPr>
            <a:t> Наиболее часто используют для этого горячие клавиши (для копирования), контекстное меню выбранного файла или папки, выбирают команду копировать или переместить</a:t>
          </a:r>
        </a:p>
      </dgm:t>
    </dgm:pt>
    <dgm:pt modelId="{1493E6DE-D288-4246-99DD-968C69484258}" type="parTrans" cxnId="{6D8D7737-DB77-4EED-8AB8-DAEB4EA8CC5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7164091-5092-4872-9E40-FA5ADFECC49C}" type="sibTrans" cxnId="{6D8D7737-DB77-4EED-8AB8-DAEB4EA8CC5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A6DEBA9-2B61-4207-8135-78763FDE24A2}">
      <dgm:prSet custT="1"/>
      <dgm:spPr/>
      <dgm:t>
        <a:bodyPr/>
        <a:lstStyle/>
        <a:p>
          <a:r>
            <a:rPr lang="ru-RU" sz="1400" dirty="0">
              <a:latin typeface="+mj-lt"/>
            </a:rPr>
            <a:t>Файл обычно открывается в программе, использованной для его создания или изменения. </a:t>
          </a:r>
        </a:p>
      </dgm:t>
    </dgm:pt>
    <dgm:pt modelId="{46A22230-AB18-486E-B79E-3883377BEFC7}" type="parTrans" cxnId="{5458793E-7826-455A-A571-0D8B453C2A3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054B08A-5A50-48D6-B4AF-F9B7CFADFCEF}" type="sibTrans" cxnId="{5458793E-7826-455A-A571-0D8B453C2A3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B9163E3-70E7-4A05-BB7A-462D32A67852}">
      <dgm:prSet custT="1"/>
      <dgm:spPr/>
      <dgm:t>
        <a:bodyPr/>
        <a:lstStyle/>
        <a:p>
          <a:r>
            <a:rPr lang="ru-RU" sz="1400">
              <a:latin typeface="+mj-lt"/>
            </a:rPr>
            <a:t>Например</a:t>
          </a:r>
          <a:r>
            <a:rPr lang="ru-RU" sz="1400" dirty="0">
              <a:latin typeface="+mj-lt"/>
            </a:rPr>
            <a:t>, текстовый файл открывается в программе обработки текстов</a:t>
          </a:r>
        </a:p>
      </dgm:t>
    </dgm:pt>
    <dgm:pt modelId="{99E6E1A5-7F5F-4660-AF32-EB76EA898364}" type="parTrans" cxnId="{43DAB87D-4D3B-412F-A46E-05D00549798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DFB2252-68AD-49A8-AE0B-429CDD46F016}" type="sibTrans" cxnId="{43DAB87D-4D3B-412F-A46E-05D00549798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9B80855-5E51-4CDD-9605-74DDCD9F89AB}">
      <dgm:prSet custT="1"/>
      <dgm:spPr/>
      <dgm:t>
        <a:bodyPr/>
        <a:lstStyle/>
        <a:p>
          <a:r>
            <a:rPr lang="ru-RU" sz="1400">
              <a:latin typeface="+mj-lt"/>
            </a:rPr>
            <a:t>Для </a:t>
          </a:r>
          <a:r>
            <a:rPr lang="ru-RU" sz="1400" dirty="0">
              <a:latin typeface="+mj-lt"/>
            </a:rPr>
            <a:t>создания ярлыка папки или программы необходимо в контекстном меню программы выбрать команду Создать ярлык</a:t>
          </a:r>
        </a:p>
      </dgm:t>
    </dgm:pt>
    <dgm:pt modelId="{8A09725C-364B-4718-A70C-FCD83BFB7A92}" type="parTrans" cxnId="{A7375BA5-D4A4-4F29-AF14-30026AA72C3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A6521B7-87D8-4812-B920-BE27D272A375}" type="sibTrans" cxnId="{A7375BA5-D4A4-4F29-AF14-30026AA72C3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37022DE-02FE-474F-9F2B-C6FEC224911B}">
      <dgm:prSet custT="1"/>
      <dgm:spPr/>
      <dgm:t>
        <a:bodyPr/>
        <a:lstStyle/>
        <a:p>
          <a:r>
            <a:rPr lang="ru-RU" sz="1400">
              <a:latin typeface="+mj-lt"/>
            </a:rPr>
            <a:t>Операционная </a:t>
          </a:r>
          <a:r>
            <a:rPr lang="ru-RU" sz="1400" dirty="0">
              <a:latin typeface="+mj-lt"/>
            </a:rPr>
            <a:t>система позволяет их контролировать и изменять; состояние атрибутов учитывается при проведении автоматических операций с файлами.</a:t>
          </a:r>
        </a:p>
      </dgm:t>
    </dgm:pt>
    <dgm:pt modelId="{536E43FF-A02A-4D60-9A59-0EAB4BD356A2}" type="parTrans" cxnId="{CDCD3268-8AC4-4802-9DC2-B36C27DA63D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DB50ED3-4265-46E4-AEBD-4782686DC0C2}" type="sibTrans" cxnId="{CDCD3268-8AC4-4802-9DC2-B36C27DA63D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36E24D5-8A0C-472E-A375-90C3AA85CF62}" type="pres">
      <dgm:prSet presAssocID="{B3C5A62B-F4D9-4BFD-8A71-4B198227FBD3}" presName="Name0" presStyleCnt="0">
        <dgm:presLayoutVars>
          <dgm:dir/>
          <dgm:animLvl val="lvl"/>
          <dgm:resizeHandles val="exact"/>
        </dgm:presLayoutVars>
      </dgm:prSet>
      <dgm:spPr/>
    </dgm:pt>
    <dgm:pt modelId="{21C1426B-CA69-47A2-B777-128DC8543E5B}" type="pres">
      <dgm:prSet presAssocID="{D80DE3A7-FE70-4AFD-8217-C755E2A2311E}" presName="linNode" presStyleCnt="0"/>
      <dgm:spPr/>
    </dgm:pt>
    <dgm:pt modelId="{A5882B6D-562E-48EB-850D-6A4DC68ACEC8}" type="pres">
      <dgm:prSet presAssocID="{D80DE3A7-FE70-4AFD-8217-C755E2A2311E}" presName="parentText" presStyleLbl="node1" presStyleIdx="0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2313A9F0-E678-4ACB-B2DE-58D44A24DCB3}" type="pres">
      <dgm:prSet presAssocID="{D80DE3A7-FE70-4AFD-8217-C755E2A2311E}" presName="descendantText" presStyleLbl="alignAccFollowNode1" presStyleIdx="0" presStyleCnt="6" custScaleX="127610">
        <dgm:presLayoutVars>
          <dgm:bulletEnabled val="1"/>
        </dgm:presLayoutVars>
      </dgm:prSet>
      <dgm:spPr/>
    </dgm:pt>
    <dgm:pt modelId="{31B85405-467E-4F05-9313-4911152FF4DC}" type="pres">
      <dgm:prSet presAssocID="{B762C213-7D8C-4C51-8B84-DA8A0228CAD7}" presName="sp" presStyleCnt="0"/>
      <dgm:spPr/>
    </dgm:pt>
    <dgm:pt modelId="{D8B94646-3958-4F23-98F8-4938EF814DF7}" type="pres">
      <dgm:prSet presAssocID="{D417B172-9D38-4F77-8D22-2620D8D2A688}" presName="linNode" presStyleCnt="0"/>
      <dgm:spPr/>
    </dgm:pt>
    <dgm:pt modelId="{29E42834-85DB-4CFC-9ACF-DAF07CCD0841}" type="pres">
      <dgm:prSet presAssocID="{D417B172-9D38-4F77-8D22-2620D8D2A688}" presName="parentText" presStyleLbl="node1" presStyleIdx="1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B42C282D-9DEF-4822-8DAD-2A9C03015634}" type="pres">
      <dgm:prSet presAssocID="{D417B172-9D38-4F77-8D22-2620D8D2A688}" presName="descendantText" presStyleLbl="alignAccFollowNode1" presStyleIdx="1" presStyleCnt="6" custScaleX="127610">
        <dgm:presLayoutVars>
          <dgm:bulletEnabled val="1"/>
        </dgm:presLayoutVars>
      </dgm:prSet>
      <dgm:spPr/>
    </dgm:pt>
    <dgm:pt modelId="{BAA307EB-6CA0-4DD1-B324-A9713863265D}" type="pres">
      <dgm:prSet presAssocID="{66AAFB5A-5262-478F-AB2E-A9B719FFEC33}" presName="sp" presStyleCnt="0"/>
      <dgm:spPr/>
    </dgm:pt>
    <dgm:pt modelId="{67647AC7-452D-45BF-95E0-6D85A2578AB0}" type="pres">
      <dgm:prSet presAssocID="{9F9CCB98-E752-4034-936A-DBB60C455265}" presName="linNode" presStyleCnt="0"/>
      <dgm:spPr/>
    </dgm:pt>
    <dgm:pt modelId="{9C6BD57E-D207-427D-A229-E167C3A7DC0A}" type="pres">
      <dgm:prSet presAssocID="{9F9CCB98-E752-4034-936A-DBB60C455265}" presName="parentText" presStyleLbl="node1" presStyleIdx="2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2386915F-79DA-467E-8EC9-8043B0572251}" type="pres">
      <dgm:prSet presAssocID="{9F9CCB98-E752-4034-936A-DBB60C455265}" presName="descendantText" presStyleLbl="alignAccFollowNode1" presStyleIdx="2" presStyleCnt="6" custScaleX="127610">
        <dgm:presLayoutVars>
          <dgm:bulletEnabled val="1"/>
        </dgm:presLayoutVars>
      </dgm:prSet>
      <dgm:spPr/>
    </dgm:pt>
    <dgm:pt modelId="{931CCAC6-FD8B-4329-ABBA-3900E86E01E6}" type="pres">
      <dgm:prSet presAssocID="{9E1DB92B-4D86-42BE-BA63-FC0C61848D80}" presName="sp" presStyleCnt="0"/>
      <dgm:spPr/>
    </dgm:pt>
    <dgm:pt modelId="{A1F31752-938F-4D81-A1E3-B3C569D7855E}" type="pres">
      <dgm:prSet presAssocID="{683B3E6A-03F7-4BFB-90C1-850BE4DE7BBC}" presName="linNode" presStyleCnt="0"/>
      <dgm:spPr/>
    </dgm:pt>
    <dgm:pt modelId="{9D8BD30E-870B-4790-BDD2-0392ED447F39}" type="pres">
      <dgm:prSet presAssocID="{683B3E6A-03F7-4BFB-90C1-850BE4DE7BBC}" presName="parentText" presStyleLbl="node1" presStyleIdx="3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2FF952CD-7D78-4F4B-84F3-2E65CA79DE89}" type="pres">
      <dgm:prSet presAssocID="{683B3E6A-03F7-4BFB-90C1-850BE4DE7BBC}" presName="descendantText" presStyleLbl="alignAccFollowNode1" presStyleIdx="3" presStyleCnt="6" custScaleX="127610">
        <dgm:presLayoutVars>
          <dgm:bulletEnabled val="1"/>
        </dgm:presLayoutVars>
      </dgm:prSet>
      <dgm:spPr/>
    </dgm:pt>
    <dgm:pt modelId="{3819FC42-0B4C-4D0A-8185-2F2452479C50}" type="pres">
      <dgm:prSet presAssocID="{403F16B0-A390-45C9-9E50-E3ECF44599C9}" presName="sp" presStyleCnt="0"/>
      <dgm:spPr/>
    </dgm:pt>
    <dgm:pt modelId="{673C9DEA-261C-45A4-9857-6665299C22BD}" type="pres">
      <dgm:prSet presAssocID="{46C02286-2E09-412F-9982-79B60367295A}" presName="linNode" presStyleCnt="0"/>
      <dgm:spPr/>
    </dgm:pt>
    <dgm:pt modelId="{AEE0EE95-4B84-4BB2-BFA6-6088FB811890}" type="pres">
      <dgm:prSet presAssocID="{46C02286-2E09-412F-9982-79B60367295A}" presName="parentText" presStyleLbl="node1" presStyleIdx="4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8ED44DB6-9514-40EB-945F-4F9191C52455}" type="pres">
      <dgm:prSet presAssocID="{46C02286-2E09-412F-9982-79B60367295A}" presName="descendantText" presStyleLbl="alignAccFollowNode1" presStyleIdx="4" presStyleCnt="6" custScaleX="127610">
        <dgm:presLayoutVars>
          <dgm:bulletEnabled val="1"/>
        </dgm:presLayoutVars>
      </dgm:prSet>
      <dgm:spPr/>
    </dgm:pt>
    <dgm:pt modelId="{848082E3-4E1F-45EF-BD08-B74B448D1538}" type="pres">
      <dgm:prSet presAssocID="{98C997E5-57D2-4D04-9E8A-781F747D8653}" presName="sp" presStyleCnt="0"/>
      <dgm:spPr/>
    </dgm:pt>
    <dgm:pt modelId="{A430DD1C-ACEE-4AB1-9E60-86BEA9DA80FD}" type="pres">
      <dgm:prSet presAssocID="{8AD4AC58-4D30-482A-9FB9-C5DBF1FAA2DA}" presName="linNode" presStyleCnt="0"/>
      <dgm:spPr/>
    </dgm:pt>
    <dgm:pt modelId="{AA451079-A142-4B31-AA30-F9213D6973AB}" type="pres">
      <dgm:prSet presAssocID="{8AD4AC58-4D30-482A-9FB9-C5DBF1FAA2DA}" presName="parentText" presStyleLbl="node1" presStyleIdx="5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6C169364-E5E7-433A-9868-85C29E8C65AC}" type="pres">
      <dgm:prSet presAssocID="{8AD4AC58-4D30-482A-9FB9-C5DBF1FAA2DA}" presName="descendantText" presStyleLbl="alignAccFollowNode1" presStyleIdx="5" presStyleCnt="6" custScaleX="127610">
        <dgm:presLayoutVars>
          <dgm:bulletEnabled val="1"/>
        </dgm:presLayoutVars>
      </dgm:prSet>
      <dgm:spPr/>
    </dgm:pt>
  </dgm:ptLst>
  <dgm:cxnLst>
    <dgm:cxn modelId="{8A773C0B-85C7-49E3-AD31-5F693A8654D0}" type="presOf" srcId="{09B80855-5E51-4CDD-9605-74DDCD9F89AB}" destId="{2FF952CD-7D78-4F4B-84F3-2E65CA79DE89}" srcOrd="0" destOrd="1" presId="urn:microsoft.com/office/officeart/2005/8/layout/vList5"/>
    <dgm:cxn modelId="{CA85181B-6E9A-4786-AEAC-B3380A4F954E}" type="presOf" srcId="{820B478D-1E30-4920-84AD-68EF605525D8}" destId="{8ED44DB6-9514-40EB-945F-4F9191C52455}" srcOrd="0" destOrd="0" presId="urn:microsoft.com/office/officeart/2005/8/layout/vList5"/>
    <dgm:cxn modelId="{6D8D7737-DB77-4EED-8AB8-DAEB4EA8CC58}" srcId="{D80DE3A7-FE70-4AFD-8217-C755E2A2311E}" destId="{09DBC39C-5271-4862-88EF-76C3FFD2D0C1}" srcOrd="1" destOrd="0" parTransId="{1493E6DE-D288-4246-99DD-968C69484258}" sibTransId="{F7164091-5092-4872-9E40-FA5ADFECC49C}"/>
    <dgm:cxn modelId="{A7F23939-6A27-41BC-AA5B-CC4DFD487C6B}" type="presOf" srcId="{D80DE3A7-FE70-4AFD-8217-C755E2A2311E}" destId="{A5882B6D-562E-48EB-850D-6A4DC68ACEC8}" srcOrd="0" destOrd="0" presId="urn:microsoft.com/office/officeart/2005/8/layout/vList5"/>
    <dgm:cxn modelId="{3F46253E-C1D0-4115-8701-87966DADBE91}" type="presOf" srcId="{66614A21-8698-4E6F-A154-8D34340B13C6}" destId="{6C169364-E5E7-433A-9868-85C29E8C65AC}" srcOrd="0" destOrd="0" presId="urn:microsoft.com/office/officeart/2005/8/layout/vList5"/>
    <dgm:cxn modelId="{5458793E-7826-455A-A571-0D8B453C2A3B}" srcId="{9F9CCB98-E752-4034-936A-DBB60C455265}" destId="{EA6DEBA9-2B61-4207-8135-78763FDE24A2}" srcOrd="1" destOrd="0" parTransId="{46A22230-AB18-486E-B79E-3883377BEFC7}" sibTransId="{C054B08A-5A50-48D6-B4AF-F9B7CFADFCEF}"/>
    <dgm:cxn modelId="{2A00E65C-0724-4701-9DEA-1EA60288CB83}" type="presOf" srcId="{4D161EE3-BEB0-4EAE-9EE0-DE0F0FDE086A}" destId="{6C169364-E5E7-433A-9868-85C29E8C65AC}" srcOrd="0" destOrd="1" presId="urn:microsoft.com/office/officeart/2005/8/layout/vList5"/>
    <dgm:cxn modelId="{D7F4925D-44A9-4F4E-9AA7-8CE42D96E6EE}" srcId="{9F9CCB98-E752-4034-936A-DBB60C455265}" destId="{ECF645F8-86CB-49BB-A531-61296263F19D}" srcOrd="0" destOrd="0" parTransId="{4E4C671B-86F0-4F20-95EE-06E146D275CA}" sibTransId="{B7C3D4EA-37B1-4DBC-854F-FE79943913EB}"/>
    <dgm:cxn modelId="{78C6425F-7255-44D0-B325-4F3654A27A9A}" srcId="{46C02286-2E09-412F-9982-79B60367295A}" destId="{820B478D-1E30-4920-84AD-68EF605525D8}" srcOrd="0" destOrd="0" parTransId="{247A5A4A-3C38-4A65-A357-F8A3045BD6AA}" sibTransId="{C1884004-F56A-46DC-8EC8-BEA3EB993E2A}"/>
    <dgm:cxn modelId="{0A428961-A1BB-4EF8-A014-3AA9EBA0BFF0}" type="presOf" srcId="{D5A23A0E-45B6-497B-9E7C-E47FF8A204D1}" destId="{6C169364-E5E7-433A-9868-85C29E8C65AC}" srcOrd="0" destOrd="2" presId="urn:microsoft.com/office/officeart/2005/8/layout/vList5"/>
    <dgm:cxn modelId="{25429C44-65CA-4581-844C-AAFF628C9604}" type="presOf" srcId="{137022DE-02FE-474F-9F2B-C6FEC224911B}" destId="{8ED44DB6-9514-40EB-945F-4F9191C52455}" srcOrd="0" destOrd="1" presId="urn:microsoft.com/office/officeart/2005/8/layout/vList5"/>
    <dgm:cxn modelId="{58B74B47-5267-4442-A882-D2EAE10E68BD}" type="presOf" srcId="{B3C5A62B-F4D9-4BFD-8A71-4B198227FBD3}" destId="{D36E24D5-8A0C-472E-A375-90C3AA85CF62}" srcOrd="0" destOrd="0" presId="urn:microsoft.com/office/officeart/2005/8/layout/vList5"/>
    <dgm:cxn modelId="{CDCD3268-8AC4-4802-9DC2-B36C27DA63D4}" srcId="{46C02286-2E09-412F-9982-79B60367295A}" destId="{137022DE-02FE-474F-9F2B-C6FEC224911B}" srcOrd="1" destOrd="0" parTransId="{536E43FF-A02A-4D60-9A59-0EAB4BD356A2}" sibTransId="{5DB50ED3-4265-46E4-AEBD-4782686DC0C2}"/>
    <dgm:cxn modelId="{1FD25B49-3098-4066-AB6B-88BEF03AAF03}" srcId="{B3C5A62B-F4D9-4BFD-8A71-4B198227FBD3}" destId="{D80DE3A7-FE70-4AFD-8217-C755E2A2311E}" srcOrd="0" destOrd="0" parTransId="{74CD7759-7C31-4513-B903-3A5F25C092B4}" sibTransId="{B762C213-7D8C-4C51-8B84-DA8A0228CAD7}"/>
    <dgm:cxn modelId="{FD61166A-2D33-4444-977C-AA4CAEE8F43D}" type="presOf" srcId="{ECF645F8-86CB-49BB-A531-61296263F19D}" destId="{2386915F-79DA-467E-8EC9-8043B0572251}" srcOrd="0" destOrd="0" presId="urn:microsoft.com/office/officeart/2005/8/layout/vList5"/>
    <dgm:cxn modelId="{799D4C4E-9DE0-485E-9248-99724BB9050B}" type="presOf" srcId="{9C6EF33F-1F7E-4EF8-A612-F2D000594CF2}" destId="{B42C282D-9DEF-4822-8DAD-2A9C03015634}" srcOrd="0" destOrd="1" presId="urn:microsoft.com/office/officeart/2005/8/layout/vList5"/>
    <dgm:cxn modelId="{F2337F4E-8449-46A9-A65A-3EBC08D2F9F5}" type="presOf" srcId="{4A96C8EB-1C20-4B57-86C9-C76FAF722B59}" destId="{6C169364-E5E7-433A-9868-85C29E8C65AC}" srcOrd="0" destOrd="3" presId="urn:microsoft.com/office/officeart/2005/8/layout/vList5"/>
    <dgm:cxn modelId="{FCD1F17B-4B26-488A-A81A-8545933712A2}" type="presOf" srcId="{7994D832-7A43-4487-B7FF-6F2107B5431D}" destId="{B42C282D-9DEF-4822-8DAD-2A9C03015634}" srcOrd="0" destOrd="0" presId="urn:microsoft.com/office/officeart/2005/8/layout/vList5"/>
    <dgm:cxn modelId="{43DAB87D-4D3B-412F-A46E-05D005497985}" srcId="{9F9CCB98-E752-4034-936A-DBB60C455265}" destId="{6B9163E3-70E7-4A05-BB7A-462D32A67852}" srcOrd="2" destOrd="0" parTransId="{99E6E1A5-7F5F-4660-AF32-EB76EA898364}" sibTransId="{8DFB2252-68AD-49A8-AE0B-429CDD46F016}"/>
    <dgm:cxn modelId="{8FF90F81-3CF3-469A-9C19-ACCF68EC76F7}" srcId="{D417B172-9D38-4F77-8D22-2620D8D2A688}" destId="{9C6EF33F-1F7E-4EF8-A612-F2D000594CF2}" srcOrd="1" destOrd="0" parTransId="{51D035F7-D37B-4DF4-8833-809EAE2680E4}" sibTransId="{6AE303D2-81AD-4554-88E0-1E3D4747E5AD}"/>
    <dgm:cxn modelId="{1A9C0A8C-15BD-4421-B9D0-575A508C0D53}" srcId="{B3C5A62B-F4D9-4BFD-8A71-4B198227FBD3}" destId="{683B3E6A-03F7-4BFB-90C1-850BE4DE7BBC}" srcOrd="3" destOrd="0" parTransId="{20E9F402-FBC5-437A-AA09-4A38381DAF42}" sibTransId="{403F16B0-A390-45C9-9E50-E3ECF44599C9}"/>
    <dgm:cxn modelId="{52C65B92-D9C4-43B5-869E-D13EEC969488}" srcId="{D80DE3A7-FE70-4AFD-8217-C755E2A2311E}" destId="{84EC12EB-FA54-4CD4-A680-558F6657CDC2}" srcOrd="0" destOrd="0" parTransId="{05277D11-F1BD-4945-BCDF-9F13E511B371}" sibTransId="{D5423D8C-3EF9-436C-B6FF-C5F4C1D2A806}"/>
    <dgm:cxn modelId="{DA83CD95-64FF-48DC-B4E5-EF233A01906B}" type="presOf" srcId="{1E413735-CE67-4F5C-A25D-2815B4AB9D2D}" destId="{2FF952CD-7D78-4F4B-84F3-2E65CA79DE89}" srcOrd="0" destOrd="0" presId="urn:microsoft.com/office/officeart/2005/8/layout/vList5"/>
    <dgm:cxn modelId="{44179E9B-0F66-47EF-A458-18EDA73D307B}" srcId="{B3C5A62B-F4D9-4BFD-8A71-4B198227FBD3}" destId="{D417B172-9D38-4F77-8D22-2620D8D2A688}" srcOrd="1" destOrd="0" parTransId="{E1DDD417-576F-41DA-9052-D9BDF314109C}" sibTransId="{66AAFB5A-5262-478F-AB2E-A9B719FFEC33}"/>
    <dgm:cxn modelId="{A7375BA5-D4A4-4F29-AF14-30026AA72C36}" srcId="{683B3E6A-03F7-4BFB-90C1-850BE4DE7BBC}" destId="{09B80855-5E51-4CDD-9605-74DDCD9F89AB}" srcOrd="1" destOrd="0" parTransId="{8A09725C-364B-4718-A70C-FCD83BFB7A92}" sibTransId="{9A6521B7-87D8-4812-B920-BE27D272A375}"/>
    <dgm:cxn modelId="{341810A9-E2F4-4451-82F1-AE8C223C28A0}" srcId="{8AD4AC58-4D30-482A-9FB9-C5DBF1FAA2DA}" destId="{66614A21-8698-4E6F-A154-8D34340B13C6}" srcOrd="0" destOrd="0" parTransId="{82C8842F-CF54-43C6-B18B-82E0FF2F9EF2}" sibTransId="{DF73E823-473A-4A44-8DAB-8D0C9F9B6D4F}"/>
    <dgm:cxn modelId="{AD7BE9AB-E8E0-4863-8C12-149852DF353C}" srcId="{B3C5A62B-F4D9-4BFD-8A71-4B198227FBD3}" destId="{8AD4AC58-4D30-482A-9FB9-C5DBF1FAA2DA}" srcOrd="5" destOrd="0" parTransId="{6B1B04FC-E9A7-4918-934D-55EF841B419D}" sibTransId="{B248DF4E-446D-4434-8D1E-C4CAABB6FD21}"/>
    <dgm:cxn modelId="{7F1FCBAD-BBD2-47BE-8B58-A7D890BA72BF}" type="presOf" srcId="{6B9163E3-70E7-4A05-BB7A-462D32A67852}" destId="{2386915F-79DA-467E-8EC9-8043B0572251}" srcOrd="0" destOrd="2" presId="urn:microsoft.com/office/officeart/2005/8/layout/vList5"/>
    <dgm:cxn modelId="{491FFBB5-1E36-42E0-B405-BBA2A9DA4735}" type="presOf" srcId="{8AD4AC58-4D30-482A-9FB9-C5DBF1FAA2DA}" destId="{AA451079-A142-4B31-AA30-F9213D6973AB}" srcOrd="0" destOrd="0" presId="urn:microsoft.com/office/officeart/2005/8/layout/vList5"/>
    <dgm:cxn modelId="{7CF9ECC7-4CEE-4B11-B64A-0F4622D657A2}" type="presOf" srcId="{683B3E6A-03F7-4BFB-90C1-850BE4DE7BBC}" destId="{9D8BD30E-870B-4790-BDD2-0392ED447F39}" srcOrd="0" destOrd="0" presId="urn:microsoft.com/office/officeart/2005/8/layout/vList5"/>
    <dgm:cxn modelId="{E2E108CD-200C-425D-AFBD-290B3F348EDA}" srcId="{8AD4AC58-4D30-482A-9FB9-C5DBF1FAA2DA}" destId="{4A96C8EB-1C20-4B57-86C9-C76FAF722B59}" srcOrd="3" destOrd="0" parTransId="{F8826D1A-F432-4856-AD3D-4124AA07A1C2}" sibTransId="{270CAAF5-A1C5-40BD-BDFE-039B2EF8FB31}"/>
    <dgm:cxn modelId="{F875DDCF-8595-4CF0-9916-C21E04720EAB}" type="presOf" srcId="{84EC12EB-FA54-4CD4-A680-558F6657CDC2}" destId="{2313A9F0-E678-4ACB-B2DE-58D44A24DCB3}" srcOrd="0" destOrd="0" presId="urn:microsoft.com/office/officeart/2005/8/layout/vList5"/>
    <dgm:cxn modelId="{064761D8-2AB8-4DD7-ACBB-CC67F7D0022B}" type="presOf" srcId="{EA6DEBA9-2B61-4207-8135-78763FDE24A2}" destId="{2386915F-79DA-467E-8EC9-8043B0572251}" srcOrd="0" destOrd="1" presId="urn:microsoft.com/office/officeart/2005/8/layout/vList5"/>
    <dgm:cxn modelId="{ED638CDD-8AFA-478E-BA72-9EF725BC4EE0}" srcId="{683B3E6A-03F7-4BFB-90C1-850BE4DE7BBC}" destId="{1E413735-CE67-4F5C-A25D-2815B4AB9D2D}" srcOrd="0" destOrd="0" parTransId="{1BF38231-E4A2-4A36-9E96-EEC0FC436745}" sibTransId="{9D39FF93-D3C0-4C9A-A612-0899B551415E}"/>
    <dgm:cxn modelId="{FC8316E7-F358-4003-BACA-B55CE0D123E7}" type="presOf" srcId="{9F9CCB98-E752-4034-936A-DBB60C455265}" destId="{9C6BD57E-D207-427D-A229-E167C3A7DC0A}" srcOrd="0" destOrd="0" presId="urn:microsoft.com/office/officeart/2005/8/layout/vList5"/>
    <dgm:cxn modelId="{D83169E8-9488-4B7F-B360-72A976889CF3}" type="presOf" srcId="{D417B172-9D38-4F77-8D22-2620D8D2A688}" destId="{29E42834-85DB-4CFC-9ACF-DAF07CCD0841}" srcOrd="0" destOrd="0" presId="urn:microsoft.com/office/officeart/2005/8/layout/vList5"/>
    <dgm:cxn modelId="{D112B2EC-753B-46DB-85B6-4EF3FB7C5327}" srcId="{B3C5A62B-F4D9-4BFD-8A71-4B198227FBD3}" destId="{9F9CCB98-E752-4034-936A-DBB60C455265}" srcOrd="2" destOrd="0" parTransId="{4917D6DA-3FD7-45B1-A465-DDADDFD569CF}" sibTransId="{9E1DB92B-4D86-42BE-BA63-FC0C61848D80}"/>
    <dgm:cxn modelId="{4F1A0DF5-1123-42F9-8E72-136EC66274C8}" srcId="{B3C5A62B-F4D9-4BFD-8A71-4B198227FBD3}" destId="{46C02286-2E09-412F-9982-79B60367295A}" srcOrd="4" destOrd="0" parTransId="{0DA851B5-4E59-448C-B572-01D10A81A126}" sibTransId="{98C997E5-57D2-4D04-9E8A-781F747D8653}"/>
    <dgm:cxn modelId="{AD8F40F8-E22C-4164-B79C-445BEAC802A7}" srcId="{8AD4AC58-4D30-482A-9FB9-C5DBF1FAA2DA}" destId="{4D161EE3-BEB0-4EAE-9EE0-DE0F0FDE086A}" srcOrd="1" destOrd="0" parTransId="{71715EAD-B27B-46E5-A85F-CD8027A6DDD7}" sibTransId="{6B5A0234-3F28-4E3B-A6EE-A4C406E42A8D}"/>
    <dgm:cxn modelId="{4BC308FB-B3E6-4F89-8F04-9FEAA0B0E9C3}" type="presOf" srcId="{09DBC39C-5271-4862-88EF-76C3FFD2D0C1}" destId="{2313A9F0-E678-4ACB-B2DE-58D44A24DCB3}" srcOrd="0" destOrd="1" presId="urn:microsoft.com/office/officeart/2005/8/layout/vList5"/>
    <dgm:cxn modelId="{460C12FD-B8C4-4422-9E80-9DBCA5B626A0}" type="presOf" srcId="{46C02286-2E09-412F-9982-79B60367295A}" destId="{AEE0EE95-4B84-4BB2-BFA6-6088FB811890}" srcOrd="0" destOrd="0" presId="urn:microsoft.com/office/officeart/2005/8/layout/vList5"/>
    <dgm:cxn modelId="{9BA8C5FD-E919-494E-989C-07F5091EEB9E}" srcId="{8AD4AC58-4D30-482A-9FB9-C5DBF1FAA2DA}" destId="{D5A23A0E-45B6-497B-9E7C-E47FF8A204D1}" srcOrd="2" destOrd="0" parTransId="{E65FA04F-4314-4737-BBCF-113391DDCD41}" sibTransId="{432C5E60-92FC-4467-85DF-2C9629C1208F}"/>
    <dgm:cxn modelId="{F7807CFF-7612-48EF-BE5C-6E1B26730D9F}" srcId="{D417B172-9D38-4F77-8D22-2620D8D2A688}" destId="{7994D832-7A43-4487-B7FF-6F2107B5431D}" srcOrd="0" destOrd="0" parTransId="{BABC09D8-D06F-4B33-B06C-66DC25E8CDDA}" sibTransId="{CDB63023-E7B6-4487-8F51-308795B04D47}"/>
    <dgm:cxn modelId="{3B4A0F5B-C54B-4078-8587-C1BB34F08754}" type="presParOf" srcId="{D36E24D5-8A0C-472E-A375-90C3AA85CF62}" destId="{21C1426B-CA69-47A2-B777-128DC8543E5B}" srcOrd="0" destOrd="0" presId="urn:microsoft.com/office/officeart/2005/8/layout/vList5"/>
    <dgm:cxn modelId="{1314D663-E098-42A7-A02B-EDC42415F919}" type="presParOf" srcId="{21C1426B-CA69-47A2-B777-128DC8543E5B}" destId="{A5882B6D-562E-48EB-850D-6A4DC68ACEC8}" srcOrd="0" destOrd="0" presId="urn:microsoft.com/office/officeart/2005/8/layout/vList5"/>
    <dgm:cxn modelId="{064C5496-4311-447C-8B68-92BAD2B25FE5}" type="presParOf" srcId="{21C1426B-CA69-47A2-B777-128DC8543E5B}" destId="{2313A9F0-E678-4ACB-B2DE-58D44A24DCB3}" srcOrd="1" destOrd="0" presId="urn:microsoft.com/office/officeart/2005/8/layout/vList5"/>
    <dgm:cxn modelId="{0CAD770A-830F-4B1A-A7CA-BBA16DB3A1D0}" type="presParOf" srcId="{D36E24D5-8A0C-472E-A375-90C3AA85CF62}" destId="{31B85405-467E-4F05-9313-4911152FF4DC}" srcOrd="1" destOrd="0" presId="urn:microsoft.com/office/officeart/2005/8/layout/vList5"/>
    <dgm:cxn modelId="{4974EA2F-4A18-4390-B5E6-7F7F30D6D5A9}" type="presParOf" srcId="{D36E24D5-8A0C-472E-A375-90C3AA85CF62}" destId="{D8B94646-3958-4F23-98F8-4938EF814DF7}" srcOrd="2" destOrd="0" presId="urn:microsoft.com/office/officeart/2005/8/layout/vList5"/>
    <dgm:cxn modelId="{9398EE36-7BBB-4261-A796-BD5FC0AA8680}" type="presParOf" srcId="{D8B94646-3958-4F23-98F8-4938EF814DF7}" destId="{29E42834-85DB-4CFC-9ACF-DAF07CCD0841}" srcOrd="0" destOrd="0" presId="urn:microsoft.com/office/officeart/2005/8/layout/vList5"/>
    <dgm:cxn modelId="{8BE00A07-2822-4F13-8C67-07A35C1E5FA9}" type="presParOf" srcId="{D8B94646-3958-4F23-98F8-4938EF814DF7}" destId="{B42C282D-9DEF-4822-8DAD-2A9C03015634}" srcOrd="1" destOrd="0" presId="urn:microsoft.com/office/officeart/2005/8/layout/vList5"/>
    <dgm:cxn modelId="{ECE40039-D408-4562-9A14-1FA9C97E4461}" type="presParOf" srcId="{D36E24D5-8A0C-472E-A375-90C3AA85CF62}" destId="{BAA307EB-6CA0-4DD1-B324-A9713863265D}" srcOrd="3" destOrd="0" presId="urn:microsoft.com/office/officeart/2005/8/layout/vList5"/>
    <dgm:cxn modelId="{FAE303E1-D64A-47E5-9BA8-BDA4E47CFF4C}" type="presParOf" srcId="{D36E24D5-8A0C-472E-A375-90C3AA85CF62}" destId="{67647AC7-452D-45BF-95E0-6D85A2578AB0}" srcOrd="4" destOrd="0" presId="urn:microsoft.com/office/officeart/2005/8/layout/vList5"/>
    <dgm:cxn modelId="{8F3584EB-F0FD-450E-AC0D-CD61013A6758}" type="presParOf" srcId="{67647AC7-452D-45BF-95E0-6D85A2578AB0}" destId="{9C6BD57E-D207-427D-A229-E167C3A7DC0A}" srcOrd="0" destOrd="0" presId="urn:microsoft.com/office/officeart/2005/8/layout/vList5"/>
    <dgm:cxn modelId="{5189C876-D66D-43B2-A193-A08C1FEE3B5D}" type="presParOf" srcId="{67647AC7-452D-45BF-95E0-6D85A2578AB0}" destId="{2386915F-79DA-467E-8EC9-8043B0572251}" srcOrd="1" destOrd="0" presId="urn:microsoft.com/office/officeart/2005/8/layout/vList5"/>
    <dgm:cxn modelId="{BA3F12DF-D725-47E5-85B3-F4B58BBBCE2C}" type="presParOf" srcId="{D36E24D5-8A0C-472E-A375-90C3AA85CF62}" destId="{931CCAC6-FD8B-4329-ABBA-3900E86E01E6}" srcOrd="5" destOrd="0" presId="urn:microsoft.com/office/officeart/2005/8/layout/vList5"/>
    <dgm:cxn modelId="{9D11732A-334B-4BF2-906A-BF6EEED5BBDC}" type="presParOf" srcId="{D36E24D5-8A0C-472E-A375-90C3AA85CF62}" destId="{A1F31752-938F-4D81-A1E3-B3C569D7855E}" srcOrd="6" destOrd="0" presId="urn:microsoft.com/office/officeart/2005/8/layout/vList5"/>
    <dgm:cxn modelId="{F417D2DF-F8EC-4771-800C-8C3A94EE7ED2}" type="presParOf" srcId="{A1F31752-938F-4D81-A1E3-B3C569D7855E}" destId="{9D8BD30E-870B-4790-BDD2-0392ED447F39}" srcOrd="0" destOrd="0" presId="urn:microsoft.com/office/officeart/2005/8/layout/vList5"/>
    <dgm:cxn modelId="{7812019F-6026-4831-B973-EAB0B42EEB64}" type="presParOf" srcId="{A1F31752-938F-4D81-A1E3-B3C569D7855E}" destId="{2FF952CD-7D78-4F4B-84F3-2E65CA79DE89}" srcOrd="1" destOrd="0" presId="urn:microsoft.com/office/officeart/2005/8/layout/vList5"/>
    <dgm:cxn modelId="{2F6DD0C9-9619-458D-988A-D126D04EF8DA}" type="presParOf" srcId="{D36E24D5-8A0C-472E-A375-90C3AA85CF62}" destId="{3819FC42-0B4C-4D0A-8185-2F2452479C50}" srcOrd="7" destOrd="0" presId="urn:microsoft.com/office/officeart/2005/8/layout/vList5"/>
    <dgm:cxn modelId="{D335FA00-1FBD-47A5-9A0D-96BB68523C9A}" type="presParOf" srcId="{D36E24D5-8A0C-472E-A375-90C3AA85CF62}" destId="{673C9DEA-261C-45A4-9857-6665299C22BD}" srcOrd="8" destOrd="0" presId="urn:microsoft.com/office/officeart/2005/8/layout/vList5"/>
    <dgm:cxn modelId="{B1015615-82B6-46A4-83B2-589FBC83A968}" type="presParOf" srcId="{673C9DEA-261C-45A4-9857-6665299C22BD}" destId="{AEE0EE95-4B84-4BB2-BFA6-6088FB811890}" srcOrd="0" destOrd="0" presId="urn:microsoft.com/office/officeart/2005/8/layout/vList5"/>
    <dgm:cxn modelId="{907EFF17-1923-4D87-899D-E640FE09D922}" type="presParOf" srcId="{673C9DEA-261C-45A4-9857-6665299C22BD}" destId="{8ED44DB6-9514-40EB-945F-4F9191C52455}" srcOrd="1" destOrd="0" presId="urn:microsoft.com/office/officeart/2005/8/layout/vList5"/>
    <dgm:cxn modelId="{F19A02FB-F177-4723-8CED-4D577C8AC258}" type="presParOf" srcId="{D36E24D5-8A0C-472E-A375-90C3AA85CF62}" destId="{848082E3-4E1F-45EF-BD08-B74B448D1538}" srcOrd="9" destOrd="0" presId="urn:microsoft.com/office/officeart/2005/8/layout/vList5"/>
    <dgm:cxn modelId="{4C994FBD-E817-4880-926C-A34C8CFCDA03}" type="presParOf" srcId="{D36E24D5-8A0C-472E-A375-90C3AA85CF62}" destId="{A430DD1C-ACEE-4AB1-9E60-86BEA9DA80FD}" srcOrd="10" destOrd="0" presId="urn:microsoft.com/office/officeart/2005/8/layout/vList5"/>
    <dgm:cxn modelId="{A5B8DFD1-194F-409D-B7EE-26E3817CC74C}" type="presParOf" srcId="{A430DD1C-ACEE-4AB1-9E60-86BEA9DA80FD}" destId="{AA451079-A142-4B31-AA30-F9213D6973AB}" srcOrd="0" destOrd="0" presId="urn:microsoft.com/office/officeart/2005/8/layout/vList5"/>
    <dgm:cxn modelId="{8041D66B-9BC0-4D08-BC49-188E4DC04302}" type="presParOf" srcId="{A430DD1C-ACEE-4AB1-9E60-86BEA9DA80FD}" destId="{6C169364-E5E7-433A-9868-85C29E8C65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7E7C-C134-40FB-913B-371D583239F7}">
      <dsp:nvSpPr>
        <dsp:cNvPr id="0" name=""/>
        <dsp:cNvSpPr/>
      </dsp:nvSpPr>
      <dsp:spPr>
        <a:xfrm rot="5400000">
          <a:off x="6921247" y="-3345185"/>
          <a:ext cx="1709927" cy="882777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ЭЛЕКТРОННОЕ ПРАВИТЕЛЬСТВО 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ЭЛЕКТРОННЫЕ ГОСУДАРСТВЕННЫЕ УСЛУГИ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ОТКРЫТОЕ ПРАВИТЕЛЬСТВО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ЭЛЕКТРОННАЯ ТОРГОВЛЯ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ОСНОВЫ ИНФОРМАЦИОННОЙ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БЕЗОПАСНОСТИ</a:t>
          </a:r>
        </a:p>
      </dsp:txBody>
      <dsp:txXfrm rot="-5400000">
        <a:off x="3362321" y="297213"/>
        <a:ext cx="8744307" cy="1542983"/>
      </dsp:txXfrm>
    </dsp:sp>
    <dsp:sp modelId="{F48CEC44-391D-44DC-A20E-5D8B37B181F9}">
      <dsp:nvSpPr>
        <dsp:cNvPr id="0" name=""/>
        <dsp:cNvSpPr/>
      </dsp:nvSpPr>
      <dsp:spPr>
        <a:xfrm>
          <a:off x="0" y="578169"/>
          <a:ext cx="3360420" cy="133570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БАЗОВЫЕ ЦИФРОВЫЕ НАВЫКИ:</a:t>
          </a:r>
        </a:p>
      </dsp:txBody>
      <dsp:txXfrm>
        <a:off x="667855" y="578169"/>
        <a:ext cx="2024711" cy="13357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28B32-397F-4BE8-9C0B-95AF9F4B1489}">
      <dsp:nvSpPr>
        <dsp:cNvPr id="0" name=""/>
        <dsp:cNvSpPr/>
      </dsp:nvSpPr>
      <dsp:spPr>
        <a:xfrm>
          <a:off x="-7110060" y="-1073807"/>
          <a:ext cx="8359283" cy="8359283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39FFB-9135-428B-8A5C-959F1A4DE962}">
      <dsp:nvSpPr>
        <dsp:cNvPr id="0" name=""/>
        <dsp:cNvSpPr/>
      </dsp:nvSpPr>
      <dsp:spPr>
        <a:xfrm>
          <a:off x="510036" y="97088"/>
          <a:ext cx="11443697" cy="7767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51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+mj-lt"/>
            </a:rPr>
            <a:t>Microsoft</a:t>
          </a:r>
          <a:r>
            <a:rPr lang="ru-RU" sz="1400" kern="1200" dirty="0">
              <a:latin typeface="+mj-lt"/>
            </a:rPr>
            <a:t> </a:t>
          </a:r>
          <a:r>
            <a:rPr lang="ru-RU" sz="1400" kern="1200" dirty="0" err="1">
              <a:latin typeface="+mj-lt"/>
            </a:rPr>
            <a:t>Word</a:t>
          </a:r>
          <a:r>
            <a:rPr lang="ru-RU" sz="1400" kern="1200" dirty="0">
              <a:latin typeface="+mj-lt"/>
            </a:rPr>
            <a:t> - текстовый процессор, предназначенный для создания, просмотра и редактирования текстовых документов, с локальным применением простейших форм таблично-матричных алгоритмов. Выпускается корпорацией </a:t>
          </a:r>
          <a:r>
            <a:rPr lang="ru-RU" sz="1400" kern="1200" dirty="0" err="1">
              <a:latin typeface="+mj-lt"/>
            </a:rPr>
            <a:t>Microsoft</a:t>
          </a:r>
          <a:r>
            <a:rPr lang="ru-RU" sz="1400" kern="1200" dirty="0">
              <a:latin typeface="+mj-lt"/>
            </a:rPr>
            <a:t> в составе пакета </a:t>
          </a:r>
          <a:r>
            <a:rPr lang="ru-RU" sz="1400" kern="1200" dirty="0" err="1">
              <a:latin typeface="+mj-lt"/>
            </a:rPr>
            <a:t>Microsoft</a:t>
          </a:r>
          <a:r>
            <a:rPr lang="ru-RU" sz="1400" kern="1200" dirty="0">
              <a:latin typeface="+mj-lt"/>
            </a:rPr>
            <a:t> </a:t>
          </a:r>
          <a:r>
            <a:rPr lang="ru-RU" sz="1400" kern="1200" dirty="0" err="1">
              <a:latin typeface="+mj-lt"/>
            </a:rPr>
            <a:t>Office</a:t>
          </a:r>
          <a:r>
            <a:rPr lang="ru-RU" sz="1400" kern="1200" dirty="0">
              <a:latin typeface="+mj-lt"/>
            </a:rPr>
            <a:t>.</a:t>
          </a:r>
        </a:p>
      </dsp:txBody>
      <dsp:txXfrm>
        <a:off x="510036" y="97088"/>
        <a:ext cx="11443697" cy="776707"/>
      </dsp:txXfrm>
    </dsp:sp>
    <dsp:sp modelId="{70137D8D-7F7A-4C40-962F-AAF2D2FE8E31}">
      <dsp:nvSpPr>
        <dsp:cNvPr id="0" name=""/>
        <dsp:cNvSpPr/>
      </dsp:nvSpPr>
      <dsp:spPr>
        <a:xfrm>
          <a:off x="24575" y="3"/>
          <a:ext cx="970883" cy="970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B84EAA-1457-43F8-8B6D-19D70C385404}">
      <dsp:nvSpPr>
        <dsp:cNvPr id="0" name=""/>
        <dsp:cNvSpPr/>
      </dsp:nvSpPr>
      <dsp:spPr>
        <a:xfrm>
          <a:off x="1142726" y="1065219"/>
          <a:ext cx="10887131" cy="1355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511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Ввод текста в документ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Текст вводится в том месте документа, где мигает курсор.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Документы в </a:t>
          </a:r>
          <a:r>
            <a:rPr lang="ru-RU" sz="1400" kern="1200" dirty="0" err="1">
              <a:latin typeface="+mj-lt"/>
            </a:rPr>
            <a:t>Word</a:t>
          </a:r>
          <a:r>
            <a:rPr lang="ru-RU" sz="1400" kern="1200" dirty="0">
              <a:latin typeface="+mj-lt"/>
            </a:rPr>
            <a:t> могут быть созданы путем ввода текста с клавиатуры.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Кроме того, создать документ можно методом копирования и вставки текста из других документов.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 создаваемом документе необходимо установить: ориентация страницы – книжная, размеры полей страницы ( верхнее – 1,5, нижнее – 2 см, левое – 2,5 см, правое 1 см.)</a:t>
          </a:r>
        </a:p>
      </dsp:txBody>
      <dsp:txXfrm>
        <a:off x="1142726" y="1065219"/>
        <a:ext cx="10887131" cy="1355501"/>
      </dsp:txXfrm>
    </dsp:sp>
    <dsp:sp modelId="{17BF2D61-EB66-4070-801A-A9F4BD223BAD}">
      <dsp:nvSpPr>
        <dsp:cNvPr id="0" name=""/>
        <dsp:cNvSpPr/>
      </dsp:nvSpPr>
      <dsp:spPr>
        <a:xfrm>
          <a:off x="850439" y="1077695"/>
          <a:ext cx="584598" cy="1330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6CCFDF-715F-459E-A096-352484173787}">
      <dsp:nvSpPr>
        <dsp:cNvPr id="0" name=""/>
        <dsp:cNvSpPr/>
      </dsp:nvSpPr>
      <dsp:spPr>
        <a:xfrm>
          <a:off x="938365" y="2581627"/>
          <a:ext cx="11059875" cy="13729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511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Структура страниц документа Колонтитулы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Колонтитулы – обычный элемент оформления документа, расположенный в верхнем поле страницы (верхний колонтитул), либо в нижнем поле (нижний колонтитул).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 колонтитул могут быть вынесены название документа, название глав, нумерация страниц, имя автора, дата создания, сноски и т. п.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Колонтитул </a:t>
          </a:r>
          <a:r>
            <a:rPr lang="ru-RU" sz="1400" kern="1200" dirty="0">
              <a:latin typeface="+mj-lt"/>
            </a:rPr>
            <a:t>также может содержать графику (например, логотип фирмы).</a:t>
          </a:r>
        </a:p>
      </dsp:txBody>
      <dsp:txXfrm>
        <a:off x="938365" y="2581627"/>
        <a:ext cx="11059875" cy="1372969"/>
      </dsp:txXfrm>
    </dsp:sp>
    <dsp:sp modelId="{DE15F70A-AE55-4F29-8EFA-4BBD785C5F5D}">
      <dsp:nvSpPr>
        <dsp:cNvPr id="0" name=""/>
        <dsp:cNvSpPr/>
      </dsp:nvSpPr>
      <dsp:spPr>
        <a:xfrm>
          <a:off x="775816" y="2582644"/>
          <a:ext cx="668744" cy="1370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952E0F-8310-4EA9-9DAF-D31C9BAFBCE7}">
      <dsp:nvSpPr>
        <dsp:cNvPr id="0" name=""/>
        <dsp:cNvSpPr/>
      </dsp:nvSpPr>
      <dsp:spPr>
        <a:xfrm>
          <a:off x="954869" y="4085141"/>
          <a:ext cx="11084733" cy="9358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511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Добавление номера страницы из коллекции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На вкладке Вставка в группе Колонтитулы нажмите кнопку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Номер страницы, выберите необходимое расположение номера страницы и выберите из коллекции необходимый формат номера страницы</a:t>
          </a:r>
        </a:p>
      </dsp:txBody>
      <dsp:txXfrm>
        <a:off x="954869" y="4085141"/>
        <a:ext cx="11084733" cy="935893"/>
      </dsp:txXfrm>
    </dsp:sp>
    <dsp:sp modelId="{1CACF766-11C5-4BEE-8C24-24148470C78C}">
      <dsp:nvSpPr>
        <dsp:cNvPr id="0" name=""/>
        <dsp:cNvSpPr/>
      </dsp:nvSpPr>
      <dsp:spPr>
        <a:xfrm>
          <a:off x="805653" y="4067646"/>
          <a:ext cx="496034" cy="970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5C95D-F44E-440D-A5E0-E6A3F8D4EBB6}">
      <dsp:nvSpPr>
        <dsp:cNvPr id="0" name=""/>
        <dsp:cNvSpPr/>
      </dsp:nvSpPr>
      <dsp:spPr>
        <a:xfrm>
          <a:off x="370079" y="5287325"/>
          <a:ext cx="11443697" cy="6688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651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Чтобы вернуться к основному тексту документа, нажмите на вкладке Конструктор в разделе Работа с колонтитулами кнопку Закрыть. </a:t>
          </a:r>
        </a:p>
      </dsp:txBody>
      <dsp:txXfrm>
        <a:off x="370079" y="5287325"/>
        <a:ext cx="11443697" cy="668853"/>
      </dsp:txXfrm>
    </dsp:sp>
    <dsp:sp modelId="{E56D1150-0F9E-4B14-9F13-FB3BAD83ECDC}">
      <dsp:nvSpPr>
        <dsp:cNvPr id="0" name=""/>
        <dsp:cNvSpPr/>
      </dsp:nvSpPr>
      <dsp:spPr>
        <a:xfrm>
          <a:off x="84648" y="5252693"/>
          <a:ext cx="553122" cy="729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C9F4-6753-4B1A-8472-01D1E642A33E}">
      <dsp:nvSpPr>
        <dsp:cNvPr id="0" name=""/>
        <dsp:cNvSpPr/>
      </dsp:nvSpPr>
      <dsp:spPr>
        <a:xfrm rot="16200000">
          <a:off x="-2572566" y="2576437"/>
          <a:ext cx="6857999" cy="170512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j-lt"/>
            </a:rPr>
            <a:t>Сноска – </a:t>
          </a:r>
          <a:r>
            <a:rPr lang="ru-RU" sz="1400" kern="1200" dirty="0">
              <a:latin typeface="+mj-lt"/>
            </a:rPr>
            <a:t>это примечание к тексту, которое находиться либо в нижней части страницы, в пределах места, отведенного основному документу, либо в конце документа. </a:t>
          </a:r>
        </a:p>
      </dsp:txBody>
      <dsp:txXfrm rot="5400000">
        <a:off x="3872" y="1371599"/>
        <a:ext cx="1705123" cy="4114799"/>
      </dsp:txXfrm>
    </dsp:sp>
    <dsp:sp modelId="{685733B4-95B9-4DE8-B889-E0E3DBE7B09D}">
      <dsp:nvSpPr>
        <dsp:cNvPr id="0" name=""/>
        <dsp:cNvSpPr/>
      </dsp:nvSpPr>
      <dsp:spPr>
        <a:xfrm rot="16200000">
          <a:off x="-739558" y="2576437"/>
          <a:ext cx="6857999" cy="170512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Для вставки сноски, поставьте курсор после слова, для которого нужно сделать сноску перейдите на вкладку Ссылки и выполните команду Вставка сноску. </a:t>
          </a:r>
          <a:r>
            <a:rPr lang="ru-RU" sz="1400" kern="1200" dirty="0">
              <a:latin typeface="+mj-lt"/>
            </a:rPr>
            <a:t>Перейти в низ листа и записать текст сноски.</a:t>
          </a:r>
        </a:p>
      </dsp:txBody>
      <dsp:txXfrm rot="5400000">
        <a:off x="1836880" y="1371599"/>
        <a:ext cx="1705123" cy="4114799"/>
      </dsp:txXfrm>
    </dsp:sp>
    <dsp:sp modelId="{C9B0DD4D-571C-4551-9DED-BF59F08CA208}">
      <dsp:nvSpPr>
        <dsp:cNvPr id="0" name=""/>
        <dsp:cNvSpPr/>
      </dsp:nvSpPr>
      <dsp:spPr>
        <a:xfrm rot="16200000">
          <a:off x="2130616" y="1539270"/>
          <a:ext cx="6857999" cy="377945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Использование стилей для форматирования документа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Очень часто при работе с текстовыми документами возникает необходимость изменения нескольких параметров форматирования текста.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Традиционно форматирование применяется непосредственно к тексту.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Например, задать формат заголовка можно с помощью кнопки Полужирный, полей Шрифт и Размер шрифта, а также в диалоговых окнах Шрифт и Абзац, где доступны дополнительные параметры настройки шрифта, выравнивания текста и интервалов.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Однако такой способ трудоемок, кроме того он не позволяет автоматически перенести настроенный формат на другой заголовок, а тем более в другой документ.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Для этой цели используется одно из самых удобных средств форматирования текста – стили</a:t>
          </a:r>
        </a:p>
      </dsp:txBody>
      <dsp:txXfrm rot="5400000">
        <a:off x="3669887" y="1371599"/>
        <a:ext cx="3779457" cy="4114799"/>
      </dsp:txXfrm>
    </dsp:sp>
    <dsp:sp modelId="{FF0C541A-5CDF-4552-8C32-50730B0F9C44}">
      <dsp:nvSpPr>
        <dsp:cNvPr id="0" name=""/>
        <dsp:cNvSpPr/>
      </dsp:nvSpPr>
      <dsp:spPr>
        <a:xfrm rot="16200000">
          <a:off x="6534184" y="1156888"/>
          <a:ext cx="6630313" cy="4544222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j-lt"/>
            </a:rPr>
            <a:t>Стили</a:t>
          </a:r>
          <a:r>
            <a:rPr lang="ru-RU" sz="1400" b="1" kern="1200" dirty="0">
              <a:latin typeface="+mj-lt"/>
            </a:rPr>
            <a:t> </a:t>
          </a:r>
          <a:r>
            <a:rPr lang="ru-RU" sz="1400" kern="1200" dirty="0">
              <a:latin typeface="+mj-lt"/>
            </a:rPr>
            <a:t>– это поименованная совокупность форматов элементов текста. Существуют два типа стилей оформления: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	Стиль абзаца, определяющий основные параметры форматирования : шрифт, стиль, размер, способ выравнивания, межстрочное расстояние, др. Стили абзацев отмечаются символом абзаца: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	Стиль символов, определяющий шрифт, начертание, размер шрифта.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Стили </a:t>
          </a:r>
          <a:r>
            <a:rPr lang="ru-RU" sz="1400" kern="1200" dirty="0">
              <a:latin typeface="+mj-lt"/>
            </a:rPr>
            <a:t>символов отмечаются символом знака: 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	Связанные стили отмечаются символом абзаца и символом знака: ¶a. Чтобы применить стиль к целому абзацу, щелкните в любом месте этого абзаца. Можно выделить одно или несколько слов, чтобы применить стиль к выделенным словам.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Стили отображаются на вкладке Главная в группе Стили.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Можно быстро применить стиль из коллекции стилей.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Чтобы увидеть больше сведений о каждом стиле, нажмите кнопку вызова диалогового окна Стили</a:t>
          </a:r>
        </a:p>
      </dsp:txBody>
      <dsp:txXfrm rot="5400000">
        <a:off x="7577230" y="1439905"/>
        <a:ext cx="4544222" cy="39781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88001-123A-4621-BE21-01FD4AEA197B}">
      <dsp:nvSpPr>
        <dsp:cNvPr id="0" name=""/>
        <dsp:cNvSpPr/>
      </dsp:nvSpPr>
      <dsp:spPr>
        <a:xfrm>
          <a:off x="0" y="0"/>
          <a:ext cx="10233660" cy="1874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Чтобы создать оглавление необходимо выполнить следующие действия: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установить курсор в место вставки оглавления;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на вкладке Ссылки в группе Оглавление выберите команду Оглавление, а затем выберите необходимый стиль оглавления</a:t>
          </a:r>
        </a:p>
      </dsp:txBody>
      <dsp:txXfrm>
        <a:off x="54903" y="54903"/>
        <a:ext cx="8210906" cy="1764714"/>
      </dsp:txXfrm>
    </dsp:sp>
    <dsp:sp modelId="{525F81D6-7D58-4994-9B93-0D90A20D6CDF}">
      <dsp:nvSpPr>
        <dsp:cNvPr id="0" name=""/>
        <dsp:cNvSpPr/>
      </dsp:nvSpPr>
      <dsp:spPr>
        <a:xfrm>
          <a:off x="902969" y="2186939"/>
          <a:ext cx="10233660" cy="1874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Чтобы задать дополнительные параметры, например количество уровней заголовков, которые должны отображаться, нажмите кнопку Оглавление.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 Откроется диалоговое окно Оглавление.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/>
            <a:t>В </a:t>
          </a:r>
          <a:r>
            <a:rPr lang="ru-RU" sz="1300" kern="1200" dirty="0"/>
            <a:t>поле Формат выберите способ представления оглавления, в поле Уровни –уровень включаемых заголовков, а в поле Заполнитель — символы заполнения между заголовками и номерами страниц.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Нажать кнопку ОК.</a:t>
          </a:r>
        </a:p>
      </dsp:txBody>
      <dsp:txXfrm>
        <a:off x="957872" y="2241842"/>
        <a:ext cx="8002446" cy="1764714"/>
      </dsp:txXfrm>
    </dsp:sp>
    <dsp:sp modelId="{8EAC54C2-C88F-4117-AD30-165515F44012}">
      <dsp:nvSpPr>
        <dsp:cNvPr id="0" name=""/>
        <dsp:cNvSpPr/>
      </dsp:nvSpPr>
      <dsp:spPr>
        <a:xfrm>
          <a:off x="1805939" y="4373879"/>
          <a:ext cx="10233660" cy="1874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Обновление оглавления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При работе с документом может потребоваться обновление оглавления.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 Например, при наборе дополнительного текста нумерация страниц изменяется, а если добавляются новые заголовки, их потребуется вставить в оглавление.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/>
            <a:t>Для </a:t>
          </a:r>
          <a:r>
            <a:rPr lang="ru-RU" sz="1300" kern="1200" dirty="0"/>
            <a:t>этого: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•	на вкладке Ссылки в группе Оглавление выберите команду Обновить таблицу или щелкните правой клавишей мыши по меткам заполнителя.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•	в диалоговом окне Обновление оглавления поставьте переключатель в нужное положение</a:t>
          </a:r>
        </a:p>
      </dsp:txBody>
      <dsp:txXfrm>
        <a:off x="1860842" y="4428782"/>
        <a:ext cx="8002446" cy="1764714"/>
      </dsp:txXfrm>
    </dsp:sp>
    <dsp:sp modelId="{5AC4BBFB-ED81-46BB-BE37-A37AB85B14BC}">
      <dsp:nvSpPr>
        <dsp:cNvPr id="0" name=""/>
        <dsp:cNvSpPr/>
      </dsp:nvSpPr>
      <dsp:spPr>
        <a:xfrm>
          <a:off x="8910448" y="1323975"/>
          <a:ext cx="1218438" cy="12184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184597" y="1323975"/>
        <a:ext cx="670140" cy="916875"/>
      </dsp:txXfrm>
    </dsp:sp>
    <dsp:sp modelId="{1168FE21-8FE3-4448-9CC1-5A40606D4E3D}">
      <dsp:nvSpPr>
        <dsp:cNvPr id="0" name=""/>
        <dsp:cNvSpPr/>
      </dsp:nvSpPr>
      <dsp:spPr>
        <a:xfrm>
          <a:off x="9918192" y="3595954"/>
          <a:ext cx="1218438" cy="12184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0192341" y="3595954"/>
        <a:ext cx="670140" cy="9168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EE3A-CC12-4CD2-96A4-9EF6409BF1F2}">
      <dsp:nvSpPr>
        <dsp:cNvPr id="0" name=""/>
        <dsp:cNvSpPr/>
      </dsp:nvSpPr>
      <dsp:spPr>
        <a:xfrm>
          <a:off x="1975406" y="652775"/>
          <a:ext cx="5572784" cy="5572784"/>
        </a:xfrm>
        <a:prstGeom prst="blockArc">
          <a:avLst>
            <a:gd name="adj1" fmla="val 9028608"/>
            <a:gd name="adj2" fmla="val 17465424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27695-A3FD-4822-AD8B-ABEECA2D8F88}">
      <dsp:nvSpPr>
        <dsp:cNvPr id="0" name=""/>
        <dsp:cNvSpPr/>
      </dsp:nvSpPr>
      <dsp:spPr>
        <a:xfrm>
          <a:off x="2326559" y="3095699"/>
          <a:ext cx="7079446" cy="3619438"/>
        </a:xfrm>
        <a:prstGeom prst="blockArc">
          <a:avLst>
            <a:gd name="adj1" fmla="val 123719"/>
            <a:gd name="adj2" fmla="val 10923719"/>
            <a:gd name="adj3" fmla="val 365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E15F3-5F6E-4644-BDDB-2F23B0D6F00F}">
      <dsp:nvSpPr>
        <dsp:cNvPr id="0" name=""/>
        <dsp:cNvSpPr/>
      </dsp:nvSpPr>
      <dsp:spPr>
        <a:xfrm>
          <a:off x="4736545" y="161482"/>
          <a:ext cx="5607222" cy="5607222"/>
        </a:xfrm>
        <a:prstGeom prst="blockArc">
          <a:avLst>
            <a:gd name="adj1" fmla="val 13736618"/>
            <a:gd name="adj2" fmla="val 2936618"/>
            <a:gd name="adj3" fmla="val 461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661053-80DF-48E3-8EA7-E217217FA840}">
      <dsp:nvSpPr>
        <dsp:cNvPr id="0" name=""/>
        <dsp:cNvSpPr/>
      </dsp:nvSpPr>
      <dsp:spPr>
        <a:xfrm>
          <a:off x="4458702" y="2338993"/>
          <a:ext cx="2564987" cy="25649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Защита документа</a:t>
          </a:r>
        </a:p>
      </dsp:txBody>
      <dsp:txXfrm>
        <a:off x="4834336" y="2714627"/>
        <a:ext cx="1813719" cy="1813719"/>
      </dsp:txXfrm>
    </dsp:sp>
    <dsp:sp modelId="{E27FB0D9-E922-4E24-9E39-345C8BD2064C}">
      <dsp:nvSpPr>
        <dsp:cNvPr id="0" name=""/>
        <dsp:cNvSpPr/>
      </dsp:nvSpPr>
      <dsp:spPr>
        <a:xfrm>
          <a:off x="1577702" y="1986"/>
          <a:ext cx="8326986" cy="17954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На вкладке Разработчик в группе Защита выберите команду Ограничить редактирование и затем щелкните Ограничения на форматирование и редактирование.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Установить защиту в группе Ограничения на редактирование установите флажок Разрешить только указанный способ редактирования документа, а затем выберите Ввод данных в поля форм в списке ограничений.</a:t>
          </a:r>
        </a:p>
      </dsp:txBody>
      <dsp:txXfrm>
        <a:off x="2797161" y="264930"/>
        <a:ext cx="5888068" cy="1269603"/>
      </dsp:txXfrm>
    </dsp:sp>
    <dsp:sp modelId="{C8F96363-BD9B-4171-BE3D-7E6B0D8D825B}">
      <dsp:nvSpPr>
        <dsp:cNvPr id="0" name=""/>
        <dsp:cNvSpPr/>
      </dsp:nvSpPr>
      <dsp:spPr>
        <a:xfrm>
          <a:off x="7089825" y="4059515"/>
          <a:ext cx="4498585" cy="19418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	В группе Включить защиту нажмите кнопку Да, включить защиту.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Для назначения для документа пароля, чтобы только знающие его пользователи могли удалить защиту, введите пароль в окне Новый пароль (необязательно), а затем подтвердите его.</a:t>
          </a:r>
        </a:p>
      </dsp:txBody>
      <dsp:txXfrm>
        <a:off x="7748628" y="4343896"/>
        <a:ext cx="3180979" cy="1373115"/>
      </dsp:txXfrm>
    </dsp:sp>
    <dsp:sp modelId="{C08D1941-4F6D-4C71-A581-344DF1E30FD4}">
      <dsp:nvSpPr>
        <dsp:cNvPr id="0" name=""/>
        <dsp:cNvSpPr/>
      </dsp:nvSpPr>
      <dsp:spPr>
        <a:xfrm>
          <a:off x="700397" y="3882637"/>
          <a:ext cx="3386099" cy="17954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Сохранение документа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Выполнить команду </a:t>
          </a:r>
          <a:r>
            <a:rPr lang="ru-RU" sz="1400" kern="1200" dirty="0" err="1">
              <a:latin typeface="+mj-lt"/>
            </a:rPr>
            <a:t>Файл→Сохранить</a:t>
          </a:r>
          <a:r>
            <a:rPr lang="ru-RU" sz="1400" kern="1200" dirty="0">
              <a:latin typeface="+mj-lt"/>
            </a:rPr>
            <a:t> как..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Задать имя и путь файла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 поле тип файла выбрать Шаблон </a:t>
          </a:r>
          <a:r>
            <a:rPr lang="ru-RU" sz="1400" kern="1200" dirty="0" err="1">
              <a:latin typeface="+mj-lt"/>
            </a:rPr>
            <a:t>Word</a:t>
          </a:r>
          <a:endParaRPr lang="ru-RU" sz="1400" kern="1200" dirty="0">
            <a:latin typeface="+mj-lt"/>
          </a:endParaRPr>
        </a:p>
      </dsp:txBody>
      <dsp:txXfrm>
        <a:off x="1196280" y="4145581"/>
        <a:ext cx="2394333" cy="12696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1EEA-E0A4-4797-90B7-3F438B36EE88}">
      <dsp:nvSpPr>
        <dsp:cNvPr id="0" name=""/>
        <dsp:cNvSpPr/>
      </dsp:nvSpPr>
      <dsp:spPr>
        <a:xfrm>
          <a:off x="350" y="1556"/>
          <a:ext cx="12109050" cy="4906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Электронные таблицы </a:t>
          </a:r>
          <a:r>
            <a:rPr lang="ru-RU" sz="1800" kern="1200" dirty="0" err="1">
              <a:latin typeface="+mj-lt"/>
            </a:rPr>
            <a:t>Microsoft</a:t>
          </a:r>
          <a:r>
            <a:rPr lang="ru-RU" sz="1800" kern="1200" dirty="0">
              <a:latin typeface="+mj-lt"/>
            </a:rPr>
            <a:t> </a:t>
          </a:r>
          <a:r>
            <a:rPr lang="ru-RU" sz="1800" kern="1200" dirty="0" err="1">
              <a:latin typeface="+mj-lt"/>
            </a:rPr>
            <a:t>Excel</a:t>
          </a:r>
          <a:r>
            <a:rPr lang="ru-RU" sz="1800" kern="1200" dirty="0">
              <a:latin typeface="+mj-lt"/>
            </a:rPr>
            <a:t> очень мощное средство создания и ведения различных электронных документов.</a:t>
          </a:r>
        </a:p>
      </dsp:txBody>
      <dsp:txXfrm>
        <a:off x="24304" y="25510"/>
        <a:ext cx="12061142" cy="442788"/>
      </dsp:txXfrm>
    </dsp:sp>
    <dsp:sp modelId="{11C37DBF-406B-4731-811A-F884A139EA64}">
      <dsp:nvSpPr>
        <dsp:cNvPr id="0" name=""/>
        <dsp:cNvSpPr/>
      </dsp:nvSpPr>
      <dsp:spPr>
        <a:xfrm rot="5400000">
          <a:off x="8421954" y="-2148099"/>
          <a:ext cx="1033685" cy="63634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−	строка меню;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−	панели инструментов;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−	строка формул;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−	окно книги;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−	строка состояния.</a:t>
          </a:r>
        </a:p>
      </dsp:txBody>
      <dsp:txXfrm rot="-5400000">
        <a:off x="5757067" y="567248"/>
        <a:ext cx="6313000" cy="932765"/>
      </dsp:txXfrm>
    </dsp:sp>
    <dsp:sp modelId="{ACFB193F-F99E-4561-9197-79088944CB38}">
      <dsp:nvSpPr>
        <dsp:cNvPr id="0" name=""/>
        <dsp:cNvSpPr/>
      </dsp:nvSpPr>
      <dsp:spPr>
        <a:xfrm>
          <a:off x="350" y="549558"/>
          <a:ext cx="5756716" cy="968144"/>
        </a:xfrm>
        <a:prstGeom prst="homePlat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15000"/>
                <a:satMod val="180000"/>
              </a:schemeClr>
            </a:gs>
            <a:gs pos="50000">
              <a:schemeClr val="accent3">
                <a:hueOff val="3750088"/>
                <a:satOff val="-5627"/>
                <a:lumOff val="-915"/>
                <a:alphaOff val="0"/>
                <a:shade val="45000"/>
                <a:satMod val="170000"/>
              </a:schemeClr>
            </a:gs>
            <a:gs pos="70000">
              <a:schemeClr val="accent3">
                <a:hueOff val="3750088"/>
                <a:satOff val="-5627"/>
                <a:lumOff val="-91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Интерфейс программы очень схож с </a:t>
          </a:r>
          <a:r>
            <a:rPr lang="ru-RU" sz="1800" kern="1200" dirty="0" err="1">
              <a:latin typeface="+mj-lt"/>
            </a:rPr>
            <a:t>Microsoft</a:t>
          </a:r>
          <a:r>
            <a:rPr lang="ru-RU" sz="1800" kern="1200" dirty="0">
              <a:latin typeface="+mj-lt"/>
            </a:rPr>
            <a:t> </a:t>
          </a:r>
          <a:r>
            <a:rPr lang="ru-RU" sz="1800" kern="1200" dirty="0" err="1">
              <a:latin typeface="+mj-lt"/>
            </a:rPr>
            <a:t>Word</a:t>
          </a:r>
          <a:r>
            <a:rPr lang="ru-RU" sz="1800" kern="1200" dirty="0">
              <a:latin typeface="+mj-lt"/>
            </a:rPr>
            <a:t>. После запуска программы экран </a:t>
          </a:r>
          <a:r>
            <a:rPr lang="ru-RU" sz="1800" kern="1200" dirty="0" err="1">
              <a:latin typeface="+mj-lt"/>
            </a:rPr>
            <a:t>Excel</a:t>
          </a:r>
          <a:r>
            <a:rPr lang="ru-RU" sz="1800" kern="1200" dirty="0">
              <a:latin typeface="+mj-lt"/>
            </a:rPr>
            <a:t> содержит пять областей (по порядку сверху вниз):</a:t>
          </a:r>
        </a:p>
      </dsp:txBody>
      <dsp:txXfrm>
        <a:off x="350" y="549558"/>
        <a:ext cx="5514680" cy="968144"/>
      </dsp:txXfrm>
    </dsp:sp>
    <dsp:sp modelId="{355295C3-B303-40EB-98B5-80BF97535AEE}">
      <dsp:nvSpPr>
        <dsp:cNvPr id="0" name=""/>
        <dsp:cNvSpPr/>
      </dsp:nvSpPr>
      <dsp:spPr>
        <a:xfrm rot="5400000">
          <a:off x="7408535" y="-1473922"/>
          <a:ext cx="1651924" cy="7749786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Книга </a:t>
          </a:r>
          <a:r>
            <a:rPr lang="ru-RU" sz="1400" kern="1200" dirty="0" err="1">
              <a:latin typeface="+mj-lt"/>
            </a:rPr>
            <a:t>Excel</a:t>
          </a:r>
          <a:r>
            <a:rPr lang="ru-RU" sz="1400" kern="1200" dirty="0">
              <a:latin typeface="+mj-lt"/>
            </a:rPr>
            <a:t> разбита на несколько листов (таблиц). Листы можно удалять или добавлять новые.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Как и всякая таблица, лист </a:t>
          </a:r>
          <a:r>
            <a:rPr lang="ru-RU" sz="1400" kern="1200" dirty="0" err="1">
              <a:latin typeface="+mj-lt"/>
            </a:rPr>
            <a:t>Excel</a:t>
          </a:r>
          <a:r>
            <a:rPr lang="ru-RU" sz="1400" kern="1200" dirty="0">
              <a:latin typeface="+mj-lt"/>
            </a:rPr>
            <a:t> состоит из строк и столбцов, пересечения которых образуют ячейки.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 нижней части окна книги находится несколько кнопок, с помощью которых можно переходить от одного листа к другому.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Если видны не все ярлычки листов, то для просмотра содержания книги можно использовать четыре кнопки, расположенные в нижнем левом углу окна.</a:t>
          </a:r>
        </a:p>
      </dsp:txBody>
      <dsp:txXfrm rot="-5400000">
        <a:off x="4359604" y="1655649"/>
        <a:ext cx="7669146" cy="1490644"/>
      </dsp:txXfrm>
    </dsp:sp>
    <dsp:sp modelId="{C8BD4455-1AC1-49ED-8324-601C06B9E957}">
      <dsp:nvSpPr>
        <dsp:cNvPr id="0" name=""/>
        <dsp:cNvSpPr/>
      </dsp:nvSpPr>
      <dsp:spPr>
        <a:xfrm>
          <a:off x="350" y="1748846"/>
          <a:ext cx="4359254" cy="1304247"/>
        </a:xfrm>
        <a:prstGeom prst="homePlat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15000"/>
                <a:satMod val="180000"/>
              </a:schemeClr>
            </a:gs>
            <a:gs pos="50000">
              <a:schemeClr val="accent3">
                <a:hueOff val="7500176"/>
                <a:satOff val="-11253"/>
                <a:lumOff val="-1830"/>
                <a:alphaOff val="0"/>
                <a:shade val="45000"/>
                <a:satMod val="170000"/>
              </a:schemeClr>
            </a:gs>
            <a:gs pos="70000">
              <a:schemeClr val="accent3">
                <a:hueOff val="7500176"/>
                <a:satOff val="-11253"/>
                <a:lumOff val="-18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Основным отличием от </a:t>
          </a:r>
          <a:r>
            <a:rPr lang="ru-RU" sz="1800" kern="1200" dirty="0" err="1">
              <a:latin typeface="+mj-lt"/>
            </a:rPr>
            <a:t>Word</a:t>
          </a:r>
          <a:r>
            <a:rPr lang="ru-RU" sz="1800" kern="1200" dirty="0">
              <a:latin typeface="+mj-lt"/>
            </a:rPr>
            <a:t> является присутствие вместо окна документа, так называемого окна книги, другими словами электронной таблицы.</a:t>
          </a:r>
        </a:p>
      </dsp:txBody>
      <dsp:txXfrm>
        <a:off x="350" y="1748846"/>
        <a:ext cx="4033192" cy="1304247"/>
      </dsp:txXfrm>
    </dsp:sp>
    <dsp:sp modelId="{3CD5FBD6-423B-4FBF-AC1F-3EF7C148CEDF}">
      <dsp:nvSpPr>
        <dsp:cNvPr id="0" name=""/>
        <dsp:cNvSpPr/>
      </dsp:nvSpPr>
      <dsp:spPr>
        <a:xfrm rot="5400000">
          <a:off x="7889826" y="-225875"/>
          <a:ext cx="689342" cy="774978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Каждая ячейка имеет свои строго определенные координаты, или адрес ячейки, где можно хранить и отображать информацию.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Ячейка</a:t>
          </a:r>
          <a:r>
            <a:rPr lang="ru-RU" sz="1400" kern="1200" dirty="0">
              <a:latin typeface="+mj-lt"/>
            </a:rPr>
            <a:t>, находящаяся на пересечении столбца А и строки 1 имеет адрес А1.</a:t>
          </a:r>
        </a:p>
      </dsp:txBody>
      <dsp:txXfrm rot="-5400000">
        <a:off x="4359605" y="3337997"/>
        <a:ext cx="7716135" cy="622040"/>
      </dsp:txXfrm>
    </dsp:sp>
    <dsp:sp modelId="{5B45F5D8-3EF8-430A-805B-39C9138D903C}">
      <dsp:nvSpPr>
        <dsp:cNvPr id="0" name=""/>
        <dsp:cNvSpPr/>
      </dsp:nvSpPr>
      <dsp:spPr>
        <a:xfrm>
          <a:off x="350" y="3251467"/>
          <a:ext cx="4359254" cy="795100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15000"/>
                <a:satMod val="180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hade val="45000"/>
                <a:satMod val="170000"/>
              </a:schemeClr>
            </a:gs>
            <a:gs pos="70000">
              <a:schemeClr val="accent3">
                <a:hueOff val="11250264"/>
                <a:satOff val="-16880"/>
                <a:lumOff val="-274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Ячейки </a:t>
          </a:r>
          <a:r>
            <a:rPr lang="ru-RU" sz="1800" kern="1200" dirty="0" err="1">
              <a:latin typeface="+mj-lt"/>
            </a:rPr>
            <a:t>Excel</a:t>
          </a:r>
          <a:r>
            <a:rPr lang="ru-RU" sz="1800" kern="1200" dirty="0">
              <a:latin typeface="+mj-lt"/>
            </a:rPr>
            <a:t> являются основными строительными единицами рабочего листа.</a:t>
          </a:r>
        </a:p>
      </dsp:txBody>
      <dsp:txXfrm>
        <a:off x="350" y="3251467"/>
        <a:ext cx="4160479" cy="7951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ED064-5E87-4CE9-9DF8-35C2F888D48E}">
      <dsp:nvSpPr>
        <dsp:cNvPr id="0" name=""/>
        <dsp:cNvSpPr/>
      </dsp:nvSpPr>
      <dsp:spPr>
        <a:xfrm>
          <a:off x="904874" y="169306"/>
          <a:ext cx="10306050" cy="6519385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25C5E0A-D1B0-4EDC-82F1-88E7545895F5}">
      <dsp:nvSpPr>
        <dsp:cNvPr id="0" name=""/>
        <dsp:cNvSpPr/>
      </dsp:nvSpPr>
      <dsp:spPr>
        <a:xfrm>
          <a:off x="6666" y="2143124"/>
          <a:ext cx="3169135" cy="274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В верхней части рабочей области </a:t>
          </a:r>
          <a:r>
            <a:rPr lang="ru-RU" sz="1800" kern="1200" dirty="0" err="1">
              <a:latin typeface="+mj-lt"/>
            </a:rPr>
            <a:t>Excel</a:t>
          </a:r>
          <a:r>
            <a:rPr lang="ru-RU" sz="1800" kern="1200" dirty="0">
              <a:latin typeface="+mj-lt"/>
            </a:rPr>
            <a:t> расположена строка меню.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Ниже находятся панели инструментов с кнопками, выполняющими наиболее часто используемые функции.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Работа с этой частью рабочей области </a:t>
          </a:r>
          <a:r>
            <a:rPr lang="ru-RU" sz="1400" kern="1200" dirty="0" err="1">
              <a:latin typeface="+mj-lt"/>
            </a:rPr>
            <a:t>Excel</a:t>
          </a:r>
          <a:r>
            <a:rPr lang="ru-RU" sz="1400" kern="1200" dirty="0">
              <a:latin typeface="+mj-lt"/>
            </a:rPr>
            <a:t> аналогична работе в </a:t>
          </a:r>
          <a:r>
            <a:rPr lang="ru-RU" sz="1400" kern="1200" dirty="0" err="1">
              <a:latin typeface="+mj-lt"/>
            </a:rPr>
            <a:t>Word</a:t>
          </a:r>
          <a:r>
            <a:rPr lang="ru-RU" sz="1400" kern="1200" dirty="0">
              <a:latin typeface="+mj-lt"/>
            </a:rPr>
            <a:t>. Ниже панели инструментов расположена строка формул</a:t>
          </a:r>
        </a:p>
      </dsp:txBody>
      <dsp:txXfrm>
        <a:off x="140578" y="2277036"/>
        <a:ext cx="2901311" cy="2475375"/>
      </dsp:txXfrm>
    </dsp:sp>
    <dsp:sp modelId="{7D14F5A4-1662-44C6-A257-FA91B2BD0BED}">
      <dsp:nvSpPr>
        <dsp:cNvPr id="0" name=""/>
        <dsp:cNvSpPr/>
      </dsp:nvSpPr>
      <dsp:spPr>
        <a:xfrm>
          <a:off x="3539895" y="2038348"/>
          <a:ext cx="4926184" cy="29527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Содержимое активной (выделенной в данный момент) ячейки </a:t>
          </a:r>
          <a:r>
            <a:rPr lang="ru-RU" sz="1800" kern="1200" dirty="0" err="1">
              <a:latin typeface="+mj-lt"/>
            </a:rPr>
            <a:t>Excel</a:t>
          </a:r>
          <a:r>
            <a:rPr lang="ru-RU" sz="1800" kern="1200" dirty="0">
              <a:latin typeface="+mj-lt"/>
            </a:rPr>
            <a:t> всегда появляется в строке формул.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В процессе ввода или редактирования данных в ячейке, в строке формул появляются три кнопки: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– кнопка отмены (красный крестик);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– кнопка ввода (зеленая галочка);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– кнопка изменения формулы (знак функции).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Информацию можно вводить как непосредственно в ячейку, так и в строку формул.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 самом низу окна рабочей области находится строка состояния, показывающая режим работы программы.</a:t>
          </a:r>
        </a:p>
      </dsp:txBody>
      <dsp:txXfrm>
        <a:off x="3684036" y="2182489"/>
        <a:ext cx="4637902" cy="2664470"/>
      </dsp:txXfrm>
    </dsp:sp>
    <dsp:sp modelId="{13EF7586-B2EA-445A-AF5D-3BEDCB103E54}">
      <dsp:nvSpPr>
        <dsp:cNvPr id="0" name=""/>
        <dsp:cNvSpPr/>
      </dsp:nvSpPr>
      <dsp:spPr>
        <a:xfrm>
          <a:off x="8798881" y="1543049"/>
          <a:ext cx="3310251" cy="39433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Активная область – это прямоугольник, который заключает в себя все столбцы и строки листа, содержащие непустые ячейки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На рисунке представлены три блока ячеек: A3:E8, A10:E10, G3:G8. Активная область – A3:G10</a:t>
          </a:r>
        </a:p>
      </dsp:txBody>
      <dsp:txXfrm>
        <a:off x="8960474" y="1704642"/>
        <a:ext cx="2987065" cy="36201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87A7-9F7E-444D-8A47-B2A09CFC7734}">
      <dsp:nvSpPr>
        <dsp:cNvPr id="0" name=""/>
        <dsp:cNvSpPr/>
      </dsp:nvSpPr>
      <dsp:spPr>
        <a:xfrm>
          <a:off x="3498184" y="798"/>
          <a:ext cx="8597097" cy="820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Существует два типа данных, которые можно вводить в ячейки листа </a:t>
          </a:r>
          <a:r>
            <a:rPr lang="ru-RU" sz="1400" kern="1200" dirty="0" err="1">
              <a:latin typeface="+mj-lt"/>
            </a:rPr>
            <a:t>Excel</a:t>
          </a:r>
          <a:r>
            <a:rPr lang="ru-RU" sz="1400" kern="1200" dirty="0">
              <a:latin typeface="+mj-lt"/>
            </a:rPr>
            <a:t> - константы и формулы.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Константы в свою очередь подразделяются на: числовые значения, текстовые значения, значения даты и времени, логические значения и ошибочные значения.</a:t>
          </a:r>
        </a:p>
      </dsp:txBody>
      <dsp:txXfrm>
        <a:off x="3498184" y="103360"/>
        <a:ext cx="8289410" cy="615374"/>
      </dsp:txXfrm>
    </dsp:sp>
    <dsp:sp modelId="{35E4CF59-A2EC-40C6-979F-59D0157BB7AA}">
      <dsp:nvSpPr>
        <dsp:cNvPr id="0" name=""/>
        <dsp:cNvSpPr/>
      </dsp:nvSpPr>
      <dsp:spPr>
        <a:xfrm>
          <a:off x="1467" y="12469"/>
          <a:ext cx="3496716" cy="7971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Ввод данных в ячейки </a:t>
          </a:r>
          <a:r>
            <a:rPr lang="ru-RU" sz="2000" kern="1200" dirty="0" err="1">
              <a:latin typeface="+mj-lt"/>
            </a:rPr>
            <a:t>Excel</a:t>
          </a:r>
          <a:endParaRPr lang="ru-RU" sz="2000" kern="1200" dirty="0">
            <a:latin typeface="+mj-lt"/>
          </a:endParaRPr>
        </a:p>
      </dsp:txBody>
      <dsp:txXfrm>
        <a:off x="400045" y="12469"/>
        <a:ext cx="2699561" cy="797155"/>
      </dsp:txXfrm>
    </dsp:sp>
    <dsp:sp modelId="{55A10800-6325-4B4E-B7CF-BFFE948ED64A}">
      <dsp:nvSpPr>
        <dsp:cNvPr id="0" name=""/>
        <dsp:cNvSpPr/>
      </dsp:nvSpPr>
      <dsp:spPr>
        <a:xfrm>
          <a:off x="3498210" y="903347"/>
          <a:ext cx="8597045" cy="20243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Числовые значения могут содержать цифры от 0 до 9, а также спецсимволы +; -; Е; е; (); .; ,; %; /.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Для ввода числового значения в ячейку необходимо выделить нужную ячейку и ввести с клавиатуры необходимую комбинацию цифр.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Вводимые цифры отображаются как в ячейке, так и в строке формул.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По завершению ввода необходимо нажать клавишу </a:t>
          </a:r>
          <a:r>
            <a:rPr lang="ru-RU" sz="1400" kern="1200" dirty="0" err="1">
              <a:latin typeface="+mj-lt"/>
            </a:rPr>
            <a:t>Enter</a:t>
          </a:r>
          <a:r>
            <a:rPr lang="ru-RU" sz="1400" kern="1200" dirty="0">
              <a:latin typeface="+mj-lt"/>
            </a:rPr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После этого число будет записано в ячейку.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По </a:t>
          </a:r>
          <a:r>
            <a:rPr lang="ru-RU" sz="1400" kern="1200" dirty="0">
              <a:latin typeface="+mj-lt"/>
            </a:rPr>
            <a:t>умолчанию после нажатия </a:t>
          </a:r>
          <a:r>
            <a:rPr lang="ru-RU" sz="1400" kern="1200" dirty="0" err="1">
              <a:latin typeface="+mj-lt"/>
            </a:rPr>
            <a:t>Enter</a:t>
          </a:r>
          <a:r>
            <a:rPr lang="ru-RU" sz="1400" kern="1200" dirty="0">
              <a:latin typeface="+mj-lt"/>
            </a:rPr>
            <a:t> активной становится ячейка, расположенная на строку ниже</a:t>
          </a:r>
        </a:p>
      </dsp:txBody>
      <dsp:txXfrm>
        <a:off x="3498210" y="1156387"/>
        <a:ext cx="7837926" cy="1518238"/>
      </dsp:txXfrm>
    </dsp:sp>
    <dsp:sp modelId="{B169ABB5-A8E3-47E4-B06A-8D8C26DFA3AC}">
      <dsp:nvSpPr>
        <dsp:cNvPr id="0" name=""/>
        <dsp:cNvSpPr/>
      </dsp:nvSpPr>
      <dsp:spPr>
        <a:xfrm>
          <a:off x="1493" y="1362075"/>
          <a:ext cx="3496716" cy="1106861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Числовые значения</a:t>
          </a:r>
        </a:p>
      </dsp:txBody>
      <dsp:txXfrm>
        <a:off x="554924" y="1362075"/>
        <a:ext cx="2389855" cy="1106861"/>
      </dsp:txXfrm>
    </dsp:sp>
    <dsp:sp modelId="{F159E0AB-FF3A-433D-ADD4-F0166402DBCA}">
      <dsp:nvSpPr>
        <dsp:cNvPr id="0" name=""/>
        <dsp:cNvSpPr/>
      </dsp:nvSpPr>
      <dsp:spPr>
        <a:xfrm>
          <a:off x="3499652" y="2990663"/>
          <a:ext cx="8597097" cy="15995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Окно диалога "Формат ячеек" (Ctrl+1) позволяет управлять отображением числовых значений и изменять вывод текста.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Перед открытием окна диалога выделяйте ячейку, содержащую число, которое надо форматировать.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 этом случае всегда будет виден результат в поле "Образец". Не следует забывать о различии между хранимыми и отображаемыми значениями. </a:t>
          </a:r>
        </a:p>
      </dsp:txBody>
      <dsp:txXfrm>
        <a:off x="3499652" y="3190611"/>
        <a:ext cx="7997252" cy="1199691"/>
      </dsp:txXfrm>
    </dsp:sp>
    <dsp:sp modelId="{7238D8C2-19CC-4B8D-8A61-82552700FD7E}">
      <dsp:nvSpPr>
        <dsp:cNvPr id="0" name=""/>
        <dsp:cNvSpPr/>
      </dsp:nvSpPr>
      <dsp:spPr>
        <a:xfrm>
          <a:off x="1467" y="3267077"/>
          <a:ext cx="3496716" cy="1084863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Форматирование чисел и текста в </a:t>
          </a:r>
          <a:r>
            <a:rPr lang="ru-RU" sz="2000" kern="1200" dirty="0" err="1">
              <a:latin typeface="+mj-lt"/>
            </a:rPr>
            <a:t>Excel</a:t>
          </a:r>
          <a:endParaRPr lang="ru-RU" sz="2000" kern="1200" dirty="0">
            <a:latin typeface="+mj-lt"/>
          </a:endParaRPr>
        </a:p>
      </dsp:txBody>
      <dsp:txXfrm>
        <a:off x="543899" y="3267077"/>
        <a:ext cx="2411853" cy="10848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57234-8C59-41C4-955B-B4D8F18EC7BC}">
      <dsp:nvSpPr>
        <dsp:cNvPr id="0" name=""/>
        <dsp:cNvSpPr/>
      </dsp:nvSpPr>
      <dsp:spPr>
        <a:xfrm rot="5400000">
          <a:off x="6362656" y="-3208035"/>
          <a:ext cx="2518470" cy="89409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Мультимедиа презентация - это специализированная программа, использующая в своей работе все современные средства мультимедиа персональных компьютеров.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После разработки, программа, как правило, записывается на компакт диск.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Основное в презентации - это информация.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Видео- и аудиоматериалы, компьютерная графика и анимация, тексты, таблицы и фотографии, - все, что может наилучшим способом рассказать о компании, ее услугах или отдельном продукте.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Новейшие компьютерные технологии позволяют объединить все это на одном компакт диске.</a:t>
          </a:r>
        </a:p>
      </dsp:txBody>
      <dsp:txXfrm rot="-5400000">
        <a:off x="3151405" y="126158"/>
        <a:ext cx="8818030" cy="2272586"/>
      </dsp:txXfrm>
    </dsp:sp>
    <dsp:sp modelId="{E9E8A00F-FB54-4914-9A8A-03492B67CD0B}">
      <dsp:nvSpPr>
        <dsp:cNvPr id="0" name=""/>
        <dsp:cNvSpPr/>
      </dsp:nvSpPr>
      <dsp:spPr>
        <a:xfrm>
          <a:off x="4372" y="590546"/>
          <a:ext cx="3147033" cy="134380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1. Мультимедиа презентация</a:t>
          </a:r>
        </a:p>
      </dsp:txBody>
      <dsp:txXfrm>
        <a:off x="4372" y="590546"/>
        <a:ext cx="2811081" cy="1343808"/>
      </dsp:txXfrm>
    </dsp:sp>
    <dsp:sp modelId="{62094332-08C3-470C-9FCE-31AC4A2927E5}">
      <dsp:nvSpPr>
        <dsp:cNvPr id="0" name=""/>
        <dsp:cNvSpPr/>
      </dsp:nvSpPr>
      <dsp:spPr>
        <a:xfrm rot="5400000">
          <a:off x="5725120" y="49377"/>
          <a:ext cx="3793541" cy="8940972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Интерактивные презентации обладают системой навигации, т.е. позволяют пользователю самому выбирать интересующие его разделы и просматривать их в произвольном порядке.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Они подобны в этом интернет сайтам, но, в отличие от последних, позволяет работать с большими объемами видео, звука, графики.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Такие презентации обычно используются как визитная карточка компании, каталог продукции, приложение к журналу.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 линейных (не интерактивных) презентациях пользователь не может влиять на порядок просмотра презентации.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Они представляют собой рекламный ролик, как правило, со сложной графикой, видео вставками, хорошим звуковым сопровождением, который после запуска проигрывается целиком.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Такие презентации обычно используются как рекламная поддержка какого-либо отдельного продукта или услуги, предоставляемой компанией.</a:t>
          </a:r>
        </a:p>
      </dsp:txBody>
      <dsp:txXfrm rot="-5400000">
        <a:off x="3151405" y="2808278"/>
        <a:ext cx="8755787" cy="3423171"/>
      </dsp:txXfrm>
    </dsp:sp>
    <dsp:sp modelId="{307CF373-276E-4F3A-A613-16A9D3D13451}">
      <dsp:nvSpPr>
        <dsp:cNvPr id="0" name=""/>
        <dsp:cNvSpPr/>
      </dsp:nvSpPr>
      <dsp:spPr>
        <a:xfrm>
          <a:off x="4372" y="3886200"/>
          <a:ext cx="3147033" cy="1267327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15000"/>
                <a:satMod val="180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hade val="45000"/>
                <a:satMod val="170000"/>
              </a:schemeClr>
            </a:gs>
            <a:gs pos="70000">
              <a:schemeClr val="accent3">
                <a:hueOff val="11250264"/>
                <a:satOff val="-16880"/>
                <a:lumOff val="-274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2. Типы мультимедиа презентаций</a:t>
          </a:r>
        </a:p>
      </dsp:txBody>
      <dsp:txXfrm>
        <a:off x="4372" y="3886200"/>
        <a:ext cx="2830201" cy="12673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874E4-8ED5-495B-8C9B-965A025E1360}">
      <dsp:nvSpPr>
        <dsp:cNvPr id="0" name=""/>
        <dsp:cNvSpPr/>
      </dsp:nvSpPr>
      <dsp:spPr>
        <a:xfrm>
          <a:off x="3777715" y="2505077"/>
          <a:ext cx="4251862" cy="16781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+mj-lt"/>
            </a:rPr>
            <a:t>Разработка мультимедийного продукта выполняется по следующей схеме:</a:t>
          </a:r>
        </a:p>
      </dsp:txBody>
      <dsp:txXfrm>
        <a:off x="4400386" y="2750839"/>
        <a:ext cx="3006520" cy="1186643"/>
      </dsp:txXfrm>
    </dsp:sp>
    <dsp:sp modelId="{306F7038-6748-4C56-ABAB-3C4D927CB903}">
      <dsp:nvSpPr>
        <dsp:cNvPr id="0" name=""/>
        <dsp:cNvSpPr/>
      </dsp:nvSpPr>
      <dsp:spPr>
        <a:xfrm rot="16200000">
          <a:off x="5237341" y="1830738"/>
          <a:ext cx="1332610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332610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870331" y="1805456"/>
        <a:ext cx="66630" cy="66630"/>
      </dsp:txXfrm>
    </dsp:sp>
    <dsp:sp modelId="{86692DBA-29A5-4998-A945-B8EA4884F4CC}">
      <dsp:nvSpPr>
        <dsp:cNvPr id="0" name=""/>
        <dsp:cNvSpPr/>
      </dsp:nvSpPr>
      <dsp:spPr>
        <a:xfrm>
          <a:off x="5031228" y="94375"/>
          <a:ext cx="1744836" cy="10780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Выявление целей, задач, целевой аудитории</a:t>
          </a:r>
        </a:p>
      </dsp:txBody>
      <dsp:txXfrm>
        <a:off x="5286753" y="252258"/>
        <a:ext cx="1233786" cy="762325"/>
      </dsp:txXfrm>
    </dsp:sp>
    <dsp:sp modelId="{C523C65F-ABC3-4850-9173-293AE1C0E7E5}">
      <dsp:nvSpPr>
        <dsp:cNvPr id="0" name=""/>
        <dsp:cNvSpPr/>
      </dsp:nvSpPr>
      <dsp:spPr>
        <a:xfrm rot="18949977">
          <a:off x="6443943" y="1917935"/>
          <a:ext cx="1839483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839483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317697" y="1879981"/>
        <a:ext cx="91974" cy="91974"/>
      </dsp:txXfrm>
    </dsp:sp>
    <dsp:sp modelId="{1FD18E9B-9A17-4E64-B0A2-42C31B288EC1}">
      <dsp:nvSpPr>
        <dsp:cNvPr id="0" name=""/>
        <dsp:cNvSpPr/>
      </dsp:nvSpPr>
      <dsp:spPr>
        <a:xfrm>
          <a:off x="7522887" y="276578"/>
          <a:ext cx="1967807" cy="10780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Оформление технического задания</a:t>
          </a:r>
        </a:p>
      </dsp:txBody>
      <dsp:txXfrm>
        <a:off x="7811066" y="434461"/>
        <a:ext cx="1391449" cy="762325"/>
      </dsp:txXfrm>
    </dsp:sp>
    <dsp:sp modelId="{104FA8AF-5860-4CDB-9ABB-06D0B3324479}">
      <dsp:nvSpPr>
        <dsp:cNvPr id="0" name=""/>
        <dsp:cNvSpPr/>
      </dsp:nvSpPr>
      <dsp:spPr>
        <a:xfrm rot="20310903">
          <a:off x="7354040" y="2454089"/>
          <a:ext cx="1581031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581031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8105030" y="2422597"/>
        <a:ext cx="79051" cy="79051"/>
      </dsp:txXfrm>
    </dsp:sp>
    <dsp:sp modelId="{8D0EB76A-A945-49BF-8C14-2D13F833EA58}">
      <dsp:nvSpPr>
        <dsp:cNvPr id="0" name=""/>
        <dsp:cNvSpPr/>
      </dsp:nvSpPr>
      <dsp:spPr>
        <a:xfrm>
          <a:off x="8745289" y="1344974"/>
          <a:ext cx="1735996" cy="10780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Составление сценария презентации</a:t>
          </a:r>
        </a:p>
      </dsp:txBody>
      <dsp:txXfrm>
        <a:off x="8999520" y="1502857"/>
        <a:ext cx="1227534" cy="762325"/>
      </dsp:txXfrm>
    </dsp:sp>
    <dsp:sp modelId="{7760C21B-2AA6-49ED-BEB3-0ECC7DB0CE43}">
      <dsp:nvSpPr>
        <dsp:cNvPr id="0" name=""/>
        <dsp:cNvSpPr/>
      </dsp:nvSpPr>
      <dsp:spPr>
        <a:xfrm rot="58437">
          <a:off x="8027542" y="3380005"/>
          <a:ext cx="914206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914206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8461790" y="3365183"/>
        <a:ext cx="45710" cy="45710"/>
      </dsp:txXfrm>
    </dsp:sp>
    <dsp:sp modelId="{ABC6018F-2A44-401B-8FB9-073CAB969F27}">
      <dsp:nvSpPr>
        <dsp:cNvPr id="0" name=""/>
        <dsp:cNvSpPr/>
      </dsp:nvSpPr>
      <dsp:spPr>
        <a:xfrm>
          <a:off x="8940182" y="2881317"/>
          <a:ext cx="2891731" cy="10780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Подготовка и предварительная обработка фото, графики, видеоматериалов</a:t>
          </a:r>
        </a:p>
      </dsp:txBody>
      <dsp:txXfrm>
        <a:off x="9363666" y="3039200"/>
        <a:ext cx="2044763" cy="762325"/>
      </dsp:txXfrm>
    </dsp:sp>
    <dsp:sp modelId="{F83C06FD-3715-409A-93F7-5ABA44EFAFC7}">
      <dsp:nvSpPr>
        <dsp:cNvPr id="0" name=""/>
        <dsp:cNvSpPr/>
      </dsp:nvSpPr>
      <dsp:spPr>
        <a:xfrm rot="1349523">
          <a:off x="7302469" y="4285612"/>
          <a:ext cx="1788672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788672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8152088" y="4248929"/>
        <a:ext cx="89433" cy="89433"/>
      </dsp:txXfrm>
    </dsp:sp>
    <dsp:sp modelId="{CC8F9584-A93E-4DC2-B3AE-435CB9840098}">
      <dsp:nvSpPr>
        <dsp:cNvPr id="0" name=""/>
        <dsp:cNvSpPr/>
      </dsp:nvSpPr>
      <dsp:spPr>
        <a:xfrm>
          <a:off x="8853817" y="4408132"/>
          <a:ext cx="1842749" cy="10780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Настройка спецэффектов</a:t>
          </a:r>
        </a:p>
      </dsp:txBody>
      <dsp:txXfrm>
        <a:off x="9123681" y="4566015"/>
        <a:ext cx="1303021" cy="762325"/>
      </dsp:txXfrm>
    </dsp:sp>
    <dsp:sp modelId="{53B4857D-628B-4256-ACBC-F409D8C77A00}">
      <dsp:nvSpPr>
        <dsp:cNvPr id="0" name=""/>
        <dsp:cNvSpPr/>
      </dsp:nvSpPr>
      <dsp:spPr>
        <a:xfrm rot="2964663">
          <a:off x="6277470" y="4798710"/>
          <a:ext cx="1758543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758543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112779" y="4762780"/>
        <a:ext cx="87927" cy="87927"/>
      </dsp:txXfrm>
    </dsp:sp>
    <dsp:sp modelId="{967FE1C3-6C26-47E4-A3EC-21E3CF0D16B0}">
      <dsp:nvSpPr>
        <dsp:cNvPr id="0" name=""/>
        <dsp:cNvSpPr/>
      </dsp:nvSpPr>
      <dsp:spPr>
        <a:xfrm>
          <a:off x="7279020" y="5409852"/>
          <a:ext cx="1712569" cy="10780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Создание 3</a:t>
          </a:r>
          <a:r>
            <a:rPr lang="en-US" sz="1400" kern="1200" dirty="0">
              <a:latin typeface="+mj-lt"/>
            </a:rPr>
            <a:t>D-</a:t>
          </a:r>
          <a:r>
            <a:rPr lang="ru-RU" sz="1400" kern="1200" dirty="0">
              <a:latin typeface="+mj-lt"/>
            </a:rPr>
            <a:t>объектов</a:t>
          </a:r>
        </a:p>
      </dsp:txBody>
      <dsp:txXfrm>
        <a:off x="7529820" y="5567735"/>
        <a:ext cx="1210969" cy="762325"/>
      </dsp:txXfrm>
    </dsp:sp>
    <dsp:sp modelId="{BF753743-3E89-4D96-9B95-94C28AD03F9B}">
      <dsp:nvSpPr>
        <dsp:cNvPr id="0" name=""/>
        <dsp:cNvSpPr/>
      </dsp:nvSpPr>
      <dsp:spPr>
        <a:xfrm rot="5230350">
          <a:off x="5233687" y="4922447"/>
          <a:ext cx="1496613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496613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5944578" y="4893066"/>
        <a:ext cx="74830" cy="74830"/>
      </dsp:txXfrm>
    </dsp:sp>
    <dsp:sp modelId="{9EB4F09F-E3BE-4EF1-AD80-B80E11264533}">
      <dsp:nvSpPr>
        <dsp:cNvPr id="0" name=""/>
        <dsp:cNvSpPr/>
      </dsp:nvSpPr>
      <dsp:spPr>
        <a:xfrm>
          <a:off x="5103548" y="5677785"/>
          <a:ext cx="1870606" cy="8078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Разработка компонентов анимации</a:t>
          </a:r>
        </a:p>
      </dsp:txBody>
      <dsp:txXfrm>
        <a:off x="5377492" y="5796091"/>
        <a:ext cx="1322718" cy="571234"/>
      </dsp:txXfrm>
    </dsp:sp>
    <dsp:sp modelId="{5438E2DD-A0FB-4FB6-9C53-48025E0643C1}">
      <dsp:nvSpPr>
        <dsp:cNvPr id="0" name=""/>
        <dsp:cNvSpPr/>
      </dsp:nvSpPr>
      <dsp:spPr>
        <a:xfrm rot="7827642">
          <a:off x="3945130" y="4722104"/>
          <a:ext cx="1552845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552845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682732" y="4691317"/>
        <a:ext cx="77642" cy="77642"/>
      </dsp:txXfrm>
    </dsp:sp>
    <dsp:sp modelId="{E52F2CD4-66B4-4FA5-9AA2-C7F7DAF15CAA}">
      <dsp:nvSpPr>
        <dsp:cNvPr id="0" name=""/>
        <dsp:cNvSpPr/>
      </dsp:nvSpPr>
      <dsp:spPr>
        <a:xfrm>
          <a:off x="2733857" y="5276511"/>
          <a:ext cx="2123893" cy="10780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Выбор компонентов звукового оформления</a:t>
          </a:r>
        </a:p>
      </dsp:txBody>
      <dsp:txXfrm>
        <a:off x="3044894" y="5434394"/>
        <a:ext cx="1501819" cy="762325"/>
      </dsp:txXfrm>
    </dsp:sp>
    <dsp:sp modelId="{3ACFB704-9B76-496D-B9A3-DF261BDA4541}">
      <dsp:nvSpPr>
        <dsp:cNvPr id="0" name=""/>
        <dsp:cNvSpPr/>
      </dsp:nvSpPr>
      <dsp:spPr>
        <a:xfrm rot="9511398">
          <a:off x="3067211" y="4180887"/>
          <a:ext cx="1378656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378656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3722073" y="4154454"/>
        <a:ext cx="68932" cy="68932"/>
      </dsp:txXfrm>
    </dsp:sp>
    <dsp:sp modelId="{45A398BA-DC88-422D-AC8D-B2EE4E8A3E35}">
      <dsp:nvSpPr>
        <dsp:cNvPr id="0" name=""/>
        <dsp:cNvSpPr/>
      </dsp:nvSpPr>
      <dsp:spPr>
        <a:xfrm>
          <a:off x="1254280" y="4227167"/>
          <a:ext cx="2069935" cy="10780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Проектирование внутренней структуры презентации</a:t>
          </a:r>
        </a:p>
      </dsp:txBody>
      <dsp:txXfrm>
        <a:off x="1557415" y="4385050"/>
        <a:ext cx="1463665" cy="762325"/>
      </dsp:txXfrm>
    </dsp:sp>
    <dsp:sp modelId="{5B9B3F81-1951-4B70-BE43-819AA98A2F8F}">
      <dsp:nvSpPr>
        <dsp:cNvPr id="0" name=""/>
        <dsp:cNvSpPr/>
      </dsp:nvSpPr>
      <dsp:spPr>
        <a:xfrm rot="10899711">
          <a:off x="3137163" y="3265241"/>
          <a:ext cx="646408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646408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3444207" y="3257114"/>
        <a:ext cx="32320" cy="32320"/>
      </dsp:txXfrm>
    </dsp:sp>
    <dsp:sp modelId="{8D9E647E-3CC1-4BFD-942A-1F397548C51D}">
      <dsp:nvSpPr>
        <dsp:cNvPr id="0" name=""/>
        <dsp:cNvSpPr/>
      </dsp:nvSpPr>
      <dsp:spPr>
        <a:xfrm>
          <a:off x="788726" y="2690820"/>
          <a:ext cx="2350918" cy="10780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Выбор парадигмы и средств программирования</a:t>
          </a:r>
        </a:p>
      </dsp:txBody>
      <dsp:txXfrm>
        <a:off x="1133010" y="2848703"/>
        <a:ext cx="1662350" cy="762325"/>
      </dsp:txXfrm>
    </dsp:sp>
    <dsp:sp modelId="{7AED5877-2984-4F8E-9E61-01D90F9F7F9B}">
      <dsp:nvSpPr>
        <dsp:cNvPr id="0" name=""/>
        <dsp:cNvSpPr/>
      </dsp:nvSpPr>
      <dsp:spPr>
        <a:xfrm rot="12331656">
          <a:off x="3405603" y="2430259"/>
          <a:ext cx="1202404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1202404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3976745" y="2408232"/>
        <a:ext cx="60120" cy="60120"/>
      </dsp:txXfrm>
    </dsp:sp>
    <dsp:sp modelId="{AFB84AF4-4DCF-4478-89D9-F261F91A45BB}">
      <dsp:nvSpPr>
        <dsp:cNvPr id="0" name=""/>
        <dsp:cNvSpPr/>
      </dsp:nvSpPr>
      <dsp:spPr>
        <a:xfrm>
          <a:off x="1816251" y="1297342"/>
          <a:ext cx="1860397" cy="10780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Сборка, компиляция всего проекта, отладка</a:t>
          </a:r>
        </a:p>
      </dsp:txBody>
      <dsp:txXfrm>
        <a:off x="2088700" y="1455225"/>
        <a:ext cx="1315499" cy="762325"/>
      </dsp:txXfrm>
    </dsp:sp>
    <dsp:sp modelId="{3EC1390C-5E29-4C75-B3D5-FF97530D6D91}">
      <dsp:nvSpPr>
        <dsp:cNvPr id="0" name=""/>
        <dsp:cNvSpPr/>
      </dsp:nvSpPr>
      <dsp:spPr>
        <a:xfrm rot="13677804">
          <a:off x="3495813" y="1791531"/>
          <a:ext cx="2030569" cy="16067"/>
        </a:xfrm>
        <a:custGeom>
          <a:avLst/>
          <a:gdLst/>
          <a:ahLst/>
          <a:cxnLst/>
          <a:rect l="0" t="0" r="0" b="0"/>
          <a:pathLst>
            <a:path>
              <a:moveTo>
                <a:pt x="0" y="8033"/>
              </a:moveTo>
              <a:lnTo>
                <a:pt x="2030569" y="803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460334" y="1748800"/>
        <a:ext cx="101528" cy="101528"/>
      </dsp:txXfrm>
    </dsp:sp>
    <dsp:sp modelId="{BB4C4406-ED00-43E1-BFE7-5D02698DE4F6}">
      <dsp:nvSpPr>
        <dsp:cNvPr id="0" name=""/>
        <dsp:cNvSpPr/>
      </dsp:nvSpPr>
      <dsp:spPr>
        <a:xfrm>
          <a:off x="2486020" y="144658"/>
          <a:ext cx="1914700" cy="9411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Запись на внешнем носителе</a:t>
          </a:r>
        </a:p>
      </dsp:txBody>
      <dsp:txXfrm>
        <a:off x="2766421" y="282493"/>
        <a:ext cx="1353898" cy="6655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2D2E-D4F6-4D3F-A4F7-A8B9DE9EC6FC}">
      <dsp:nvSpPr>
        <dsp:cNvPr id="0" name=""/>
        <dsp:cNvSpPr/>
      </dsp:nvSpPr>
      <dsp:spPr>
        <a:xfrm>
          <a:off x="277543" y="-51246"/>
          <a:ext cx="11560712" cy="636939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A1DEC97-1BB6-45D1-AED8-02AFC2E73193}">
      <dsp:nvSpPr>
        <dsp:cNvPr id="0" name=""/>
        <dsp:cNvSpPr/>
      </dsp:nvSpPr>
      <dsp:spPr>
        <a:xfrm>
          <a:off x="0" y="106565"/>
          <a:ext cx="4997318" cy="20697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Поисковые системы обычно состоят из трех компонент: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агент (паук или </a:t>
          </a:r>
          <a:r>
            <a:rPr lang="ru-RU" sz="1400" kern="1200" dirty="0" err="1">
              <a:latin typeface="+mj-lt"/>
            </a:rPr>
            <a:t>кроулер</a:t>
          </a:r>
          <a:r>
            <a:rPr lang="ru-RU" sz="1400" kern="1200" dirty="0">
              <a:latin typeface="+mj-lt"/>
            </a:rPr>
            <a:t>), который перемещается по Сети и собирает информацию;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база данных, которая содержит всю информацию, собираемую пауками;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поисковый механизм, который люди используют как интерфейс для взаимодействия с базой данных. </a:t>
          </a:r>
        </a:p>
      </dsp:txBody>
      <dsp:txXfrm>
        <a:off x="101036" y="207601"/>
        <a:ext cx="4795246" cy="1867651"/>
      </dsp:txXfrm>
    </dsp:sp>
    <dsp:sp modelId="{3B2D0644-E1D3-4770-8205-B22B4B51F115}">
      <dsp:nvSpPr>
        <dsp:cNvPr id="0" name=""/>
        <dsp:cNvSpPr/>
      </dsp:nvSpPr>
      <dsp:spPr>
        <a:xfrm>
          <a:off x="5060334" y="116526"/>
          <a:ext cx="7055465" cy="24641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Средства поиска и структурирования, иногда называемые поисковыми механизмами, используются для того, чтобы помочь людям найти информацию, в которой они нуждаются.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Средства поиска (агенты, пауки, </a:t>
          </a:r>
          <a:r>
            <a:rPr lang="ru-RU" sz="1400" kern="1200" dirty="0" err="1">
              <a:latin typeface="+mj-lt"/>
            </a:rPr>
            <a:t>кроулеры</a:t>
          </a:r>
          <a:r>
            <a:rPr lang="ru-RU" sz="1400" kern="1200" dirty="0">
              <a:latin typeface="+mj-lt"/>
            </a:rPr>
            <a:t>, роботы) используются для сбора информации о документах, находящихся в сети Интернет.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Это специальные программы, которые занимаются поиском страниц в Сети, извлекают гипертекстовые ссылки на этих страницах и автоматически индексируют информацию , которую они находят, для построения базы данных.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Каждый </a:t>
          </a:r>
          <a:r>
            <a:rPr lang="ru-RU" sz="1400" kern="1200" dirty="0">
              <a:latin typeface="+mj-lt"/>
            </a:rPr>
            <a:t>поисковый механизм имеет собственный набор правил, определяющих как собирать документы</a:t>
          </a:r>
        </a:p>
      </dsp:txBody>
      <dsp:txXfrm>
        <a:off x="5180625" y="236817"/>
        <a:ext cx="6814883" cy="2223585"/>
      </dsp:txXfrm>
    </dsp:sp>
    <dsp:sp modelId="{509E9687-79A7-4B46-B437-28A2BC9BE7DC}">
      <dsp:nvSpPr>
        <dsp:cNvPr id="0" name=""/>
        <dsp:cNvSpPr/>
      </dsp:nvSpPr>
      <dsp:spPr>
        <a:xfrm>
          <a:off x="0" y="2441892"/>
          <a:ext cx="7847534" cy="38992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</a:rPr>
            <a:t>Агенты - </a:t>
          </a:r>
          <a:r>
            <a:rPr lang="ru-RU" sz="1400" kern="1200" dirty="0">
              <a:latin typeface="+mj-lt"/>
            </a:rPr>
            <a:t>самые «интеллектуальные» из поисковых средств.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Они могут делать больше, чем просто искать: они могут выполнять даже транзакции  от Вашего имени.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Уже сейчас они могут искать сайты специфической тематики и возвращать списки сайтов, отсортированных по их посещаемости.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Агенты могут обрабатывать содержание документов, находить и индексировать другие виды ресурсов, не только страницы.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Они могут также быть запрограммированы для извлечения информации из уже существующих баз данных.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Независимо </a:t>
          </a:r>
          <a:r>
            <a:rPr lang="ru-RU" sz="1400" kern="1200" dirty="0">
              <a:latin typeface="+mj-lt"/>
            </a:rPr>
            <a:t>от информации, которую агенты индексируют, они передают ее обратно базе данных поискового механизма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latin typeface="+mj-lt"/>
            </a:rPr>
            <a:t>Кроулеры</a:t>
          </a:r>
          <a:r>
            <a:rPr lang="ru-RU" sz="1400" kern="1200" dirty="0">
              <a:latin typeface="+mj-lt"/>
            </a:rPr>
            <a:t> просматривают заголовки и возвращают только первую ссылку.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Роботы могут быть запрограммированы так, чтобы переходить по различным ссылкам различной глубины вложенности, выполнять индексацию и даже проверять ссылки в документе.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Из-за </a:t>
          </a:r>
          <a:r>
            <a:rPr lang="ru-RU" sz="1400" kern="1200" dirty="0">
              <a:latin typeface="+mj-lt"/>
            </a:rPr>
            <a:t>их природы они могут застревать в циклах, поэтому, проходя по ссылкам, им нужны значительные ресурсы Сети</a:t>
          </a:r>
        </a:p>
      </dsp:txBody>
      <dsp:txXfrm>
        <a:off x="190345" y="2632237"/>
        <a:ext cx="7466844" cy="3518547"/>
      </dsp:txXfrm>
    </dsp:sp>
    <dsp:sp modelId="{0587A134-6E0B-493E-9113-214A3FDF1BED}">
      <dsp:nvSpPr>
        <dsp:cNvPr id="0" name=""/>
        <dsp:cNvSpPr/>
      </dsp:nvSpPr>
      <dsp:spPr>
        <a:xfrm>
          <a:off x="7886188" y="3248865"/>
          <a:ext cx="3908602" cy="24840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База данных </a:t>
          </a:r>
          <a:r>
            <a:rPr lang="ru-RU" sz="1400" kern="1200" dirty="0">
              <a:latin typeface="+mj-lt"/>
            </a:rPr>
            <a:t>отыскивает предмет запроса, основанный на информации, указанной в заполненной форме, и выводит соответствующие документы, подготовленные базой данных.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Чтобы определить порядок, в котором список документов будет показан, база данных применяет алгоритм ранжирования.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В идеальном случае, документы, наиболее релевантные пользовательскому запросу, будут помещены первыми в списке</a:t>
          </a:r>
        </a:p>
      </dsp:txBody>
      <dsp:txXfrm>
        <a:off x="8007450" y="3370127"/>
        <a:ext cx="3666078" cy="2241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8C109-BA27-4051-A3E6-C539D3DC66F2}">
      <dsp:nvSpPr>
        <dsp:cNvPr id="0" name=""/>
        <dsp:cNvSpPr/>
      </dsp:nvSpPr>
      <dsp:spPr>
        <a:xfrm>
          <a:off x="1714324" y="476"/>
          <a:ext cx="3219800" cy="4290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all" baseline="0" dirty="0">
              <a:latin typeface="+mj-lt"/>
            </a:rPr>
            <a:t>Цифровая грамотность</a:t>
          </a:r>
        </a:p>
      </dsp:txBody>
      <dsp:txXfrm>
        <a:off x="1726890" y="13042"/>
        <a:ext cx="3194668" cy="403911"/>
      </dsp:txXfrm>
    </dsp:sp>
    <dsp:sp modelId="{EA2506DB-705A-4F04-92E4-059831256B63}">
      <dsp:nvSpPr>
        <dsp:cNvPr id="0" name=""/>
        <dsp:cNvSpPr/>
      </dsp:nvSpPr>
      <dsp:spPr>
        <a:xfrm rot="5065300">
          <a:off x="3293858" y="518780"/>
          <a:ext cx="127404" cy="750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0065-00C2-41A2-B427-E0C7F6F8DD06}">
      <dsp:nvSpPr>
        <dsp:cNvPr id="0" name=""/>
        <dsp:cNvSpPr/>
      </dsp:nvSpPr>
      <dsp:spPr>
        <a:xfrm>
          <a:off x="504644" y="683122"/>
          <a:ext cx="5772506" cy="429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уровень освоения гражданами теоретических знаний, </a:t>
          </a:r>
        </a:p>
      </dsp:txBody>
      <dsp:txXfrm>
        <a:off x="517210" y="695688"/>
        <a:ext cx="5747374" cy="403911"/>
      </dsp:txXfrm>
    </dsp:sp>
    <dsp:sp modelId="{C67B1647-5DDA-4AA8-8F13-02E619076FA3}">
      <dsp:nvSpPr>
        <dsp:cNvPr id="0" name=""/>
        <dsp:cNvSpPr/>
      </dsp:nvSpPr>
      <dsp:spPr>
        <a:xfrm rot="5400000">
          <a:off x="3353356" y="1149707"/>
          <a:ext cx="75082" cy="750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6B9D-14C8-4F67-A44F-A4EA7FE83EF9}">
      <dsp:nvSpPr>
        <dsp:cNvPr id="0" name=""/>
        <dsp:cNvSpPr/>
      </dsp:nvSpPr>
      <dsp:spPr>
        <a:xfrm>
          <a:off x="504644" y="1262331"/>
          <a:ext cx="5772506" cy="429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а также навыков и поведенческих практик, которые позволяют им использовать цифровую инфраструктуру</a:t>
          </a:r>
        </a:p>
      </dsp:txBody>
      <dsp:txXfrm>
        <a:off x="517210" y="1274897"/>
        <a:ext cx="5747374" cy="403911"/>
      </dsp:txXfrm>
    </dsp:sp>
    <dsp:sp modelId="{903838AD-581B-4B5A-A467-892F942D7D73}">
      <dsp:nvSpPr>
        <dsp:cNvPr id="0" name=""/>
        <dsp:cNvSpPr/>
      </dsp:nvSpPr>
      <dsp:spPr>
        <a:xfrm rot="5400000">
          <a:off x="3353356" y="1728916"/>
          <a:ext cx="75082" cy="750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09C2F-01FC-417C-B451-102A1D3B4364}">
      <dsp:nvSpPr>
        <dsp:cNvPr id="0" name=""/>
        <dsp:cNvSpPr/>
      </dsp:nvSpPr>
      <dsp:spPr>
        <a:xfrm>
          <a:off x="504644" y="1841540"/>
          <a:ext cx="5772506" cy="42904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и цифровые инструменты для более эффективного и</a:t>
          </a:r>
        </a:p>
      </dsp:txBody>
      <dsp:txXfrm>
        <a:off x="517210" y="1854106"/>
        <a:ext cx="5747374" cy="403911"/>
      </dsp:txXfrm>
    </dsp:sp>
    <dsp:sp modelId="{A7117471-4C9F-4476-9D3B-E17DCAE557AF}">
      <dsp:nvSpPr>
        <dsp:cNvPr id="0" name=""/>
        <dsp:cNvSpPr/>
      </dsp:nvSpPr>
      <dsp:spPr>
        <a:xfrm rot="5569458">
          <a:off x="3338978" y="2308124"/>
          <a:ext cx="75265" cy="750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56DBF-DCD8-4E6A-86BA-3B2D48D98068}">
      <dsp:nvSpPr>
        <dsp:cNvPr id="0" name=""/>
        <dsp:cNvSpPr/>
      </dsp:nvSpPr>
      <dsp:spPr>
        <a:xfrm>
          <a:off x="476070" y="2420748"/>
          <a:ext cx="5772506" cy="42904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безопасного взаимодействия в обществе, </a:t>
          </a:r>
        </a:p>
      </dsp:txBody>
      <dsp:txXfrm>
        <a:off x="488636" y="2433314"/>
        <a:ext cx="5747374" cy="403911"/>
      </dsp:txXfrm>
    </dsp:sp>
    <dsp:sp modelId="{A00B5D71-0939-4E65-83E1-B83D31FD5AC0}">
      <dsp:nvSpPr>
        <dsp:cNvPr id="0" name=""/>
        <dsp:cNvSpPr/>
      </dsp:nvSpPr>
      <dsp:spPr>
        <a:xfrm rot="5400000">
          <a:off x="3324782" y="2887333"/>
          <a:ext cx="75082" cy="750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29028-E734-4C16-A6EF-4B7504DB8DBD}">
      <dsp:nvSpPr>
        <dsp:cNvPr id="0" name=""/>
        <dsp:cNvSpPr/>
      </dsp:nvSpPr>
      <dsp:spPr>
        <a:xfrm>
          <a:off x="476070" y="2999957"/>
          <a:ext cx="5772506" cy="42904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участия в экономической деятельности</a:t>
          </a:r>
        </a:p>
      </dsp:txBody>
      <dsp:txXfrm>
        <a:off x="488636" y="3012523"/>
        <a:ext cx="5747374" cy="403911"/>
      </dsp:txXfrm>
    </dsp:sp>
    <dsp:sp modelId="{EB662307-691B-4E0D-B61D-8DFE15F3C021}">
      <dsp:nvSpPr>
        <dsp:cNvPr id="0" name=""/>
        <dsp:cNvSpPr/>
      </dsp:nvSpPr>
      <dsp:spPr>
        <a:xfrm rot="5674703">
          <a:off x="3343274" y="3414824"/>
          <a:ext cx="0" cy="750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EFF8-2B06-4564-A214-172B54EEED7D}">
      <dsp:nvSpPr>
        <dsp:cNvPr id="0" name=""/>
        <dsp:cNvSpPr/>
      </dsp:nvSpPr>
      <dsp:spPr>
        <a:xfrm>
          <a:off x="437971" y="3475729"/>
          <a:ext cx="5772506" cy="429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и организации своей частной жизни</a:t>
          </a:r>
        </a:p>
      </dsp:txBody>
      <dsp:txXfrm>
        <a:off x="450537" y="3488295"/>
        <a:ext cx="5747374" cy="4039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4DF44-632A-4B16-ADD1-DA81C4BD9CFB}">
      <dsp:nvSpPr>
        <dsp:cNvPr id="0" name=""/>
        <dsp:cNvSpPr/>
      </dsp:nvSpPr>
      <dsp:spPr>
        <a:xfrm rot="5400000">
          <a:off x="7136728" y="-2827599"/>
          <a:ext cx="1996767" cy="765657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информационные;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почтовые;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файловые;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облачные;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социальные. </a:t>
          </a:r>
        </a:p>
      </dsp:txBody>
      <dsp:txXfrm rot="-5400000">
        <a:off x="4306824" y="99779"/>
        <a:ext cx="7559102" cy="1801819"/>
      </dsp:txXfrm>
    </dsp:sp>
    <dsp:sp modelId="{7997B768-9DE3-4510-9BF6-4269643E0033}">
      <dsp:nvSpPr>
        <dsp:cNvPr id="0" name=""/>
        <dsp:cNvSpPr/>
      </dsp:nvSpPr>
      <dsp:spPr>
        <a:xfrm>
          <a:off x="0" y="208870"/>
          <a:ext cx="4306824" cy="158363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Среди основных видов сервисов Интернета для пользователя можно выделить: </a:t>
          </a:r>
        </a:p>
      </dsp:txBody>
      <dsp:txXfrm>
        <a:off x="0" y="208870"/>
        <a:ext cx="3910915" cy="1583636"/>
      </dsp:txXfrm>
    </dsp:sp>
    <dsp:sp modelId="{D6EA8ADF-BFBF-4CC9-9ECC-9036F8C08AA7}">
      <dsp:nvSpPr>
        <dsp:cNvPr id="0" name=""/>
        <dsp:cNvSpPr/>
      </dsp:nvSpPr>
      <dsp:spPr>
        <a:xfrm rot="5400000">
          <a:off x="7136728" y="-706033"/>
          <a:ext cx="1996767" cy="7656576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информационно-поисковые системы;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новостные порталы;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форумы;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блоги;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каталоги товаров;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• Интернет-магазины. </a:t>
          </a:r>
        </a:p>
      </dsp:txBody>
      <dsp:txXfrm rot="-5400000">
        <a:off x="4306824" y="2221345"/>
        <a:ext cx="7559102" cy="1801819"/>
      </dsp:txXfrm>
    </dsp:sp>
    <dsp:sp modelId="{7FA2DAB2-3786-40B1-A37A-6205538C3741}">
      <dsp:nvSpPr>
        <dsp:cNvPr id="0" name=""/>
        <dsp:cNvSpPr/>
      </dsp:nvSpPr>
      <dsp:spPr>
        <a:xfrm>
          <a:off x="0" y="2383175"/>
          <a:ext cx="4306824" cy="1478157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Информационные сервисы сети Интернет. К основным видам информационных сервисов относятся: </a:t>
          </a:r>
        </a:p>
      </dsp:txBody>
      <dsp:txXfrm>
        <a:off x="0" y="2383175"/>
        <a:ext cx="3937285" cy="1478157"/>
      </dsp:txXfrm>
    </dsp:sp>
    <dsp:sp modelId="{C60F997D-D536-4336-AF6F-02E2879FF9DD}">
      <dsp:nvSpPr>
        <dsp:cNvPr id="0" name=""/>
        <dsp:cNvSpPr/>
      </dsp:nvSpPr>
      <dsp:spPr>
        <a:xfrm>
          <a:off x="0" y="4245435"/>
          <a:ext cx="11951726" cy="249595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Все поисковые системы объединяет то, что они расположены на специально-выделенных мощных серверах и привязаны к эффективным каналам связи. Поисковые системы называют еще информационно-поисковыми системами (ИПС). </a:t>
          </a:r>
        </a:p>
      </dsp:txBody>
      <dsp:txXfrm>
        <a:off x="121843" y="4367278"/>
        <a:ext cx="11708040" cy="225227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2214C-31AC-4158-B231-38E8148BC44A}">
      <dsp:nvSpPr>
        <dsp:cNvPr id="0" name=""/>
        <dsp:cNvSpPr/>
      </dsp:nvSpPr>
      <dsp:spPr>
        <a:xfrm>
          <a:off x="0" y="359"/>
          <a:ext cx="12192000" cy="4553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Электронная почта – это один из наиболее популярных сервисов интернета. </a:t>
          </a:r>
        </a:p>
      </dsp:txBody>
      <dsp:txXfrm>
        <a:off x="22227" y="22586"/>
        <a:ext cx="12147546" cy="410864"/>
      </dsp:txXfrm>
    </dsp:sp>
    <dsp:sp modelId="{BAAE790F-D3B2-425A-80A4-F6E524576049}">
      <dsp:nvSpPr>
        <dsp:cNvPr id="0" name=""/>
        <dsp:cNvSpPr/>
      </dsp:nvSpPr>
      <dsp:spPr>
        <a:xfrm>
          <a:off x="0" y="455677"/>
          <a:ext cx="12192000" cy="75272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Практически каждый пользователь Сети использует электронную переписку.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 Современные почтовые веб-сервисы предлагают своим клиентам и дополнительные услуги, такие как регистрация доменных имен, а также веб-, видео- и фото-хостинги. </a:t>
          </a:r>
        </a:p>
      </dsp:txBody>
      <dsp:txXfrm>
        <a:off x="0" y="455677"/>
        <a:ext cx="12192000" cy="752720"/>
      </dsp:txXfrm>
    </dsp:sp>
    <dsp:sp modelId="{75759518-DA5A-4F41-B88C-F0A89EA678FF}">
      <dsp:nvSpPr>
        <dsp:cNvPr id="0" name=""/>
        <dsp:cNvSpPr/>
      </dsp:nvSpPr>
      <dsp:spPr>
        <a:xfrm>
          <a:off x="0" y="1208398"/>
          <a:ext cx="12192000" cy="4553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Для создания, отправки и получения электронных писем можно использовать специальные программы, но можно делать это и напрямую через почтовый сайт. </a:t>
          </a:r>
        </a:p>
      </dsp:txBody>
      <dsp:txXfrm>
        <a:off x="22227" y="1230625"/>
        <a:ext cx="12147546" cy="410864"/>
      </dsp:txXfrm>
    </dsp:sp>
    <dsp:sp modelId="{F5DCED5E-AC9E-437C-9A37-043E82DDCEEA}">
      <dsp:nvSpPr>
        <dsp:cNvPr id="0" name=""/>
        <dsp:cNvSpPr/>
      </dsp:nvSpPr>
      <dsp:spPr>
        <a:xfrm>
          <a:off x="0" y="1663716"/>
          <a:ext cx="12192000" cy="45761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Последний вариант удобен тем, что позволяет не привязываться к стационарному компьютеру, на котором установлен почтовый клиент, а заходить в свою почту из любой точки доступа к интернету.</a:t>
          </a:r>
        </a:p>
      </dsp:txBody>
      <dsp:txXfrm>
        <a:off x="0" y="1663716"/>
        <a:ext cx="12192000" cy="457611"/>
      </dsp:txXfrm>
    </dsp:sp>
    <dsp:sp modelId="{BCAC86D4-C617-4ED7-9CD5-DA4BDE93B317}">
      <dsp:nvSpPr>
        <dsp:cNvPr id="0" name=""/>
        <dsp:cNvSpPr/>
      </dsp:nvSpPr>
      <dsp:spPr>
        <a:xfrm>
          <a:off x="0" y="2121327"/>
          <a:ext cx="12192000" cy="4553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Рассмотрим процедуру регистрации своего почтового ящика в сервисе Gmail. Для этого зайдем на сайт https://gmail.com/ </a:t>
          </a:r>
        </a:p>
      </dsp:txBody>
      <dsp:txXfrm>
        <a:off x="22227" y="2143554"/>
        <a:ext cx="12147546" cy="410864"/>
      </dsp:txXfrm>
    </dsp:sp>
    <dsp:sp modelId="{51851C7F-7D4C-45C9-A2C1-CFF35DB69F08}">
      <dsp:nvSpPr>
        <dsp:cNvPr id="0" name=""/>
        <dsp:cNvSpPr/>
      </dsp:nvSpPr>
      <dsp:spPr>
        <a:xfrm>
          <a:off x="0" y="2576646"/>
          <a:ext cx="12192000" cy="42750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На этой странице необходимо нажать кнопку «Создать аккаунт», в результате чего мы попадаем на страницу.</a:t>
          </a:r>
        </a:p>
      </dsp:txBody>
      <dsp:txXfrm>
        <a:off x="0" y="2576646"/>
        <a:ext cx="12192000" cy="427501"/>
      </dsp:txXfrm>
    </dsp:sp>
    <dsp:sp modelId="{F5640D17-27C9-4746-BEDE-6B5CE1327CA6}">
      <dsp:nvSpPr>
        <dsp:cNvPr id="0" name=""/>
        <dsp:cNvSpPr/>
      </dsp:nvSpPr>
      <dsp:spPr>
        <a:xfrm>
          <a:off x="0" y="3004147"/>
          <a:ext cx="12192000" cy="4553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 Завершив заполнение регистрационной формы необходимо ознакомиться и принять «Условия использования» и согласиться с «Политикой конфиденциальности </a:t>
          </a:r>
          <a:r>
            <a:rPr lang="ru-RU" sz="1400" kern="1200" dirty="0" err="1">
              <a:latin typeface="+mj-lt"/>
            </a:rPr>
            <a:t>Google</a:t>
          </a:r>
          <a:r>
            <a:rPr lang="ru-RU" sz="1400" kern="1200" dirty="0">
              <a:latin typeface="+mj-lt"/>
            </a:rPr>
            <a:t>». </a:t>
          </a:r>
        </a:p>
      </dsp:txBody>
      <dsp:txXfrm>
        <a:off x="22227" y="3026374"/>
        <a:ext cx="12147546" cy="410864"/>
      </dsp:txXfrm>
    </dsp:sp>
    <dsp:sp modelId="{1F0D07EF-B46D-4D5C-B7EB-62506A38CA01}">
      <dsp:nvSpPr>
        <dsp:cNvPr id="0" name=""/>
        <dsp:cNvSpPr/>
      </dsp:nvSpPr>
      <dsp:spPr>
        <a:xfrm>
          <a:off x="0" y="3459466"/>
          <a:ext cx="12192000" cy="34279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После этого нажимаем на кнопку «Далее» и попадаем на страницу подтверждения создания профиля Подтвердить создание профиля можно, нажав кнопку «Создание профиля». </a:t>
          </a:r>
        </a:p>
      </dsp:txBody>
      <dsp:txXfrm>
        <a:off x="0" y="3459466"/>
        <a:ext cx="12192000" cy="3427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33A1B-4178-4788-8B95-7CDBE65F6BD4}">
      <dsp:nvSpPr>
        <dsp:cNvPr id="0" name=""/>
        <dsp:cNvSpPr/>
      </dsp:nvSpPr>
      <dsp:spPr>
        <a:xfrm>
          <a:off x="200039" y="0"/>
          <a:ext cx="11572846" cy="6715125"/>
        </a:xfrm>
        <a:prstGeom prst="diamond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13E6697-7E29-40F5-8A92-2535BF904AE5}">
      <dsp:nvSpPr>
        <dsp:cNvPr id="0" name=""/>
        <dsp:cNvSpPr/>
      </dsp:nvSpPr>
      <dsp:spPr>
        <a:xfrm>
          <a:off x="294334" y="84759"/>
          <a:ext cx="5439714" cy="29441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Цифровизация образования </a:t>
          </a:r>
          <a:r>
            <a:rPr lang="ru-RU" sz="1600" kern="1200" dirty="0">
              <a:latin typeface="+mj-lt"/>
            </a:rPr>
            <a:t>открывает новые возможности и формирует критичную задачу - осознания ценности таких понятий как «цифровой мир», «дополненный мир», «виртуальный мир».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+mj-lt"/>
            </a:rPr>
            <a:t> </a:t>
          </a:r>
          <a:r>
            <a:rPr lang="ru-RU" sz="1600" kern="1200" dirty="0">
              <a:latin typeface="+mj-lt"/>
            </a:rPr>
            <a:t>Цифровизация образования нацелена на формирование у обучающихся цифровых компетенций принципиально нового типа, новых наборов </a:t>
          </a:r>
          <a:r>
            <a:rPr lang="ru-RU" sz="1600" kern="1200" dirty="0" err="1">
              <a:latin typeface="+mj-lt"/>
            </a:rPr>
            <a:t>soft</a:t>
          </a:r>
          <a:r>
            <a:rPr lang="ru-RU" sz="1600" kern="1200" dirty="0">
              <a:latin typeface="+mj-lt"/>
            </a:rPr>
            <a:t>- и </a:t>
          </a:r>
          <a:r>
            <a:rPr lang="ru-RU" sz="1600" kern="1200" dirty="0" err="1">
              <a:latin typeface="+mj-lt"/>
            </a:rPr>
            <a:t>hard</a:t>
          </a:r>
          <a:r>
            <a:rPr lang="ru-RU" sz="1600" kern="1200" dirty="0">
              <a:latin typeface="+mj-lt"/>
            </a:rPr>
            <a:t>-компетенций, дающих возможность реализовывать цифровые проекты, быть в будущем востребованным на рынке труда и социализированным в общество в новых условиях, условиях цифровой экономики.</a:t>
          </a:r>
        </a:p>
      </dsp:txBody>
      <dsp:txXfrm>
        <a:off x="438058" y="228483"/>
        <a:ext cx="5152266" cy="2656744"/>
      </dsp:txXfrm>
    </dsp:sp>
    <dsp:sp modelId="{CB033367-3088-4806-9BFF-D38ED70ACE5F}">
      <dsp:nvSpPr>
        <dsp:cNvPr id="0" name=""/>
        <dsp:cNvSpPr/>
      </dsp:nvSpPr>
      <dsp:spPr>
        <a:xfrm>
          <a:off x="6392251" y="171222"/>
          <a:ext cx="5304448" cy="2618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j-lt"/>
            </a:rPr>
            <a:t>Работа в цифровых средах </a:t>
          </a:r>
          <a:r>
            <a:rPr lang="ru-RU" sz="1600" kern="1200" dirty="0">
              <a:latin typeface="+mj-lt"/>
            </a:rPr>
            <a:t>предполагает владение новыми компетенциями, такими как: способность использовать цифровые инструменты для идентификации, доступа, управления, анализа, оценки и синтеза цифровых ресурсов, продуктивно, критично и безопасно выбирать и применять </a:t>
          </a:r>
          <a:r>
            <a:rPr lang="ru-RU" sz="1600" kern="1200" dirty="0" err="1">
              <a:latin typeface="+mj-lt"/>
            </a:rPr>
            <a:t>инфокоммуникативные</a:t>
          </a:r>
          <a:r>
            <a:rPr lang="ru-RU" sz="1600" kern="1200" dirty="0">
              <a:latin typeface="+mj-lt"/>
            </a:rPr>
            <a:t> технологии в разных сферах жизнедеятельность, в том числе, работа с контентом, коммуникация, потребление, техносфера.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Способность работать в цифровой среде, в том числе AR и VR.</a:t>
          </a:r>
        </a:p>
      </dsp:txBody>
      <dsp:txXfrm>
        <a:off x="6520095" y="299066"/>
        <a:ext cx="5048760" cy="2363210"/>
      </dsp:txXfrm>
    </dsp:sp>
    <dsp:sp modelId="{B64C59D1-4EB7-4199-9E5B-978760813551}">
      <dsp:nvSpPr>
        <dsp:cNvPr id="0" name=""/>
        <dsp:cNvSpPr/>
      </dsp:nvSpPr>
      <dsp:spPr>
        <a:xfrm>
          <a:off x="590558" y="3734504"/>
          <a:ext cx="4125289" cy="26188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 </a:t>
          </a:r>
          <a:r>
            <a:rPr lang="ru-RU" sz="1600" b="1" kern="1200" dirty="0">
              <a:latin typeface="+mj-lt"/>
            </a:rPr>
            <a:t>Программирование ИТ-решений</a:t>
          </a:r>
          <a:r>
            <a:rPr lang="ru-RU" sz="1600" kern="1200" dirty="0">
              <a:latin typeface="+mj-lt"/>
            </a:rPr>
            <a:t>. Управление сложными автоматизированными комплексами.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Готовность к применению и автоматизированными комплексами.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 Готовность к применению и совершенствованию технологий виртуальной и дополненной реальностей, технологий распределенного реестра. </a:t>
          </a:r>
        </a:p>
      </dsp:txBody>
      <dsp:txXfrm>
        <a:off x="718402" y="3862348"/>
        <a:ext cx="3869601" cy="2363210"/>
      </dsp:txXfrm>
    </dsp:sp>
    <dsp:sp modelId="{0DEC4440-A930-4DFD-984C-F100AEEE240C}">
      <dsp:nvSpPr>
        <dsp:cNvPr id="0" name=""/>
        <dsp:cNvSpPr/>
      </dsp:nvSpPr>
      <dsp:spPr>
        <a:xfrm>
          <a:off x="6563698" y="3733797"/>
          <a:ext cx="4980621" cy="26188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j-lt"/>
            </a:rPr>
            <a:t>Умение использовать, создавать и совершенствовать информационные сети.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 Готовность к освоению и применению сквозных цифровых технологий, в том числе, </a:t>
          </a:r>
          <a:r>
            <a:rPr lang="ru-RU" sz="1600" kern="1200" dirty="0" err="1">
              <a:latin typeface="+mj-lt"/>
            </a:rPr>
            <a:t>нейротехнологий</a:t>
          </a:r>
          <a:r>
            <a:rPr lang="ru-RU" sz="1600" kern="1200" dirty="0">
              <a:latin typeface="+mj-lt"/>
            </a:rPr>
            <a:t> и технологий искусственного интеллекта, систем распределенного реестра, квантовых технологий, промышленного интернета, робототехники и сенсорики.</a:t>
          </a:r>
        </a:p>
      </dsp:txBody>
      <dsp:txXfrm>
        <a:off x="6691542" y="3861641"/>
        <a:ext cx="4724933" cy="236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8EC00-A8D4-4490-9093-1C64B4DA0960}">
      <dsp:nvSpPr>
        <dsp:cNvPr id="0" name=""/>
        <dsp:cNvSpPr/>
      </dsp:nvSpPr>
      <dsp:spPr>
        <a:xfrm rot="5400000">
          <a:off x="-361652" y="362453"/>
          <a:ext cx="2411015" cy="16877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j-lt"/>
            </a:rPr>
            <a:t>Компьютерная грамотность</a:t>
          </a:r>
        </a:p>
      </dsp:txBody>
      <dsp:txXfrm rot="-5400000">
        <a:off x="1" y="844655"/>
        <a:ext cx="1687710" cy="723305"/>
      </dsp:txXfrm>
    </dsp:sp>
    <dsp:sp modelId="{7F17B706-05A8-4C05-9A9D-1A7A34579341}">
      <dsp:nvSpPr>
        <dsp:cNvPr id="0" name=""/>
        <dsp:cNvSpPr/>
      </dsp:nvSpPr>
      <dsp:spPr>
        <a:xfrm rot="5400000">
          <a:off x="6070550" y="-4382037"/>
          <a:ext cx="1567160" cy="1033283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+mj-lt"/>
            </a:rPr>
            <a:t> совокупность навыков, знаний и умений, позволяющих человеку использовать объекты информационно-коммуникационных технологий (технику, программное обеспечение, средства коммуникации) в своей повседневной жизни.</a:t>
          </a:r>
        </a:p>
      </dsp:txBody>
      <dsp:txXfrm rot="-5400000">
        <a:off x="1687711" y="77304"/>
        <a:ext cx="10256337" cy="1414156"/>
      </dsp:txXfrm>
    </dsp:sp>
    <dsp:sp modelId="{EFB4D89E-0008-4E03-AAD0-13D3CDC0F1D5}">
      <dsp:nvSpPr>
        <dsp:cNvPr id="0" name=""/>
        <dsp:cNvSpPr/>
      </dsp:nvSpPr>
      <dsp:spPr>
        <a:xfrm rot="5400000">
          <a:off x="-361652" y="2585144"/>
          <a:ext cx="2411015" cy="1687710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15000"/>
                <a:satMod val="180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hade val="45000"/>
                <a:satMod val="170000"/>
              </a:schemeClr>
            </a:gs>
            <a:gs pos="70000">
              <a:schemeClr val="accent2">
                <a:hueOff val="2340759"/>
                <a:satOff val="-2919"/>
                <a:lumOff val="68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j-lt"/>
            </a:rPr>
            <a:t>ИКТ-компетенция</a:t>
          </a:r>
        </a:p>
      </dsp:txBody>
      <dsp:txXfrm rot="-5400000">
        <a:off x="1" y="3067346"/>
        <a:ext cx="1687710" cy="723305"/>
      </dsp:txXfrm>
    </dsp:sp>
    <dsp:sp modelId="{198EFC9C-DCA2-431F-86FB-8CFC3D8988C6}">
      <dsp:nvSpPr>
        <dsp:cNvPr id="0" name=""/>
        <dsp:cNvSpPr/>
      </dsp:nvSpPr>
      <dsp:spPr>
        <a:xfrm rot="5400000">
          <a:off x="6070550" y="-2159347"/>
          <a:ext cx="1567160" cy="10332839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+mj-lt"/>
            </a:rPr>
            <a:t> совокупность взаимосвязанных качеств личности (знаний, умений, навыков, способов деятельности), позволяющих при помощи реальных объектов и информационно-коммуникационных технологий самостоятельно искать, анализировать и отбирать необходимую информацию, организовывать, преобразовывать, сохранять и передавать ее.</a:t>
          </a:r>
        </a:p>
      </dsp:txBody>
      <dsp:txXfrm rot="-5400000">
        <a:off x="1687711" y="2299994"/>
        <a:ext cx="10256337" cy="1414156"/>
      </dsp:txXfrm>
    </dsp:sp>
    <dsp:sp modelId="{B26D941B-CD8B-4C97-BAF2-D64DC99E2282}">
      <dsp:nvSpPr>
        <dsp:cNvPr id="0" name=""/>
        <dsp:cNvSpPr/>
      </dsp:nvSpPr>
      <dsp:spPr>
        <a:xfrm rot="5400000">
          <a:off x="-361652" y="4807835"/>
          <a:ext cx="2411015" cy="1687710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15000"/>
                <a:satMod val="18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45000"/>
                <a:satMod val="17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j-lt"/>
            </a:rPr>
            <a:t>ИКТ-компетентность</a:t>
          </a:r>
        </a:p>
      </dsp:txBody>
      <dsp:txXfrm rot="-5400000">
        <a:off x="1" y="5290037"/>
        <a:ext cx="1687710" cy="723305"/>
      </dsp:txXfrm>
    </dsp:sp>
    <dsp:sp modelId="{43246295-892E-4A4C-BAA3-475AA8A28F99}">
      <dsp:nvSpPr>
        <dsp:cNvPr id="0" name=""/>
        <dsp:cNvSpPr/>
      </dsp:nvSpPr>
      <dsp:spPr>
        <a:xfrm rot="5400000">
          <a:off x="6070550" y="63343"/>
          <a:ext cx="1567160" cy="10332839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+mj-lt"/>
            </a:rPr>
            <a:t> деятельные индивидуальные способности и качества личности, владеющей информационно-коммуникационными компетенциями, определяющие возможность личности принимать правильные решения, творчески и эффективно решать задачи, которые возникают перед ней в процессе информационной деятельности, a ориентироваться в организационной среде.</a:t>
          </a:r>
        </a:p>
      </dsp:txBody>
      <dsp:txXfrm rot="-5400000">
        <a:off x="1687711" y="4522684"/>
        <a:ext cx="10256337" cy="1414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E63CF-DDB1-4121-9781-72CEB010551D}">
      <dsp:nvSpPr>
        <dsp:cNvPr id="0" name=""/>
        <dsp:cNvSpPr/>
      </dsp:nvSpPr>
      <dsp:spPr>
        <a:xfrm rot="16200000">
          <a:off x="-1318386" y="1319837"/>
          <a:ext cx="6412468" cy="3772792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212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 определению, архитектура — это описание сложной системы, состоящей из множества элементов, как единого целого.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Архитектура современного персонального компьютера является обобщением принципов построения ЭВМ, предложенным группой ученых во главе с Джоном фон Нейманом.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 В классической архитектуре неймановской ЭВМ можно выделить 5 основных блоков, показанных.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 С помощью устройств ввода (</a:t>
          </a:r>
          <a:r>
            <a:rPr lang="ru-RU" sz="1000" kern="1200" dirty="0" err="1"/>
            <a:t>УВв</a:t>
          </a:r>
          <a:r>
            <a:rPr lang="ru-RU" sz="1000" kern="1200" dirty="0"/>
            <a:t>) данные и программы, представленные в двоичной форме, попадают в оперативно-запоминающее устройство (ОЗУ), или память, машины.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Для реализации команд, образующих программу, используется арифметико-логическое устройство (АЛУ), выполняющее арифметические операции, операции сравнения, алгебры логики и др.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 Взаимодействие ОЗУ и АЛУ осуществляет устройство управления (УУ).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С </a:t>
          </a:r>
          <a:r>
            <a:rPr lang="ru-RU" sz="1000" kern="1200" dirty="0"/>
            <a:t>его помощью программа из ОЗУ передается в АЛУ, отыскиваются нужные данные, выполняются вычисления, происходит запись в память и организуется выдача результата посредством устройства вывода (</a:t>
          </a:r>
          <a:r>
            <a:rPr lang="ru-RU" sz="1000" kern="1200" dirty="0" err="1"/>
            <a:t>УВыв</a:t>
          </a:r>
          <a:r>
            <a:rPr lang="ru-RU" sz="1000" kern="1200" dirty="0"/>
            <a:t>).</a:t>
          </a:r>
        </a:p>
      </dsp:txBody>
      <dsp:txXfrm rot="5400000">
        <a:off x="1452" y="1282493"/>
        <a:ext cx="3772792" cy="3847480"/>
      </dsp:txXfrm>
    </dsp:sp>
    <dsp:sp modelId="{9DFFC547-AB6C-4CA6-95AC-1572C27148BC}">
      <dsp:nvSpPr>
        <dsp:cNvPr id="0" name=""/>
        <dsp:cNvSpPr/>
      </dsp:nvSpPr>
      <dsp:spPr>
        <a:xfrm rot="16200000">
          <a:off x="2737365" y="1319837"/>
          <a:ext cx="6412468" cy="3772792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212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Реальная структура современного компьютера значительно сложнее, что обусловлено стремлением к повышению его производительности и функциональных возможностей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Так, в структуре персональной ЭВМ появилась </a:t>
          </a:r>
          <a:r>
            <a:rPr lang="ru-RU" sz="1000" kern="1200" dirty="0" err="1"/>
            <a:t>кэшпамять</a:t>
          </a:r>
          <a:r>
            <a:rPr lang="ru-RU" sz="1000" kern="1200" dirty="0"/>
            <a:t>, введены каналы прямого доступа к оперативной памяти, используемые для обмена данными с устройствами ввода/вывода, минуя микропроцессор.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Периферийные устройства подключаются к аппаратуре компьютера через специальные контроллеры (К) или адаптеры (А) — устройства управления, освобождая процессор от непосредственного управления данным оборудованием.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В архитектуре персонального компьютера появился сопроцессор — устройство, функционирующее параллельно с главным процессором и выполняющее специфические операции: например, математический сопроцессор предназначен для сложных математических вычислений.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Системный блок является центральной частью ПК. В корпусе системного блока размещены внутренние устройства ПК. </a:t>
          </a:r>
        </a:p>
      </dsp:txBody>
      <dsp:txXfrm rot="5400000">
        <a:off x="4057203" y="1282493"/>
        <a:ext cx="3772792" cy="3847480"/>
      </dsp:txXfrm>
    </dsp:sp>
    <dsp:sp modelId="{E3DD718A-BCE3-49DA-98F3-40D9E8D5BCD6}">
      <dsp:nvSpPr>
        <dsp:cNvPr id="0" name=""/>
        <dsp:cNvSpPr/>
      </dsp:nvSpPr>
      <dsp:spPr>
        <a:xfrm rot="16200000">
          <a:off x="6793118" y="1319837"/>
          <a:ext cx="6412468" cy="3772792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212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В </a:t>
          </a:r>
          <a:r>
            <a:rPr lang="ru-RU" sz="1300" kern="1200" dirty="0"/>
            <a:t>состав системного блока входят следующие Устройства: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•  системная (материнская) плата с микропроцессором;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•  оперативная память;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•  накопитель на жестком магнитном диске;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•  контроллеры или адаптеры для подключения и управления внешними устройствами ПК (монитором, звуковыми колонками и др.);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•  порты для подключения внешних устройств (принтер,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мышьи др.);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•  внешние запоминающие устройства (ВЗУ) для гибких магнитных дисков и лазерных дисков типа CD-ROM и DVD-ROM.</a:t>
          </a:r>
        </a:p>
      </dsp:txBody>
      <dsp:txXfrm rot="5400000">
        <a:off x="8112956" y="1282493"/>
        <a:ext cx="3772792" cy="3847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0EC8B-A135-4FD9-9D3F-D7FE3511543D}">
      <dsp:nvSpPr>
        <dsp:cNvPr id="0" name=""/>
        <dsp:cNvSpPr/>
      </dsp:nvSpPr>
      <dsp:spPr>
        <a:xfrm>
          <a:off x="0" y="307657"/>
          <a:ext cx="10266045" cy="1416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Системная плата </a:t>
          </a:r>
          <a:r>
            <a:rPr lang="ru-RU" sz="1400" kern="1200" dirty="0">
              <a:latin typeface="+mj-lt"/>
            </a:rPr>
            <a:t>является интегрирующим (объединяющим) узлом ПК.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Системная плата во многом определяет конфигурацию ПК, поскольку от ее параметров зависит тип используемого микропроцессора, максимальный объем оперативной памяти, количество и способы подключения внешних устройств ПК и другие характеристики.</a:t>
          </a:r>
        </a:p>
      </dsp:txBody>
      <dsp:txXfrm>
        <a:off x="41484" y="349141"/>
        <a:ext cx="8109745" cy="1333399"/>
      </dsp:txXfrm>
    </dsp:sp>
    <dsp:sp modelId="{8C3407CF-30E5-44EB-A951-B8E0AEF1FE82}">
      <dsp:nvSpPr>
        <dsp:cNvPr id="0" name=""/>
        <dsp:cNvSpPr/>
      </dsp:nvSpPr>
      <dsp:spPr>
        <a:xfrm>
          <a:off x="905827" y="2171699"/>
          <a:ext cx="10266045" cy="2428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15000"/>
                <a:satMod val="180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hade val="45000"/>
                <a:satMod val="170000"/>
              </a:schemeClr>
            </a:gs>
            <a:gs pos="70000">
              <a:schemeClr val="accent2">
                <a:hueOff val="2340759"/>
                <a:satOff val="-2919"/>
                <a:lumOff val="68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Микропроцессор (или процессор) </a:t>
          </a:r>
          <a:r>
            <a:rPr lang="ru-RU" sz="1400" kern="1200" dirty="0">
              <a:latin typeface="+mj-lt"/>
            </a:rPr>
            <a:t>— это главная микросхема компьютера. Он запускает программный код, находящийся в памяти, и управляет всеми устройствами компьютера либо напрямую, либо через соответствующие контроллеры.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Основой любого микропроцессора является ядро, которое состоит из миллионов транзисторов, расположенных на кристалле кремния.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Микропроцессор имеет специальные ячейки, которые называются регистрами общего назначения (РОН).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Работа процессора состоит в выборе из памяти в определенной последовательности команд и данных и их выполнении.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Для </a:t>
          </a:r>
          <a:r>
            <a:rPr lang="ru-RU" sz="1400" kern="1200" dirty="0">
              <a:latin typeface="+mj-lt"/>
            </a:rPr>
            <a:t>повышения быстродействия ПК микропроцессор снабжен внутренней кэш-памятью.</a:t>
          </a:r>
        </a:p>
      </dsp:txBody>
      <dsp:txXfrm>
        <a:off x="976966" y="2242838"/>
        <a:ext cx="7897345" cy="2286598"/>
      </dsp:txXfrm>
    </dsp:sp>
    <dsp:sp modelId="{66B90ACD-38E8-4FE0-85AD-0CA595C1A257}">
      <dsp:nvSpPr>
        <dsp:cNvPr id="0" name=""/>
        <dsp:cNvSpPr/>
      </dsp:nvSpPr>
      <dsp:spPr>
        <a:xfrm>
          <a:off x="1811654" y="4991098"/>
          <a:ext cx="10266045" cy="1530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15000"/>
                <a:satMod val="18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45000"/>
                <a:satMod val="17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Обмен данными </a:t>
          </a:r>
          <a:r>
            <a:rPr lang="ru-RU" sz="1400" kern="1200" dirty="0">
              <a:latin typeface="+mj-lt"/>
            </a:rPr>
            <a:t>и командами между внутренними устройствами ПК происходит по проводникам многожильного кабеля — системной шине.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Основной задачей системной шины является передача данных между процессором и остальными электронными узлами компьютера. </a:t>
          </a:r>
        </a:p>
      </dsp:txBody>
      <dsp:txXfrm>
        <a:off x="1856486" y="5035930"/>
        <a:ext cx="7949959" cy="1441005"/>
      </dsp:txXfrm>
    </dsp:sp>
    <dsp:sp modelId="{215A0ED3-9559-461B-B00A-97010A1C6368}">
      <dsp:nvSpPr>
        <dsp:cNvPr id="0" name=""/>
        <dsp:cNvSpPr/>
      </dsp:nvSpPr>
      <dsp:spPr>
        <a:xfrm>
          <a:off x="9021649" y="1454972"/>
          <a:ext cx="1320593" cy="1320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9318782" y="1454972"/>
        <a:ext cx="726327" cy="993746"/>
      </dsp:txXfrm>
    </dsp:sp>
    <dsp:sp modelId="{4D6D267A-6C32-4230-ABD5-E72E985F781F}">
      <dsp:nvSpPr>
        <dsp:cNvPr id="0" name=""/>
        <dsp:cNvSpPr/>
      </dsp:nvSpPr>
      <dsp:spPr>
        <a:xfrm>
          <a:off x="9936998" y="4173672"/>
          <a:ext cx="1320593" cy="1320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10234131" y="4173672"/>
        <a:ext cx="726327" cy="993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9F3E0-02E0-4070-80B6-1393C24A39DC}">
      <dsp:nvSpPr>
        <dsp:cNvPr id="0" name=""/>
        <dsp:cNvSpPr/>
      </dsp:nvSpPr>
      <dsp:spPr>
        <a:xfrm>
          <a:off x="763839" y="0"/>
          <a:ext cx="6341997" cy="634199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1FAE9-A7A3-4FCB-953B-D1586A86822D}">
      <dsp:nvSpPr>
        <dsp:cNvPr id="0" name=""/>
        <dsp:cNvSpPr/>
      </dsp:nvSpPr>
      <dsp:spPr>
        <a:xfrm>
          <a:off x="506075" y="636982"/>
          <a:ext cx="10979823" cy="453353"/>
        </a:xfrm>
        <a:prstGeom prst="round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Операционная система (ОС) – программа, которая осуществляет диалог с пользователем, управляет компьютером, его ресурсами, запускает другие программы. </a:t>
          </a:r>
        </a:p>
      </dsp:txBody>
      <dsp:txXfrm>
        <a:off x="528206" y="659113"/>
        <a:ext cx="10935561" cy="409091"/>
      </dsp:txXfrm>
    </dsp:sp>
    <dsp:sp modelId="{AA2823F8-7C5B-414D-A3C8-6480CAD96C25}">
      <dsp:nvSpPr>
        <dsp:cNvPr id="0" name=""/>
        <dsp:cNvSpPr/>
      </dsp:nvSpPr>
      <dsp:spPr>
        <a:xfrm>
          <a:off x="506075" y="1147005"/>
          <a:ext cx="10979823" cy="453353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Операционная система позволяет работать на компьютере нескольким пользователям, причем каждый из них может настраивать интерфейс независимо от других и хранить документы в личных папках. </a:t>
          </a:r>
        </a:p>
      </dsp:txBody>
      <dsp:txXfrm>
        <a:off x="528206" y="1169136"/>
        <a:ext cx="10935561" cy="409091"/>
      </dsp:txXfrm>
    </dsp:sp>
    <dsp:sp modelId="{CAB5D838-9FD9-418C-8329-C7EA11013CA0}">
      <dsp:nvSpPr>
        <dsp:cNvPr id="0" name=""/>
        <dsp:cNvSpPr/>
      </dsp:nvSpPr>
      <dsp:spPr>
        <a:xfrm>
          <a:off x="506075" y="1657028"/>
          <a:ext cx="10979823" cy="453353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Для каждого пользователя в системе должна существовать учетная запись, определяющая его права.</a:t>
          </a:r>
        </a:p>
      </dsp:txBody>
      <dsp:txXfrm>
        <a:off x="528206" y="1679159"/>
        <a:ext cx="10935561" cy="409091"/>
      </dsp:txXfrm>
    </dsp:sp>
    <dsp:sp modelId="{4752960D-F62D-4B04-9712-DB3FB77F6C71}">
      <dsp:nvSpPr>
        <dsp:cNvPr id="0" name=""/>
        <dsp:cNvSpPr/>
      </dsp:nvSpPr>
      <dsp:spPr>
        <a:xfrm>
          <a:off x="506075" y="2167051"/>
          <a:ext cx="10979823" cy="453353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 Чтобы иметь возможность выполнить любое действие на компьютере, необходимо войти в систему под одной из имеющихся учетных записей.</a:t>
          </a:r>
        </a:p>
      </dsp:txBody>
      <dsp:txXfrm>
        <a:off x="528206" y="2189182"/>
        <a:ext cx="10935561" cy="409091"/>
      </dsp:txXfrm>
    </dsp:sp>
    <dsp:sp modelId="{DEB6C3DC-B86F-403B-978D-9C884FA8A7B3}">
      <dsp:nvSpPr>
        <dsp:cNvPr id="0" name=""/>
        <dsp:cNvSpPr/>
      </dsp:nvSpPr>
      <dsp:spPr>
        <a:xfrm>
          <a:off x="506075" y="2677074"/>
          <a:ext cx="10979823" cy="453353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Операционная система рассчитана на работу в первую очередь с мышью; альтернативным способом управления являются обычная или экранная клавиатуры. </a:t>
          </a:r>
        </a:p>
      </dsp:txBody>
      <dsp:txXfrm>
        <a:off x="528206" y="2699205"/>
        <a:ext cx="10935561" cy="409091"/>
      </dsp:txXfrm>
    </dsp:sp>
    <dsp:sp modelId="{1F4667AC-4607-4CD4-8D07-9FC0DB7A06F4}">
      <dsp:nvSpPr>
        <dsp:cNvPr id="0" name=""/>
        <dsp:cNvSpPr/>
      </dsp:nvSpPr>
      <dsp:spPr>
        <a:xfrm>
          <a:off x="506075" y="3187097"/>
          <a:ext cx="10979823" cy="2461248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Основными приемами работы с мышью являются: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щелчок – быстрое нажатие и отпускание левой кнопки мыши;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двойной щелчок – два щелчка, выполняемые с малым интервалом времени между ними;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перетаскивание (</a:t>
          </a:r>
          <a:r>
            <a:rPr lang="ru-RU" sz="1400" kern="1200" dirty="0" err="1">
              <a:latin typeface="+mj-lt"/>
            </a:rPr>
            <a:t>drag-and-drop</a:t>
          </a:r>
          <a:r>
            <a:rPr lang="ru-RU" sz="1400" kern="1200" dirty="0">
              <a:latin typeface="+mj-lt"/>
            </a:rPr>
            <a:t>) выполняется путем перемещения мыши при нажатой левой кнопке (обычно сопровождается перемещением экранного объекта, на котором установлен указатель);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протягивание мыши (</a:t>
          </a:r>
          <a:r>
            <a:rPr lang="ru-RU" sz="1400" kern="1200" dirty="0" err="1">
              <a:latin typeface="+mj-lt"/>
            </a:rPr>
            <a:t>drag</a:t>
          </a:r>
          <a:r>
            <a:rPr lang="ru-RU" sz="1400" kern="1200" dirty="0">
              <a:latin typeface="+mj-lt"/>
            </a:rPr>
            <a:t>) выполняется, как и перетаскивание, но при этом происходит не перемещение экранного объекта, а изменение его размеров;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специальное перетаскивание выполняется, как и перетаскивание, но при нажатой правой кнопке мыши (в конце перемещения экранного объекта при этом открывается меню, содержащее четыре пункта: Копировать,  Переместить,  Создать ярлык  и Отменить)</a:t>
          </a:r>
        </a:p>
      </dsp:txBody>
      <dsp:txXfrm>
        <a:off x="626223" y="3307245"/>
        <a:ext cx="10739527" cy="22209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A8924-B076-40D4-B2D5-320269148368}">
      <dsp:nvSpPr>
        <dsp:cNvPr id="0" name=""/>
        <dsp:cNvSpPr/>
      </dsp:nvSpPr>
      <dsp:spPr>
        <a:xfrm>
          <a:off x="0" y="42270"/>
          <a:ext cx="12020549" cy="542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Клавиатура состоит из следующих групп клавиш:</a:t>
          </a:r>
        </a:p>
      </dsp:txBody>
      <dsp:txXfrm>
        <a:off x="26501" y="68771"/>
        <a:ext cx="11967547" cy="489878"/>
      </dsp:txXfrm>
    </dsp:sp>
    <dsp:sp modelId="{89BEF27A-06EE-46F3-B9A9-2A81EA181EBB}">
      <dsp:nvSpPr>
        <dsp:cNvPr id="0" name=""/>
        <dsp:cNvSpPr/>
      </dsp:nvSpPr>
      <dsp:spPr>
        <a:xfrm>
          <a:off x="0" y="668670"/>
          <a:ext cx="12020549" cy="542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1. Основная группа клавиш</a:t>
          </a:r>
        </a:p>
      </dsp:txBody>
      <dsp:txXfrm>
        <a:off x="26501" y="695171"/>
        <a:ext cx="11967547" cy="489878"/>
      </dsp:txXfrm>
    </dsp:sp>
    <dsp:sp modelId="{5E6B8432-661A-459D-83A8-F02564F027AF}">
      <dsp:nvSpPr>
        <dsp:cNvPr id="0" name=""/>
        <dsp:cNvSpPr/>
      </dsp:nvSpPr>
      <dsp:spPr>
        <a:xfrm>
          <a:off x="0" y="1211550"/>
          <a:ext cx="12020549" cy="2221109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65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Клавиши набора (алфавитно-цифровые клавиши);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j-lt"/>
            </a:rPr>
            <a:t>Enter – </a:t>
          </a:r>
          <a:r>
            <a:rPr lang="ru-RU" sz="1400" kern="1200" dirty="0">
              <a:latin typeface="+mj-lt"/>
            </a:rPr>
            <a:t>клавиша ввода команды;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latin typeface="+mj-lt"/>
            </a:rPr>
            <a:t>Shift – </a:t>
          </a:r>
          <a:r>
            <a:rPr lang="ru-RU" sz="1400" kern="1200" dirty="0">
              <a:latin typeface="+mj-lt"/>
            </a:rPr>
            <a:t>клавиша верхнего регистра;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Caps</a:t>
          </a:r>
          <a:r>
            <a:rPr lang="ru-RU" sz="1400" kern="1200" dirty="0">
              <a:latin typeface="+mj-lt"/>
            </a:rPr>
            <a:t> </a:t>
          </a:r>
          <a:r>
            <a:rPr lang="ru-RU" sz="1400" kern="1200" dirty="0" err="1">
              <a:latin typeface="+mj-lt"/>
            </a:rPr>
            <a:t>Lock</a:t>
          </a:r>
          <a:r>
            <a:rPr lang="ru-RU" sz="1400" kern="1200" dirty="0">
              <a:latin typeface="+mj-lt"/>
            </a:rPr>
            <a:t> – клавиша фиксации верхнего регистра;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Ctrl</a:t>
          </a:r>
          <a:r>
            <a:rPr lang="ru-RU" sz="1400" kern="1200" dirty="0">
              <a:latin typeface="+mj-lt"/>
            </a:rPr>
            <a:t>, </a:t>
          </a:r>
          <a:r>
            <a:rPr lang="ru-RU" sz="1400" kern="1200" dirty="0" err="1">
              <a:latin typeface="+mj-lt"/>
            </a:rPr>
            <a:t>Alt</a:t>
          </a:r>
          <a:r>
            <a:rPr lang="ru-RU" sz="1400" kern="1200" dirty="0">
              <a:latin typeface="+mj-lt"/>
            </a:rPr>
            <a:t> – управляющие клавиши, используются для изменения назначения других клавиш;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Tab</a:t>
          </a:r>
          <a:r>
            <a:rPr lang="ru-RU" sz="1400" kern="1200" dirty="0">
              <a:latin typeface="+mj-lt"/>
            </a:rPr>
            <a:t> – клавиша табуляции, предназначена для перемещения курсора на несколько позиций вправо (курсор – мигающий знак (?), указывающий место ввода следующего символа);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Backspace</a:t>
          </a:r>
          <a:r>
            <a:rPr lang="ru-RU" sz="1400" kern="1200" dirty="0">
              <a:latin typeface="+mj-lt"/>
            </a:rPr>
            <a:t> – клавиша удаления символа слева от курсора;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– клавиша вызова главного меню;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 – клавиша вызова контекстного меню. </a:t>
          </a:r>
        </a:p>
      </dsp:txBody>
      <dsp:txXfrm>
        <a:off x="0" y="1211550"/>
        <a:ext cx="12020549" cy="2221109"/>
      </dsp:txXfrm>
    </dsp:sp>
    <dsp:sp modelId="{0C51AF31-918C-4025-9710-9F57E4BE0B28}">
      <dsp:nvSpPr>
        <dsp:cNvPr id="0" name=""/>
        <dsp:cNvSpPr/>
      </dsp:nvSpPr>
      <dsp:spPr>
        <a:xfrm>
          <a:off x="0" y="3432660"/>
          <a:ext cx="12020549" cy="542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2. Клавиши перемещения</a:t>
          </a:r>
        </a:p>
      </dsp:txBody>
      <dsp:txXfrm>
        <a:off x="26501" y="3459161"/>
        <a:ext cx="11967547" cy="489878"/>
      </dsp:txXfrm>
    </dsp:sp>
    <dsp:sp modelId="{2B5CAF6E-C379-4E7B-9187-BFDECE0335C6}">
      <dsp:nvSpPr>
        <dsp:cNvPr id="0" name=""/>
        <dsp:cNvSpPr/>
      </dsp:nvSpPr>
      <dsp:spPr>
        <a:xfrm>
          <a:off x="0" y="3975540"/>
          <a:ext cx="12020549" cy="1140569"/>
        </a:xfrm>
        <a:prstGeom prst="rect">
          <a:avLst/>
        </a:prstGeom>
        <a:solidFill>
          <a:srgbClr val="9D4AD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65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←,→, ↑, ↓  – клавиши перемещения курсора соответственно: влево,  вправо,  вверх, вниз;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PgUp</a:t>
          </a:r>
          <a:r>
            <a:rPr lang="ru-RU" sz="1400" kern="1200" dirty="0">
              <a:latin typeface="+mj-lt"/>
            </a:rPr>
            <a:t>, </a:t>
          </a:r>
          <a:r>
            <a:rPr lang="ru-RU" sz="1400" kern="1200" dirty="0" err="1">
              <a:latin typeface="+mj-lt"/>
            </a:rPr>
            <a:t>PgDn</a:t>
          </a:r>
          <a:r>
            <a:rPr lang="ru-RU" sz="1400" kern="1200" dirty="0">
              <a:latin typeface="+mj-lt"/>
            </a:rPr>
            <a:t> – клавиши перемещения на одну экранную страницу вверх/ вниз соответственно;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Home</a:t>
          </a:r>
          <a:r>
            <a:rPr lang="ru-RU" sz="1400" kern="1200" dirty="0">
              <a:latin typeface="+mj-lt"/>
            </a:rPr>
            <a:t>, </a:t>
          </a:r>
          <a:r>
            <a:rPr lang="ru-RU" sz="1400" kern="1200" dirty="0" err="1">
              <a:latin typeface="+mj-lt"/>
            </a:rPr>
            <a:t>End</a:t>
          </a:r>
          <a:r>
            <a:rPr lang="ru-RU" sz="1400" kern="1200" dirty="0">
              <a:latin typeface="+mj-lt"/>
            </a:rPr>
            <a:t> – клавиши перемещения курсора к началу и концу строки соответственно;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Delete</a:t>
          </a:r>
          <a:r>
            <a:rPr lang="ru-RU" sz="1400" kern="1200" dirty="0">
              <a:latin typeface="+mj-lt"/>
            </a:rPr>
            <a:t> – клавиша удаления символа справа от курсора (или над курсором);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 err="1">
              <a:latin typeface="+mj-lt"/>
            </a:rPr>
            <a:t>Insert</a:t>
          </a:r>
          <a:r>
            <a:rPr lang="ru-RU" sz="1400" kern="1200" dirty="0">
              <a:latin typeface="+mj-lt"/>
            </a:rPr>
            <a:t> – клавиша переключения режимов вставки/ замены: ввод с раздвижением символов (вставка) и ввод с замещением символов (замена).</a:t>
          </a:r>
        </a:p>
      </dsp:txBody>
      <dsp:txXfrm>
        <a:off x="0" y="3975540"/>
        <a:ext cx="12020549" cy="1140569"/>
      </dsp:txXfrm>
    </dsp:sp>
    <dsp:sp modelId="{C4D3D5A9-463E-4869-A3AF-D0C7C40944E7}">
      <dsp:nvSpPr>
        <dsp:cNvPr id="0" name=""/>
        <dsp:cNvSpPr/>
      </dsp:nvSpPr>
      <dsp:spPr>
        <a:xfrm>
          <a:off x="0" y="5116109"/>
          <a:ext cx="12020549" cy="542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Рабочий стол</a:t>
          </a:r>
        </a:p>
      </dsp:txBody>
      <dsp:txXfrm>
        <a:off x="26501" y="5142610"/>
        <a:ext cx="11967547" cy="489878"/>
      </dsp:txXfrm>
    </dsp:sp>
    <dsp:sp modelId="{1D7D049D-2B76-4378-A1A1-C56C2A61240A}">
      <dsp:nvSpPr>
        <dsp:cNvPr id="0" name=""/>
        <dsp:cNvSpPr/>
      </dsp:nvSpPr>
      <dsp:spPr>
        <a:xfrm>
          <a:off x="0" y="5658990"/>
          <a:ext cx="12020549" cy="1080539"/>
        </a:xfrm>
        <a:prstGeom prst="rect">
          <a:avLst/>
        </a:prstGeom>
        <a:solidFill>
          <a:srgbClr val="00C8A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65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Основную часть экрана занимает Рабочий стол. Рабочий стол – это графическая среда, на которой располагаются значки объектов  и элементы управления. 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 Если вы хотите видеть на Рабочем столе одну из системных папок (например,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>
              <a:latin typeface="+mj-lt"/>
            </a:rPr>
            <a:t>Компьютер или Панель управления), найдите нужный значок в меню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Пуск, щелкните на нем правой кнопкой и выберите команду Отображать на рабочем столе</a:t>
          </a:r>
        </a:p>
      </dsp:txBody>
      <dsp:txXfrm>
        <a:off x="0" y="5658990"/>
        <a:ext cx="12020549" cy="1080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CAC6F-102A-4225-B75B-55E2F15A4BB4}">
      <dsp:nvSpPr>
        <dsp:cNvPr id="0" name=""/>
        <dsp:cNvSpPr/>
      </dsp:nvSpPr>
      <dsp:spPr>
        <a:xfrm>
          <a:off x="5111961" y="2485418"/>
          <a:ext cx="2327061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ФАЙЛОВАЯ СИСТЕМА</a:t>
          </a:r>
        </a:p>
      </dsp:txBody>
      <dsp:txXfrm>
        <a:off x="5452751" y="2761787"/>
        <a:ext cx="1645481" cy="1334425"/>
      </dsp:txXfrm>
    </dsp:sp>
    <dsp:sp modelId="{94CF98EF-7883-492D-A403-F5EADFDF1795}">
      <dsp:nvSpPr>
        <dsp:cNvPr id="0" name=""/>
        <dsp:cNvSpPr/>
      </dsp:nvSpPr>
      <dsp:spPr>
        <a:xfrm rot="16200000">
          <a:off x="5991180" y="2187174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6261277" y="2186889"/>
        <a:ext cx="28431" cy="28431"/>
      </dsp:txXfrm>
    </dsp:sp>
    <dsp:sp modelId="{EBBC5F15-0413-4298-8D3E-BB8C59C329DC}">
      <dsp:nvSpPr>
        <dsp:cNvPr id="0" name=""/>
        <dsp:cNvSpPr/>
      </dsp:nvSpPr>
      <dsp:spPr>
        <a:xfrm>
          <a:off x="3616535" y="29629"/>
          <a:ext cx="5317914" cy="1887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Файловая система -  основная структура, используемая компьютером для упорядочения информации на диске.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Она определяет порядок, способ организации, хранения и именования данных на носителях информации в компьютерах, а также в другом электронном оборудовании.</a:t>
          </a:r>
        </a:p>
      </dsp:txBody>
      <dsp:txXfrm>
        <a:off x="4395325" y="305998"/>
        <a:ext cx="3760334" cy="1334425"/>
      </dsp:txXfrm>
    </dsp:sp>
    <dsp:sp modelId="{38DDFB2E-2098-450A-BAA1-255417F60668}">
      <dsp:nvSpPr>
        <dsp:cNvPr id="0" name=""/>
        <dsp:cNvSpPr/>
      </dsp:nvSpPr>
      <dsp:spPr>
        <a:xfrm rot="20422116">
          <a:off x="7304702" y="2827965"/>
          <a:ext cx="123342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233428" y="1393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890580" y="2811060"/>
        <a:ext cx="61671" cy="61671"/>
      </dsp:txXfrm>
    </dsp:sp>
    <dsp:sp modelId="{ED731BFC-7ADB-49D6-ABFA-9C1998288F2C}">
      <dsp:nvSpPr>
        <dsp:cNvPr id="0" name=""/>
        <dsp:cNvSpPr/>
      </dsp:nvSpPr>
      <dsp:spPr>
        <a:xfrm>
          <a:off x="7974630" y="1295398"/>
          <a:ext cx="4072480" cy="16023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Запоминающие устройства, такие как USB-устройства флэш-памяти и карты флэш-памяти, как правило, поступают в продажу уже   отформатированными производителем.</a:t>
          </a:r>
        </a:p>
      </dsp:txBody>
      <dsp:txXfrm>
        <a:off x="8571031" y="1530060"/>
        <a:ext cx="2879678" cy="1133047"/>
      </dsp:txXfrm>
    </dsp:sp>
    <dsp:sp modelId="{F94171B2-2FD4-4DCF-B625-E5F9F6D4EC5B}">
      <dsp:nvSpPr>
        <dsp:cNvPr id="0" name=""/>
        <dsp:cNvSpPr/>
      </dsp:nvSpPr>
      <dsp:spPr>
        <a:xfrm rot="767754">
          <a:off x="7382881" y="3785755"/>
          <a:ext cx="1049466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049466" y="1393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881378" y="3773449"/>
        <a:ext cx="52473" cy="52473"/>
      </dsp:txXfrm>
    </dsp:sp>
    <dsp:sp modelId="{094EAA2F-A8A2-494F-B122-071B017B6AAC}">
      <dsp:nvSpPr>
        <dsp:cNvPr id="0" name=""/>
        <dsp:cNvSpPr/>
      </dsp:nvSpPr>
      <dsp:spPr>
        <a:xfrm>
          <a:off x="8232057" y="3428996"/>
          <a:ext cx="3712296" cy="17318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 </a:t>
          </a:r>
          <a:r>
            <a:rPr lang="ru-RU" sz="1400" kern="1200" dirty="0">
              <a:latin typeface="+mj-lt"/>
            </a:rPr>
            <a:t>Компакт-диски и DVD-диски используют формат хранения, отличный от формата жестких дисков и съемных запоминающих устройств.</a:t>
          </a:r>
        </a:p>
      </dsp:txBody>
      <dsp:txXfrm>
        <a:off x="8775710" y="3682625"/>
        <a:ext cx="2624990" cy="1224630"/>
      </dsp:txXfrm>
    </dsp:sp>
    <dsp:sp modelId="{50BD5721-7741-4793-A71A-434668440180}">
      <dsp:nvSpPr>
        <dsp:cNvPr id="0" name=""/>
        <dsp:cNvSpPr/>
      </dsp:nvSpPr>
      <dsp:spPr>
        <a:xfrm rot="5400000">
          <a:off x="5991180" y="4642963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6261277" y="4642678"/>
        <a:ext cx="28431" cy="28431"/>
      </dsp:txXfrm>
    </dsp:sp>
    <dsp:sp modelId="{16CE99B4-EAEB-4F67-9280-84844D7A0FBC}">
      <dsp:nvSpPr>
        <dsp:cNvPr id="0" name=""/>
        <dsp:cNvSpPr/>
      </dsp:nvSpPr>
      <dsp:spPr>
        <a:xfrm>
          <a:off x="2873587" y="4941206"/>
          <a:ext cx="6803810" cy="18871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Просмотр и упорядочение файлов и папок.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Открыв папку или библиотеку, можно изменить представление файлов в окне. Например, могут понадобиться более крупные (или мелкие) значки или другое представление, позволяющее видеть разные типы сведений о каждом файле.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Для </a:t>
          </a:r>
          <a:r>
            <a:rPr lang="ru-RU" sz="1400" kern="1200" dirty="0">
              <a:latin typeface="+mj-lt"/>
            </a:rPr>
            <a:t>этого используют кнопку Вид панели инструментов.</a:t>
          </a:r>
        </a:p>
      </dsp:txBody>
      <dsp:txXfrm>
        <a:off x="3869982" y="5217575"/>
        <a:ext cx="4811020" cy="1334425"/>
      </dsp:txXfrm>
    </dsp:sp>
    <dsp:sp modelId="{D69E9AF7-4BA1-4AEC-843B-111EF1D062BA}">
      <dsp:nvSpPr>
        <dsp:cNvPr id="0" name=""/>
        <dsp:cNvSpPr/>
      </dsp:nvSpPr>
      <dsp:spPr>
        <a:xfrm rot="9951390">
          <a:off x="3867760" y="3855913"/>
          <a:ext cx="1316561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316561" y="1393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493126" y="3836930"/>
        <a:ext cx="65828" cy="65828"/>
      </dsp:txXfrm>
    </dsp:sp>
    <dsp:sp modelId="{6AA7DCDF-5E20-4095-8E1F-8A72ECAC8B4A}">
      <dsp:nvSpPr>
        <dsp:cNvPr id="0" name=""/>
        <dsp:cNvSpPr/>
      </dsp:nvSpPr>
      <dsp:spPr>
        <a:xfrm>
          <a:off x="258321" y="3686191"/>
          <a:ext cx="3951721" cy="15223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При каждом нажатии левой стороны кнопки «Вид» циклически меняется способ отображения файлов и папок. .</a:t>
          </a:r>
        </a:p>
      </dsp:txBody>
      <dsp:txXfrm>
        <a:off x="837037" y="3909135"/>
        <a:ext cx="2794289" cy="1076468"/>
      </dsp:txXfrm>
    </dsp:sp>
    <dsp:sp modelId="{92FF32A8-4244-47C1-9AB3-570FA26C3DE5}">
      <dsp:nvSpPr>
        <dsp:cNvPr id="0" name=""/>
        <dsp:cNvSpPr/>
      </dsp:nvSpPr>
      <dsp:spPr>
        <a:xfrm rot="11753010">
          <a:off x="4320225" y="2983058"/>
          <a:ext cx="87404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874043" y="1393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735396" y="2975137"/>
        <a:ext cx="43702" cy="43702"/>
      </dsp:txXfrm>
    </dsp:sp>
    <dsp:sp modelId="{835F1448-AA37-44CD-A5DC-023A04C3C03C}">
      <dsp:nvSpPr>
        <dsp:cNvPr id="0" name=""/>
        <dsp:cNvSpPr/>
      </dsp:nvSpPr>
      <dsp:spPr>
        <a:xfrm>
          <a:off x="0" y="1381302"/>
          <a:ext cx="4790452" cy="188716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Щелчок стрелки справа от кнопки «Вид» предоставляет и другие варианты.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Для точной настройки размера значков файлов и папок перетащите ползунок вверх или вниз.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Двигая </a:t>
          </a:r>
          <a:r>
            <a:rPr lang="ru-RU" sz="1400" kern="1200" dirty="0">
              <a:latin typeface="+mj-lt"/>
            </a:rPr>
            <a:t>ползунок, можно видеть изменение размера значков.</a:t>
          </a:r>
        </a:p>
      </dsp:txBody>
      <dsp:txXfrm>
        <a:off x="701545" y="1657671"/>
        <a:ext cx="3387362" cy="13344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3A9F0-E678-4ACB-B2DE-58D44A24DCB3}">
      <dsp:nvSpPr>
        <dsp:cNvPr id="0" name=""/>
        <dsp:cNvSpPr/>
      </dsp:nvSpPr>
      <dsp:spPr>
        <a:xfrm rot="5400000">
          <a:off x="7389900" y="-3613078"/>
          <a:ext cx="867593" cy="83143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Копирование и перемещение файлов и папок можно производить разными способами.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Наиболее часто используют для этого горячие клавиши (для копирования), контекстное меню выбранного файла или папки, выбирают команду копировать или переместить</a:t>
          </a:r>
        </a:p>
      </dsp:txBody>
      <dsp:txXfrm rot="-5400000">
        <a:off x="3666510" y="152664"/>
        <a:ext cx="8272022" cy="782889"/>
      </dsp:txXfrm>
    </dsp:sp>
    <dsp:sp modelId="{A5882B6D-562E-48EB-850D-6A4DC68ACEC8}">
      <dsp:nvSpPr>
        <dsp:cNvPr id="0" name=""/>
        <dsp:cNvSpPr/>
      </dsp:nvSpPr>
      <dsp:spPr>
        <a:xfrm>
          <a:off x="1565" y="1862"/>
          <a:ext cx="3664944" cy="10844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Копирование и перемещение файлов и папок</a:t>
          </a:r>
        </a:p>
      </dsp:txBody>
      <dsp:txXfrm>
        <a:off x="543811" y="1862"/>
        <a:ext cx="2580453" cy="1084491"/>
      </dsp:txXfrm>
    </dsp:sp>
    <dsp:sp modelId="{B42C282D-9DEF-4822-8DAD-2A9C03015634}">
      <dsp:nvSpPr>
        <dsp:cNvPr id="0" name=""/>
        <dsp:cNvSpPr/>
      </dsp:nvSpPr>
      <dsp:spPr>
        <a:xfrm rot="5400000">
          <a:off x="7389900" y="-2474362"/>
          <a:ext cx="867593" cy="83143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Чаще всего новые файлы создаются с помощью программы. Например, можно создать текстовый документ в программе обработки текста или файл фильма в программе редактирования видео.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Некоторые программы создают файл при своем запуске. Например, открывающийся редактор </a:t>
          </a:r>
          <a:r>
            <a:rPr lang="ru-RU" sz="1400" kern="1200" dirty="0" err="1">
              <a:latin typeface="+mj-lt"/>
            </a:rPr>
            <a:t>WordPad</a:t>
          </a:r>
          <a:r>
            <a:rPr lang="ru-RU" sz="1400" kern="1200" dirty="0">
              <a:latin typeface="+mj-lt"/>
            </a:rPr>
            <a:t> запускается с чистой страницей</a:t>
          </a:r>
        </a:p>
      </dsp:txBody>
      <dsp:txXfrm rot="-5400000">
        <a:off x="3666510" y="1291380"/>
        <a:ext cx="8272022" cy="782889"/>
      </dsp:txXfrm>
    </dsp:sp>
    <dsp:sp modelId="{29E42834-85DB-4CFC-9ACF-DAF07CCD0841}">
      <dsp:nvSpPr>
        <dsp:cNvPr id="0" name=""/>
        <dsp:cNvSpPr/>
      </dsp:nvSpPr>
      <dsp:spPr>
        <a:xfrm>
          <a:off x="1565" y="1140579"/>
          <a:ext cx="3664944" cy="10844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Создание и удаление файлов</a:t>
          </a:r>
        </a:p>
      </dsp:txBody>
      <dsp:txXfrm>
        <a:off x="543811" y="1140579"/>
        <a:ext cx="2580453" cy="1084491"/>
      </dsp:txXfrm>
    </dsp:sp>
    <dsp:sp modelId="{2386915F-79DA-467E-8EC9-8043B0572251}">
      <dsp:nvSpPr>
        <dsp:cNvPr id="0" name=""/>
        <dsp:cNvSpPr/>
      </dsp:nvSpPr>
      <dsp:spPr>
        <a:xfrm rot="5400000">
          <a:off x="7389900" y="-1335645"/>
          <a:ext cx="867593" cy="831437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Открыть любой файл можно двойным щелчком.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Файл обычно открывается в программе, использованной для его создания или изменения.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Например</a:t>
          </a:r>
          <a:r>
            <a:rPr lang="ru-RU" sz="1400" kern="1200" dirty="0">
              <a:latin typeface="+mj-lt"/>
            </a:rPr>
            <a:t>, текстовый файл открывается в программе обработки текстов</a:t>
          </a:r>
        </a:p>
      </dsp:txBody>
      <dsp:txXfrm rot="-5400000">
        <a:off x="3666510" y="2430097"/>
        <a:ext cx="8272022" cy="782889"/>
      </dsp:txXfrm>
    </dsp:sp>
    <dsp:sp modelId="{9C6BD57E-D207-427D-A229-E167C3A7DC0A}">
      <dsp:nvSpPr>
        <dsp:cNvPr id="0" name=""/>
        <dsp:cNvSpPr/>
      </dsp:nvSpPr>
      <dsp:spPr>
        <a:xfrm>
          <a:off x="1565" y="2279295"/>
          <a:ext cx="3664944" cy="10844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Открытие существующего файла</a:t>
          </a:r>
        </a:p>
      </dsp:txBody>
      <dsp:txXfrm>
        <a:off x="543811" y="2279295"/>
        <a:ext cx="2580453" cy="1084491"/>
      </dsp:txXfrm>
    </dsp:sp>
    <dsp:sp modelId="{2FF952CD-7D78-4F4B-84F3-2E65CA79DE89}">
      <dsp:nvSpPr>
        <dsp:cNvPr id="0" name=""/>
        <dsp:cNvSpPr/>
      </dsp:nvSpPr>
      <dsp:spPr>
        <a:xfrm rot="5400000">
          <a:off x="7389900" y="-196929"/>
          <a:ext cx="867593" cy="831437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Для быстрого доступа к папкам или быстрого создания файла можно создавать ярлыки папок или программ.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Для </a:t>
          </a:r>
          <a:r>
            <a:rPr lang="ru-RU" sz="1400" kern="1200" dirty="0">
              <a:latin typeface="+mj-lt"/>
            </a:rPr>
            <a:t>создания ярлыка папки или программы необходимо в контекстном меню программы выбрать команду Создать ярлык</a:t>
          </a:r>
        </a:p>
      </dsp:txBody>
      <dsp:txXfrm rot="-5400000">
        <a:off x="3666510" y="3568813"/>
        <a:ext cx="8272022" cy="782889"/>
      </dsp:txXfrm>
    </dsp:sp>
    <dsp:sp modelId="{9D8BD30E-870B-4790-BDD2-0392ED447F39}">
      <dsp:nvSpPr>
        <dsp:cNvPr id="0" name=""/>
        <dsp:cNvSpPr/>
      </dsp:nvSpPr>
      <dsp:spPr>
        <a:xfrm>
          <a:off x="1565" y="3418012"/>
          <a:ext cx="3664944" cy="108449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Создание ярлыка папки и файла</a:t>
          </a:r>
        </a:p>
      </dsp:txBody>
      <dsp:txXfrm>
        <a:off x="543811" y="3418012"/>
        <a:ext cx="2580453" cy="1084491"/>
      </dsp:txXfrm>
    </dsp:sp>
    <dsp:sp modelId="{8ED44DB6-9514-40EB-945F-4F9191C52455}">
      <dsp:nvSpPr>
        <dsp:cNvPr id="0" name=""/>
        <dsp:cNvSpPr/>
      </dsp:nvSpPr>
      <dsp:spPr>
        <a:xfrm rot="5400000">
          <a:off x="7389900" y="941787"/>
          <a:ext cx="867593" cy="831437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Атрибуты — это дополнительные параметры, определяющие свойства файлов.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Операционная </a:t>
          </a:r>
          <a:r>
            <a:rPr lang="ru-RU" sz="1400" kern="1200" dirty="0">
              <a:latin typeface="+mj-lt"/>
            </a:rPr>
            <a:t>система позволяет их контролировать и изменять; состояние атрибутов учитывается при проведении автоматических операций с файлами.</a:t>
          </a:r>
        </a:p>
      </dsp:txBody>
      <dsp:txXfrm rot="-5400000">
        <a:off x="3666510" y="4707529"/>
        <a:ext cx="8272022" cy="782889"/>
      </dsp:txXfrm>
    </dsp:sp>
    <dsp:sp modelId="{AEE0EE95-4B84-4BB2-BFA6-6088FB811890}">
      <dsp:nvSpPr>
        <dsp:cNvPr id="0" name=""/>
        <dsp:cNvSpPr/>
      </dsp:nvSpPr>
      <dsp:spPr>
        <a:xfrm>
          <a:off x="1565" y="4556728"/>
          <a:ext cx="3664944" cy="108449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j-lt"/>
            </a:rPr>
            <a:t>Управление атрибутами файлов</a:t>
          </a:r>
        </a:p>
      </dsp:txBody>
      <dsp:txXfrm>
        <a:off x="543811" y="4556728"/>
        <a:ext cx="2580453" cy="1084491"/>
      </dsp:txXfrm>
    </dsp:sp>
    <dsp:sp modelId="{6C169364-E5E7-433A-9868-85C29E8C65AC}">
      <dsp:nvSpPr>
        <dsp:cNvPr id="0" name=""/>
        <dsp:cNvSpPr/>
      </dsp:nvSpPr>
      <dsp:spPr>
        <a:xfrm rot="5400000">
          <a:off x="7389900" y="2080503"/>
          <a:ext cx="867593" cy="83143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«Только для чтения» (</a:t>
          </a:r>
          <a:r>
            <a:rPr lang="ru-RU" sz="1400" kern="1200" dirty="0" err="1">
              <a:latin typeface="+mj-lt"/>
            </a:rPr>
            <a:t>Read</a:t>
          </a:r>
          <a:r>
            <a:rPr lang="ru-RU" sz="1400" kern="1200" dirty="0">
              <a:latin typeface="+mj-lt"/>
            </a:rPr>
            <a:t> </a:t>
          </a:r>
          <a:r>
            <a:rPr lang="ru-RU" sz="1400" kern="1200" dirty="0" err="1">
              <a:latin typeface="+mj-lt"/>
            </a:rPr>
            <a:t>only</a:t>
          </a:r>
          <a:r>
            <a:rPr lang="ru-RU" sz="1400" kern="1200" dirty="0">
              <a:latin typeface="+mj-lt"/>
            </a:rPr>
            <a:t>);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«Скрытый» (</a:t>
          </a:r>
          <a:r>
            <a:rPr lang="en-US" sz="1400" kern="1200" dirty="0">
              <a:latin typeface="+mj-lt"/>
            </a:rPr>
            <a:t>Hidden);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«Системный» (</a:t>
          </a:r>
          <a:r>
            <a:rPr lang="en-US" sz="1400" kern="1200" dirty="0">
              <a:latin typeface="+mj-lt"/>
            </a:rPr>
            <a:t>System);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«Архивный» (</a:t>
          </a:r>
          <a:r>
            <a:rPr lang="en-US" sz="1400" kern="1200" dirty="0">
              <a:latin typeface="+mj-lt"/>
            </a:rPr>
            <a:t>Archive)</a:t>
          </a:r>
          <a:endParaRPr lang="ru-RU" sz="1400" kern="1200" dirty="0">
            <a:latin typeface="+mj-lt"/>
          </a:endParaRPr>
        </a:p>
      </dsp:txBody>
      <dsp:txXfrm rot="-5400000">
        <a:off x="3666510" y="5846245"/>
        <a:ext cx="8272022" cy="782889"/>
      </dsp:txXfrm>
    </dsp:sp>
    <dsp:sp modelId="{AA451079-A142-4B31-AA30-F9213D6973AB}">
      <dsp:nvSpPr>
        <dsp:cNvPr id="0" name=""/>
        <dsp:cNvSpPr/>
      </dsp:nvSpPr>
      <dsp:spPr>
        <a:xfrm>
          <a:off x="1565" y="5695445"/>
          <a:ext cx="3664944" cy="10844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j-lt"/>
            </a:rPr>
            <a:t>Основных атрибутов четыре:</a:t>
          </a:r>
        </a:p>
      </dsp:txBody>
      <dsp:txXfrm>
        <a:off x="543811" y="5695445"/>
        <a:ext cx="2580453" cy="108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82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16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8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0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5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3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png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зрыв: 14 точек 1">
            <a:extLst>
              <a:ext uri="{FF2B5EF4-FFF2-40B4-BE49-F238E27FC236}">
                <a16:creationId xmlns:a16="http://schemas.microsoft.com/office/drawing/2014/main" id="{E10D7F5D-820B-4126-B793-BCCADFCA2599}"/>
              </a:ext>
            </a:extLst>
          </p:cNvPr>
          <p:cNvSpPr/>
          <p:nvPr/>
        </p:nvSpPr>
        <p:spPr>
          <a:xfrm>
            <a:off x="209550" y="0"/>
            <a:ext cx="11982450" cy="830104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cap="all" dirty="0">
                <a:latin typeface="+mj-lt"/>
              </a:rPr>
              <a:t>Основы цифровой грамотности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C1FEB-80DB-48CD-A7E4-73C55737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830105"/>
            <a:ext cx="5353050" cy="39323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33EFC-816E-4B4B-A33C-3BA817F57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10" y="830104"/>
            <a:ext cx="6720280" cy="41228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EE021C-3CFF-4066-AB77-6A14D6D9539B}"/>
              </a:ext>
            </a:extLst>
          </p:cNvPr>
          <p:cNvSpPr/>
          <p:nvPr/>
        </p:nvSpPr>
        <p:spPr>
          <a:xfrm>
            <a:off x="209550" y="4762501"/>
            <a:ext cx="1203741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Цифровая грамотность - способность определить местонахождение, организовать, понять, оценить, и создать информацию, используя цифровую технологию.</a:t>
            </a:r>
          </a:p>
          <a:p>
            <a:pPr algn="ctr"/>
            <a:r>
              <a:rPr lang="ru-RU" sz="2400" dirty="0">
                <a:latin typeface="+mj-lt"/>
              </a:rPr>
              <a:t>Знание и умение человека использовать информационно-коммуникационные</a:t>
            </a:r>
          </a:p>
          <a:p>
            <a:pPr algn="ctr"/>
            <a:r>
              <a:rPr lang="ru-RU" sz="2400" dirty="0">
                <a:latin typeface="+mj-lt"/>
              </a:rPr>
              <a:t>технологии в повседневной и профессиональной деятельности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9BD7F8-FDD2-4F6C-A073-FAEDFB4EEA35}"/>
              </a:ext>
            </a:extLst>
          </p:cNvPr>
          <p:cNvSpPr/>
          <p:nvPr/>
        </p:nvSpPr>
        <p:spPr>
          <a:xfrm>
            <a:off x="314326" y="4670763"/>
            <a:ext cx="11668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7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C9DD010-3A96-4BF5-86D2-146089FB271B}"/>
              </a:ext>
            </a:extLst>
          </p:cNvPr>
          <p:cNvGraphicFramePr/>
          <p:nvPr/>
        </p:nvGraphicFramePr>
        <p:xfrm>
          <a:off x="104776" y="442667"/>
          <a:ext cx="11991974" cy="634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D460-6E73-49C0-943D-E741B0D18BF1}"/>
              </a:ext>
            </a:extLst>
          </p:cNvPr>
          <p:cNvSpPr/>
          <p:nvPr/>
        </p:nvSpPr>
        <p:spPr>
          <a:xfrm>
            <a:off x="104776" y="73335"/>
            <a:ext cx="11991974" cy="369332"/>
          </a:xfrm>
          <a:prstGeom prst="rect">
            <a:avLst/>
          </a:prstGeom>
          <a:solidFill>
            <a:srgbClr val="9D4AD6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КРАТКИЕ СВЕДЕНИЯ ОБ ОПЕРАЦИОННОЙ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99594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8456217-6967-4F95-9BBE-490DBDFF6E98}"/>
              </a:ext>
            </a:extLst>
          </p:cNvPr>
          <p:cNvGraphicFramePr/>
          <p:nvPr/>
        </p:nvGraphicFramePr>
        <p:xfrm>
          <a:off x="95250" y="0"/>
          <a:ext cx="1202055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42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1C71BD0-8EE2-4C9F-907B-55EE0C8997F4}"/>
              </a:ext>
            </a:extLst>
          </p:cNvPr>
          <p:cNvGraphicFramePr/>
          <p:nvPr/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23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FEFF8C94-4DC4-43E2-BA21-B93CAFD41DA7}"/>
              </a:ext>
            </a:extLst>
          </p:cNvPr>
          <p:cNvSpPr/>
          <p:nvPr/>
        </p:nvSpPr>
        <p:spPr>
          <a:xfrm>
            <a:off x="0" y="-68735"/>
            <a:ext cx="12153899" cy="3067348"/>
          </a:xfrm>
          <a:prstGeom prst="horizontalScroll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зависимости от количества файлов и способа их упорядочения поиск файла может означать просмотр сотен файлов и вложенных папок. .Для экономии сил и времени при поиске нужного файла можно воспользоваться полем поиска.</a:t>
            </a:r>
          </a:p>
          <a:p>
            <a:r>
              <a:rPr lang="ru-RU" dirty="0"/>
              <a:t>Поле поиска находится в верхней части каждого окна. Для поиска файла нужно открыть папку или библиотеку, которые наиболее логично использовать в качестве отправной точки для поиска, щелкнуть поле поиска и начать ввод. Поле поиска фильтрует текущее представление на основе вводимого текста. В результате поиска отображаются файлы, соответствующие условиям, заданным для имени, меток, других свойств файла, или даже текста в текстовом документе.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3E34C-8C9C-44DA-A39D-9AFC47AC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79411"/>
            <a:ext cx="6368823" cy="4016664"/>
          </a:xfrm>
          <a:prstGeom prst="rect">
            <a:avLst/>
          </a:prstGeom>
        </p:spPr>
      </p:pic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E5C677ED-CAC8-4E4C-9280-1B597313286B}"/>
              </a:ext>
            </a:extLst>
          </p:cNvPr>
          <p:cNvSpPr/>
          <p:nvPr/>
        </p:nvSpPr>
        <p:spPr>
          <a:xfrm>
            <a:off x="6246701" y="2679411"/>
            <a:ext cx="6076949" cy="3851261"/>
          </a:xfrm>
          <a:prstGeom prst="verticalScroll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поиске файла с использованием свойства (такого как тип файла) можно сузить поиск до начала ввода, щелкнув поле поиска, а затем выбрав одно из свойств прямо под полем поиска. Это действие добавляет фильтр поиска (например «тип») в текст поиска, позволяя получить более точные результаты.</a:t>
            </a:r>
          </a:p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Если не удалось найти нужный файл, можно изменить всю область поиска, щелкнув один из вариантов в нижней части списка результатов поиска. Например, если поиск файла в библиотеке «Документы» закончился неудачей, можно щелкнуть Библиотеки, чтобы включить в поиск остальные библиотеки</a:t>
            </a:r>
            <a:endParaRPr lang="ru-RU" sz="1600" dirty="0"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B39E4B-BB86-40A2-A6BD-FDB45E124360}"/>
              </a:ext>
            </a:extLst>
          </p:cNvPr>
          <p:cNvSpPr/>
          <p:nvPr/>
        </p:nvSpPr>
        <p:spPr>
          <a:xfrm>
            <a:off x="76200" y="-61872"/>
            <a:ext cx="11687175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+mj-lt"/>
              </a:rPr>
              <a:t>Поиск файлов</a:t>
            </a:r>
          </a:p>
        </p:txBody>
      </p:sp>
    </p:spTree>
    <p:extLst>
      <p:ext uri="{BB962C8B-B14F-4D97-AF65-F5344CB8AC3E}">
        <p14:creationId xmlns:p14="http://schemas.microsoft.com/office/powerpoint/2010/main" val="314252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8C4E782-D83A-4A69-8D63-C009981CA598}"/>
              </a:ext>
            </a:extLst>
          </p:cNvPr>
          <p:cNvGraphicFramePr/>
          <p:nvPr/>
        </p:nvGraphicFramePr>
        <p:xfrm>
          <a:off x="85725" y="0"/>
          <a:ext cx="1198245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50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B43921-32C0-4702-9CB2-7B7177C7FD1A}"/>
              </a:ext>
            </a:extLst>
          </p:cNvPr>
          <p:cNvSpPr/>
          <p:nvPr/>
        </p:nvSpPr>
        <p:spPr>
          <a:xfrm>
            <a:off x="76200" y="0"/>
            <a:ext cx="12115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РАБОТА С ТЕКСТОВЫМ ДОКУМЕНТОМ. ОСНОВНЫЕ ОПЕРАЦИИ С ТЕКСТОМ: СТИЛИ, КОЛОНТИТУЛЫ, ШАБЛОНЫ, ГИПЕРТЕКСТОВОЕ ОГЛАВЛЕНИЕ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EC4E00-9EBE-4A34-9921-4B3DC572D766}"/>
              </a:ext>
            </a:extLst>
          </p:cNvPr>
          <p:cNvGraphicFramePr/>
          <p:nvPr/>
        </p:nvGraphicFramePr>
        <p:xfrm>
          <a:off x="76200" y="646331"/>
          <a:ext cx="12115800" cy="62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BF492F-7AA8-44B0-A803-04DBB5F30BD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0" y="5619750"/>
            <a:ext cx="950119" cy="98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B74819-BD06-4357-892D-B89F834F330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80" y="4155164"/>
            <a:ext cx="1506220" cy="982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7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86FDB9C-42A1-4C91-BFB5-B00C8217AB14}"/>
              </a:ext>
            </a:extLst>
          </p:cNvPr>
          <p:cNvGraphicFramePr/>
          <p:nvPr/>
        </p:nvGraphicFramePr>
        <p:xfrm>
          <a:off x="0" y="0"/>
          <a:ext cx="1212532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D61088-7F72-49BC-A92C-C5776A1587D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744210"/>
            <a:ext cx="4297045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98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E8F7E9D-6302-4644-8804-EC4FA9766E9F}"/>
              </a:ext>
            </a:extLst>
          </p:cNvPr>
          <p:cNvGraphicFramePr/>
          <p:nvPr/>
        </p:nvGraphicFramePr>
        <p:xfrm>
          <a:off x="76200" y="0"/>
          <a:ext cx="1203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A43711-84F0-416A-9CCF-2547774351C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42" y="314325"/>
            <a:ext cx="2466658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310EC0-7949-46F0-8CE9-86151EAC901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2" y="2305685"/>
            <a:ext cx="2390775" cy="184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97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B44E46B-93F8-4FB9-816D-8FA2C8FF844B}"/>
              </a:ext>
            </a:extLst>
          </p:cNvPr>
          <p:cNvGraphicFramePr/>
          <p:nvPr/>
        </p:nvGraphicFramePr>
        <p:xfrm>
          <a:off x="85725" y="-1"/>
          <a:ext cx="11925300" cy="677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33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439084-3F61-429C-B0C8-E4393DA7153C}"/>
              </a:ext>
            </a:extLst>
          </p:cNvPr>
          <p:cNvSpPr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РАСЧЕТЫ В </a:t>
            </a:r>
            <a:r>
              <a:rPr lang="en-US" cap="all" dirty="0">
                <a:solidFill>
                  <a:schemeClr val="bg1"/>
                </a:solidFill>
                <a:latin typeface="+mj-lt"/>
              </a:rPr>
              <a:t>Exce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l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СОЗДАНИЕ И РЕДАКТИРОВАНИЕ ТАБЛИЦ И ДИАГРАММ. СОРТИРОВКА И ФИЛЬТРАЦИЯ СПИСКА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34CB5-FD66-4D53-B198-A8B764069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" y="4400550"/>
            <a:ext cx="12192000" cy="240479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27AB53E-FD8E-4DA3-819E-8CE03084AD1E}"/>
              </a:ext>
            </a:extLst>
          </p:cNvPr>
          <p:cNvGraphicFramePr/>
          <p:nvPr/>
        </p:nvGraphicFramePr>
        <p:xfrm>
          <a:off x="71120" y="352426"/>
          <a:ext cx="12120878" cy="404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632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188F7D-91B1-421C-A282-DDA4BB7F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85725"/>
            <a:ext cx="7335520" cy="4831716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16271D8-A4B1-417B-9237-6B8CB340D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791259"/>
              </p:ext>
            </p:extLst>
          </p:nvPr>
        </p:nvGraphicFramePr>
        <p:xfrm>
          <a:off x="-1" y="4815840"/>
          <a:ext cx="12192001" cy="213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5E6D3C-6BA0-4980-8623-308D8008C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869" y="85725"/>
            <a:ext cx="4589781" cy="47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7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9EB2A53-008C-40BD-B2CF-1342C0BE9768}"/>
              </a:ext>
            </a:extLst>
          </p:cNvPr>
          <p:cNvGraphicFramePr/>
          <p:nvPr/>
        </p:nvGraphicFramePr>
        <p:xfrm>
          <a:off x="0" y="0"/>
          <a:ext cx="121158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строка формул">
            <a:extLst>
              <a:ext uri="{FF2B5EF4-FFF2-40B4-BE49-F238E27FC236}">
                <a16:creationId xmlns:a16="http://schemas.microsoft.com/office/drawing/2014/main" id="{F3E4D92A-A6E3-45A1-90B7-9D70953145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77" y="4903469"/>
            <a:ext cx="2506345" cy="94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ктивная область">
            <a:extLst>
              <a:ext uri="{FF2B5EF4-FFF2-40B4-BE49-F238E27FC236}">
                <a16:creationId xmlns:a16="http://schemas.microsoft.com/office/drawing/2014/main" id="{B395DD21-3ACC-4F31-A36C-4BF7EEE7006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65" y="3908107"/>
            <a:ext cx="3743960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66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447240C-56FC-44B0-9D6E-4DB3CE780690}"/>
              </a:ext>
            </a:extLst>
          </p:cNvPr>
          <p:cNvGraphicFramePr/>
          <p:nvPr/>
        </p:nvGraphicFramePr>
        <p:xfrm>
          <a:off x="0" y="38099"/>
          <a:ext cx="12096750" cy="461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17E64A-7C72-4FD1-9AA9-699CB3F84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1" y="4229100"/>
            <a:ext cx="4210050" cy="27813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4F8162-FA8C-43B3-87F9-17D9D7B5EAA2}"/>
              </a:ext>
            </a:extLst>
          </p:cNvPr>
          <p:cNvSpPr/>
          <p:nvPr/>
        </p:nvSpPr>
        <p:spPr>
          <a:xfrm>
            <a:off x="4305301" y="4299288"/>
            <a:ext cx="7791448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Выравнивание содержимого ячеек </a:t>
            </a:r>
            <a:r>
              <a:rPr lang="ru-RU" sz="1400" dirty="0" err="1">
                <a:latin typeface="+mj-lt"/>
              </a:rPr>
              <a:t>Excel</a:t>
            </a:r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Вкладка "Выравнивание" окна диалога "Формат ячеек" контролирует расположение текста и чисел в ячейках. Эту вкладку можно также использовать для создания многострочных надписей, повторения ряда символов в одной или нескольких ячейках, изменения ориентации текста.</a:t>
            </a:r>
          </a:p>
        </p:txBody>
      </p:sp>
      <p:pic>
        <p:nvPicPr>
          <p:cNvPr id="6" name="Рисунок 5" descr="Выравнивание">
            <a:extLst>
              <a:ext uri="{FF2B5EF4-FFF2-40B4-BE49-F238E27FC236}">
                <a16:creationId xmlns:a16="http://schemas.microsoft.com/office/drawing/2014/main" id="{C7D837A9-7678-41D5-ACCE-B1D688EDE09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90" y="5215296"/>
            <a:ext cx="2667635" cy="1604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214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: стрелка вниз 1">
            <a:extLst>
              <a:ext uri="{FF2B5EF4-FFF2-40B4-BE49-F238E27FC236}">
                <a16:creationId xmlns:a16="http://schemas.microsoft.com/office/drawing/2014/main" id="{317644E0-75C9-478F-97E2-3A1BF1457045}"/>
              </a:ext>
            </a:extLst>
          </p:cNvPr>
          <p:cNvSpPr/>
          <p:nvPr/>
        </p:nvSpPr>
        <p:spPr>
          <a:xfrm>
            <a:off x="133349" y="412611"/>
            <a:ext cx="12058651" cy="2687479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Функции </a:t>
            </a:r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 – это специальные, заранее созданные формулы, которые позволяют легко и быстро выполнять сложные вычисления. Их можно сравнить со специальными клавишами на калькуляторах, предназначенных для вычисления квадратных корней, логарифмов и проч.</a:t>
            </a:r>
          </a:p>
          <a:p>
            <a:r>
              <a:rPr lang="ru-RU" dirty="0" err="1">
                <a:solidFill>
                  <a:schemeClr val="bg1"/>
                </a:solidFill>
              </a:rPr>
              <a:t>Excel</a:t>
            </a:r>
            <a:r>
              <a:rPr lang="ru-RU" dirty="0">
                <a:solidFill>
                  <a:schemeClr val="bg1"/>
                </a:solidFill>
              </a:rPr>
              <a:t> имеет несколько сотен встроенных функций, которые выполняют широкий спектр различных вычислений. Некоторые функции являются эквивалентами длинных математических формул, которые можно сделать самому. А некоторые функции в виде формул реализовать невозможно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4D48D8-3DEA-4E59-ACFF-F26F230E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862"/>
            <a:ext cx="6591300" cy="19716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9D4CF9-FAB9-40D0-ADB8-954317665AE3}"/>
              </a:ext>
            </a:extLst>
          </p:cNvPr>
          <p:cNvSpPr/>
          <p:nvPr/>
        </p:nvSpPr>
        <p:spPr>
          <a:xfrm>
            <a:off x="5203768" y="0"/>
            <a:ext cx="3044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atin typeface="+mj-lt"/>
              </a:rPr>
              <a:t>Функции </a:t>
            </a:r>
            <a:r>
              <a:rPr lang="en-US" b="1" cap="all" dirty="0">
                <a:latin typeface="+mj-lt"/>
              </a:rPr>
              <a:t>Excel </a:t>
            </a:r>
            <a:endParaRPr lang="ru-RU" b="1" cap="all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82BD1-1611-4E3F-947B-48104B4BB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4511516"/>
            <a:ext cx="5324475" cy="2533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6DA8BA-DD7D-4636-8780-E746BBA58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2952750"/>
            <a:ext cx="1905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E49876-D273-472F-BD53-DAD6F97E3050}"/>
              </a:ext>
            </a:extLst>
          </p:cNvPr>
          <p:cNvSpPr/>
          <p:nvPr/>
        </p:nvSpPr>
        <p:spPr>
          <a:xfrm>
            <a:off x="76200" y="0"/>
            <a:ext cx="11963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РАЗРАБОТКА МУЛЬТИМЕДИА ПРЕЗЕНТАЦИИ: АНИМАЦИИ, ПЕРЕХОДЫ, ГИПЕРТЕКСТ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44956FF-07A6-4428-ABB2-6ED06EAC7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883425"/>
              </p:ext>
            </p:extLst>
          </p:nvPr>
        </p:nvGraphicFramePr>
        <p:xfrm>
          <a:off x="19050" y="352426"/>
          <a:ext cx="12096750" cy="641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10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5F2F955-960A-47A3-9E2A-E342B0010C7C}"/>
              </a:ext>
            </a:extLst>
          </p:cNvPr>
          <p:cNvGraphicFramePr/>
          <p:nvPr/>
        </p:nvGraphicFramePr>
        <p:xfrm>
          <a:off x="0" y="304800"/>
          <a:ext cx="120777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2E1211-A69C-4BD9-964A-F98B302C598E}"/>
              </a:ext>
            </a:extLst>
          </p:cNvPr>
          <p:cNvSpPr/>
          <p:nvPr/>
        </p:nvSpPr>
        <p:spPr>
          <a:xfrm>
            <a:off x="0" y="0"/>
            <a:ext cx="120777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+mj-lt"/>
              </a:rPr>
              <a:t>3.	Этапы разработки и создания мультимедиа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7424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A494E3-F93C-4AD0-B222-C38C516DB23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104773"/>
            <a:ext cx="3830637" cy="311467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F11F9B-3006-45DB-8D43-F217079B73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930" y="33337"/>
            <a:ext cx="4414839" cy="331469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D24ADA-72C7-4CED-94A6-B433EFF8E84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4839" y="-1"/>
            <a:ext cx="3895724" cy="332422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09E572-A27A-4F93-8FFF-43FC17F68F1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9448"/>
            <a:ext cx="3902074" cy="363855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F846F-FCD9-4A7F-82E4-E212DD6C3BB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4917" y="3305173"/>
            <a:ext cx="4479928" cy="353377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6427D-D02F-4E39-A2B9-14CFC2CDD03B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6699" y="3305173"/>
            <a:ext cx="4233863" cy="3552827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90F8B6-99BA-414E-9E7A-B469A747EE1C}"/>
              </a:ext>
            </a:extLst>
          </p:cNvPr>
          <p:cNvSpPr/>
          <p:nvPr/>
        </p:nvSpPr>
        <p:spPr>
          <a:xfrm>
            <a:off x="1327981" y="2158484"/>
            <a:ext cx="205896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Создание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CBDC77-191A-4CEA-B42B-93B3801C6C38}"/>
              </a:ext>
            </a:extLst>
          </p:cNvPr>
          <p:cNvSpPr/>
          <p:nvPr/>
        </p:nvSpPr>
        <p:spPr>
          <a:xfrm>
            <a:off x="4960558" y="2579132"/>
            <a:ext cx="26725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Выбор дизайна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9D5436-B9A8-4FD3-8F0A-32076242EC28}"/>
              </a:ext>
            </a:extLst>
          </p:cNvPr>
          <p:cNvSpPr/>
          <p:nvPr/>
        </p:nvSpPr>
        <p:spPr>
          <a:xfrm>
            <a:off x="9604658" y="1978967"/>
            <a:ext cx="2515905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Выбор разметки </a:t>
            </a:r>
            <a:r>
              <a:rPr lang="ru-RU" dirty="0" err="1"/>
              <a:t>слайдачерез</a:t>
            </a:r>
            <a:r>
              <a:rPr lang="ru-RU" dirty="0"/>
              <a:t> пункт меню «Создать слайд».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61AC7A3-CA10-40F2-A59C-921610D84C83}"/>
              </a:ext>
            </a:extLst>
          </p:cNvPr>
          <p:cNvSpPr/>
          <p:nvPr/>
        </p:nvSpPr>
        <p:spPr>
          <a:xfrm>
            <a:off x="1160643" y="4039668"/>
            <a:ext cx="2480287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Выбор разметки слайда через пункт меню «Макет».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67CDDE-8CC6-49D3-94C8-37815117578F}"/>
              </a:ext>
            </a:extLst>
          </p:cNvPr>
          <p:cNvSpPr/>
          <p:nvPr/>
        </p:nvSpPr>
        <p:spPr>
          <a:xfrm>
            <a:off x="4776203" y="6054683"/>
            <a:ext cx="302794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Вставка рисунка из файла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7FB5B7-42C6-4B07-BF1F-D58FE0896E76}"/>
              </a:ext>
            </a:extLst>
          </p:cNvPr>
          <p:cNvSpPr/>
          <p:nvPr/>
        </p:nvSpPr>
        <p:spPr>
          <a:xfrm>
            <a:off x="8842469" y="6054683"/>
            <a:ext cx="172701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Вставка клипа</a:t>
            </a:r>
          </a:p>
        </p:txBody>
      </p:sp>
    </p:spTree>
    <p:extLst>
      <p:ext uri="{BB962C8B-B14F-4D97-AF65-F5344CB8AC3E}">
        <p14:creationId xmlns:p14="http://schemas.microsoft.com/office/powerpoint/2010/main" val="2083521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A515DE-5C49-432C-99E6-C833782DB655}"/>
              </a:ext>
            </a:extLst>
          </p:cNvPr>
          <p:cNvSpPr/>
          <p:nvPr/>
        </p:nvSpPr>
        <p:spPr>
          <a:xfrm>
            <a:off x="258418" y="0"/>
            <a:ext cx="1142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РАБОТА В ИНТЕРНЕТЕ: СЕРВИСЫ ИНТЕРНЕТ. ПОИСК ИНФОРМАЦИИ. СОЦИАЛЬНЫЕ СЕТИ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2BC3B89-52A5-4FED-BC3D-A9DA507939FB}"/>
              </a:ext>
            </a:extLst>
          </p:cNvPr>
          <p:cNvGraphicFramePr/>
          <p:nvPr/>
        </p:nvGraphicFramePr>
        <p:xfrm>
          <a:off x="0" y="369332"/>
          <a:ext cx="12115800" cy="636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66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71CA82C-FF95-4312-872A-4B65E9F77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669663"/>
              </p:ext>
            </p:extLst>
          </p:nvPr>
        </p:nvGraphicFramePr>
        <p:xfrm>
          <a:off x="114300" y="57150"/>
          <a:ext cx="11963400" cy="674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59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0D03C3-106D-4C4D-B71F-B4E1EF580203}"/>
              </a:ext>
            </a:extLst>
          </p:cNvPr>
          <p:cNvSpPr/>
          <p:nvPr/>
        </p:nvSpPr>
        <p:spPr>
          <a:xfrm>
            <a:off x="238125" y="1"/>
            <a:ext cx="1183957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+mj-lt"/>
              </a:rPr>
              <a:t>Яndex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(http://www.yandex.ru) – самая популярная в настоящее время отечественная поисковая система (рис.). Начала работу в 1997 г. Она содержит более 6,1 миллиардов документов, поддерживает собственный каталог Интернет-ресурсов. Также является лучшей поисковой системой для выявления иллюстраций. Описание возможностей поиска представлено на странице: http://help.yandex.ru/search/.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7B6D7-6424-4DD3-AC1E-A682A9D5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574543"/>
            <a:ext cx="9734551" cy="52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8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C745A-6972-4631-A28A-26D05BDB9D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139"/>
            <a:ext cx="4095750" cy="2576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4D58E2-79AA-4716-8126-FB6447BA5BAC}"/>
              </a:ext>
            </a:extLst>
          </p:cNvPr>
          <p:cNvSpPr/>
          <p:nvPr/>
        </p:nvSpPr>
        <p:spPr>
          <a:xfrm>
            <a:off x="4318539" y="0"/>
            <a:ext cx="227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Почтовые сервисы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1291C4A-B4C9-45D8-B7BC-96FAC1D9F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391658"/>
              </p:ext>
            </p:extLst>
          </p:nvPr>
        </p:nvGraphicFramePr>
        <p:xfrm>
          <a:off x="0" y="369331"/>
          <a:ext cx="12192000" cy="380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104DE7-0F41-42AE-AC4F-16956C4F9D2E}"/>
              </a:ext>
            </a:extLst>
          </p:cNvPr>
          <p:cNvSpPr/>
          <p:nvPr/>
        </p:nvSpPr>
        <p:spPr>
          <a:xfrm>
            <a:off x="95250" y="4867274"/>
            <a:ext cx="139786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</a:rPr>
              <a:t>Страница входа в сервисы </a:t>
            </a:r>
            <a:r>
              <a:rPr lang="ru-RU" sz="1600" dirty="0" err="1">
                <a:solidFill>
                  <a:schemeClr val="bg1"/>
                </a:solidFill>
                <a:latin typeface="+mj-lt"/>
              </a:rPr>
              <a:t>Google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5A1D2-BD74-47F2-958E-B6F98EC0165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4171950"/>
            <a:ext cx="4514849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654BC-615D-4699-82F2-9B8EC418E253}"/>
              </a:ext>
            </a:extLst>
          </p:cNvPr>
          <p:cNvPicPr/>
          <p:nvPr/>
        </p:nvPicPr>
        <p:blipFill rotWithShape="1">
          <a:blip r:embed="rId9"/>
          <a:srcRect l="55951" t="1901" r="14741"/>
          <a:stretch/>
        </p:blipFill>
        <p:spPr bwMode="auto">
          <a:xfrm>
            <a:off x="9239886" y="4221781"/>
            <a:ext cx="2018665" cy="269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Выноска: стрелка влево 8">
            <a:extLst>
              <a:ext uri="{FF2B5EF4-FFF2-40B4-BE49-F238E27FC236}">
                <a16:creationId xmlns:a16="http://schemas.microsoft.com/office/drawing/2014/main" id="{4A6FEA4A-E9BE-4022-A4D3-E3A7895C8665}"/>
              </a:ext>
            </a:extLst>
          </p:cNvPr>
          <p:cNvSpPr/>
          <p:nvPr/>
        </p:nvSpPr>
        <p:spPr>
          <a:xfrm>
            <a:off x="7784465" y="4152900"/>
            <a:ext cx="1652270" cy="116955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244"/>
            </a:avLst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Верхняя часть страницы регистрации в сервисах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Google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EB1263-841D-4846-A1F2-145591931040}"/>
              </a:ext>
            </a:extLst>
          </p:cNvPr>
          <p:cNvSpPr/>
          <p:nvPr/>
        </p:nvSpPr>
        <p:spPr>
          <a:xfrm>
            <a:off x="10887074" y="4281139"/>
            <a:ext cx="1304926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j-lt"/>
              </a:rPr>
              <a:t>Нижняя часть страницы регистрации в сервисах </a:t>
            </a:r>
            <a:r>
              <a:rPr lang="ru-RU" sz="1200" dirty="0" err="1">
                <a:solidFill>
                  <a:schemeClr val="bg1"/>
                </a:solidFill>
                <a:latin typeface="+mj-lt"/>
              </a:rPr>
              <a:t>Google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27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8A42E3-5968-4545-8739-168DED4E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77" y="1"/>
            <a:ext cx="6321883" cy="31255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E4678-EB95-4017-AE35-981B518A9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5517"/>
            <a:ext cx="6360159" cy="3648074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987020D-7167-4D57-AFD8-5683701DB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579083"/>
              </p:ext>
            </p:extLst>
          </p:nvPr>
        </p:nvGraphicFramePr>
        <p:xfrm>
          <a:off x="5895799" y="0"/>
          <a:ext cx="6648449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87CD4A-CE73-4999-BD7E-5F4AE0D3E1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161" y="3989658"/>
            <a:ext cx="5831840" cy="1511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0E51E1-FF5A-4AF5-9546-E3C7FBFF52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0160" y="5500818"/>
            <a:ext cx="5831840" cy="13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7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721111-E296-4C24-A58C-780A0A3F5387}"/>
              </a:ext>
            </a:extLst>
          </p:cNvPr>
          <p:cNvSpPr/>
          <p:nvPr/>
        </p:nvSpPr>
        <p:spPr>
          <a:xfrm>
            <a:off x="19051" y="0"/>
            <a:ext cx="1204912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РАБОТА В ПОРТАЛЕ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ГОСУДАРСТВЕННЫХ</a:t>
            </a:r>
            <a:r>
              <a:rPr lang="ru-RU" dirty="0">
                <a:solidFill>
                  <a:schemeClr val="bg1"/>
                </a:solidFill>
              </a:rPr>
              <a:t> УСЛУГ «ГОСУСЛУГИ</a:t>
            </a:r>
            <a:r>
              <a:rPr lang="ru-RU" dirty="0"/>
              <a:t>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7187AF-C3FE-4615-BEFD-48F613F98709}"/>
              </a:ext>
            </a:extLst>
          </p:cNvPr>
          <p:cNvSpPr/>
          <p:nvPr/>
        </p:nvSpPr>
        <p:spPr>
          <a:xfrm>
            <a:off x="-9524" y="349237"/>
            <a:ext cx="12201524" cy="26776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Термины и сокращения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ЕСИА – Единая система идентификации и аутентификации, обеспечивает доступ различных категорий пользователей (например, физических лиц, представителей юридических лиц, индивидуальных предпринимателей) к информации, содержащейся в государственных информационных системах, муниципальных информационных системах и иных информационных системах.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СНИЛС – страховой номер индивидуального лицевого счета гражданина в системе обязательного пенсионного страхования. СНИЛС указан на страховом свидетельстве обязательного пенсионного страхования (ССОПС, «зеленая» пластиковая карта).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ЮЛ – юридическое лицо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ФЛ − физическое лицо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Введение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Создать личный кабинет физического лица на портале ГОСУСЛУГИ достаточно просто, для этого Вам необходимо иметь: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•	Паспорт (паспортные данные); Страховое свидетельство обязательного пенсионного страхования (СНИЛСЮ, его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одиннадцатизначный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номер);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</a:rPr>
              <a:t>•	Мобильный телефон или электронная почта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10E107-D2E8-4335-B246-6F26715E46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609"/>
            <a:ext cx="2605085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8019E2-4045-4451-9C05-8EC4CBAF74CD}"/>
              </a:ext>
            </a:extLst>
          </p:cNvPr>
          <p:cNvSpPr/>
          <p:nvPr/>
        </p:nvSpPr>
        <p:spPr>
          <a:xfrm>
            <a:off x="19051" y="3952875"/>
            <a:ext cx="2586034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Предварительная регистрация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A5B595-3F6C-4A43-A184-390B090BC6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73033"/>
            <a:ext cx="2605085" cy="258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046663-D1E1-4AF5-9F95-30296235A3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2967338"/>
            <a:ext cx="4345940" cy="13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390525-4544-4998-A277-8AB28B1B6D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643187" y="4338379"/>
            <a:ext cx="4345940" cy="24896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5E79FB-A699-4991-9118-E04C0C55992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70077" y="3013608"/>
            <a:ext cx="5240972" cy="2310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FDA562-D828-48FA-BBBB-091ECB05BBB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897687" y="4972050"/>
            <a:ext cx="5294313" cy="19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2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A500178-975E-476E-8EA3-643810472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559349"/>
              </p:ext>
            </p:extLst>
          </p:nvPr>
        </p:nvGraphicFramePr>
        <p:xfrm>
          <a:off x="114299" y="0"/>
          <a:ext cx="11972925" cy="671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16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495B6F0-BFC1-46D0-826D-CF2AAD2FE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947363"/>
              </p:ext>
            </p:extLst>
          </p:nvPr>
        </p:nvGraphicFramePr>
        <p:xfrm>
          <a:off x="95250" y="0"/>
          <a:ext cx="120205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05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784081-240D-41DB-BFCF-88B659B9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725275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2397E9-3D86-4C87-987F-1A949553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9751"/>
            <a:ext cx="3219450" cy="27241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5538F0-7E2A-4035-82C8-775A052F500E}"/>
              </a:ext>
            </a:extLst>
          </p:cNvPr>
          <p:cNvSpPr/>
          <p:nvPr/>
        </p:nvSpPr>
        <p:spPr>
          <a:xfrm>
            <a:off x="257176" y="0"/>
            <a:ext cx="1193482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Компьютерная грамотность охватывает операции с персональным компьютером, умение использовать компьютерные программные средства, работать с электронным текстом, электронными таблицами, создавать презентации и базы данных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B03AA0-A9FE-429B-965C-0B5139896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1" y="923330"/>
            <a:ext cx="8601074" cy="59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F00D965-CF21-4591-849B-F2141680FFCD}"/>
              </a:ext>
            </a:extLst>
          </p:cNvPr>
          <p:cNvGraphicFramePr/>
          <p:nvPr/>
        </p:nvGraphicFramePr>
        <p:xfrm>
          <a:off x="142875" y="369332"/>
          <a:ext cx="11887200" cy="641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400F5F-E864-4747-9350-525433DBE8E8}"/>
              </a:ext>
            </a:extLst>
          </p:cNvPr>
          <p:cNvSpPr/>
          <p:nvPr/>
        </p:nvSpPr>
        <p:spPr>
          <a:xfrm>
            <a:off x="142875" y="0"/>
            <a:ext cx="12049125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+mj-lt"/>
              </a:rPr>
              <a:t>Состав и структура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86790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D2A048D-FE72-45B3-A955-FC7FE0101874}"/>
              </a:ext>
            </a:extLst>
          </p:cNvPr>
          <p:cNvGraphicFramePr/>
          <p:nvPr/>
        </p:nvGraphicFramePr>
        <p:xfrm>
          <a:off x="0" y="0"/>
          <a:ext cx="12077700" cy="677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96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9564F7E3-6549-4799-A643-03858D758F84}"/>
              </a:ext>
            </a:extLst>
          </p:cNvPr>
          <p:cNvSpPr/>
          <p:nvPr/>
        </p:nvSpPr>
        <p:spPr>
          <a:xfrm>
            <a:off x="66676" y="-1095375"/>
            <a:ext cx="5391149" cy="9949994"/>
          </a:xfrm>
          <a:prstGeom prst="rightArrow">
            <a:avLst>
              <a:gd name="adj1" fmla="val 45090"/>
              <a:gd name="adj2" fmla="val 34946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Интерфейсы ПК. В общем случае под стандартным интерфейсом понимается совокупность унифицированных аппаратных, программных и конструктивных средств, необходимых для реализации </a:t>
            </a:r>
            <a:r>
              <a:rPr lang="ru-RU" dirty="0">
                <a:latin typeface="+mj-lt"/>
              </a:rPr>
              <a:t>взаимодействия</a:t>
            </a:r>
            <a:r>
              <a:rPr lang="ru-RU" dirty="0"/>
              <a:t> различных функциональных компонентов в системах. Применительно к персональным компьютерам к стандартным интерфейсам относятся все порты ввода/вывода, различные слоты расширения системной платы (PCI, AGP) и другие разъемы, используемые для подключения различных устройств в единое целое.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3618A-F2B4-4585-99F9-910F17D9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1625" y="0"/>
            <a:ext cx="68103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75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4839</Words>
  <Application>Microsoft Office PowerPoint</Application>
  <PresentationFormat>Широкоэкранный</PresentationFormat>
  <Paragraphs>331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Лыкова</dc:creator>
  <cp:lastModifiedBy>Нина Лыкова</cp:lastModifiedBy>
  <cp:revision>10</cp:revision>
  <dcterms:created xsi:type="dcterms:W3CDTF">2020-03-24T02:25:34Z</dcterms:created>
  <dcterms:modified xsi:type="dcterms:W3CDTF">2020-03-24T05:33:01Z</dcterms:modified>
</cp:coreProperties>
</file>