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7" r:id="rId2"/>
    <p:sldId id="269" r:id="rId3"/>
    <p:sldId id="274" r:id="rId4"/>
    <p:sldId id="258" r:id="rId5"/>
    <p:sldId id="259" r:id="rId6"/>
    <p:sldId id="270" r:id="rId7"/>
    <p:sldId id="271" r:id="rId8"/>
    <p:sldId id="272" r:id="rId9"/>
    <p:sldId id="273" r:id="rId10"/>
    <p:sldId id="263" r:id="rId11"/>
    <p:sldId id="266" r:id="rId12"/>
    <p:sldId id="264" r:id="rId13"/>
    <p:sldId id="265" r:id="rId14"/>
    <p:sldId id="260" r:id="rId15"/>
    <p:sldId id="261" r:id="rId16"/>
    <p:sldId id="262" r:id="rId17"/>
    <p:sldId id="267" r:id="rId18"/>
    <p:sldId id="268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9326C9-ED53-49DE-B566-71952676DEE9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60D4FE3-4FCF-4FB4-9F82-281A45970F3A}">
      <dgm:prSet phldrT="[Текст]" custT="1"/>
      <dgm:spPr/>
      <dgm:t>
        <a:bodyPr/>
        <a:lstStyle/>
        <a:p>
          <a:r>
            <a:rPr lang="ru-RU" sz="2000" b="1" dirty="0">
              <a:latin typeface="+mj-lt"/>
            </a:rPr>
            <a:t>В совре­менном обществе все больше внимания уделяется информаци­онным процессам и технологиям. </a:t>
          </a:r>
        </a:p>
      </dgm:t>
    </dgm:pt>
    <dgm:pt modelId="{4F90F707-1D7B-421B-BAFB-D8BED42FF048}" type="parTrans" cxnId="{2B2A641A-8271-40FC-9CD5-5E6175A3BD70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34FFD62-4DB4-455B-B7A8-C7740D490BE7}" type="sibTrans" cxnId="{2B2A641A-8271-40FC-9CD5-5E6175A3BD70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F2DB9842-5A96-434D-A668-F3573BAED928}">
      <dgm:prSet custT="1"/>
      <dgm:spPr/>
      <dgm:t>
        <a:bodyPr/>
        <a:lstStyle/>
        <a:p>
          <a:r>
            <a:rPr lang="ru-RU" sz="2000" b="1" dirty="0">
              <a:latin typeface="+mj-lt"/>
            </a:rPr>
            <a:t>В настоящее время мы живем в информационном обществе, признаками которого являются:</a:t>
          </a:r>
        </a:p>
      </dgm:t>
    </dgm:pt>
    <dgm:pt modelId="{5FA6A5E8-469F-4404-BFDB-CF16FCD53EAC}" type="parTrans" cxnId="{0E60D34A-C7E5-4EEC-AD34-664499F623D9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BA5E0D0-B6DE-4D68-81A1-5C4924F4E5FD}" type="sibTrans" cxnId="{0E60D34A-C7E5-4EEC-AD34-664499F623D9}">
      <dgm:prSet custT="1"/>
      <dgm:spPr/>
      <dgm:t>
        <a:bodyPr/>
        <a:lstStyle/>
        <a:p>
          <a:endParaRPr lang="ru-RU" sz="1600">
            <a:latin typeface="+mj-lt"/>
          </a:endParaRPr>
        </a:p>
      </dgm:t>
    </dgm:pt>
    <dgm:pt modelId="{F3D0ABBD-BDB3-4439-A105-0DF202A4DF27}">
      <dgm:prSet custT="1"/>
      <dgm:spPr/>
      <dgm:t>
        <a:bodyPr/>
        <a:lstStyle/>
        <a:p>
          <a:r>
            <a:rPr lang="ru-RU" sz="1600" dirty="0">
              <a:latin typeface="+mj-lt"/>
            </a:rPr>
            <a:t>возрастание значения информации как стратегического ресурса развития;</a:t>
          </a:r>
        </a:p>
      </dgm:t>
    </dgm:pt>
    <dgm:pt modelId="{A2432A6C-D9A0-47CE-8306-151120C5BB62}" type="parTrans" cxnId="{DE2CAFB9-0046-4A96-87A1-AC7C77E18FB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EB6AAA4-EA3E-4C12-94B5-3443A7F6C671}" type="sibTrans" cxnId="{DE2CAFB9-0046-4A96-87A1-AC7C77E18FB1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220784D-09F5-4B4C-B19A-3D20A1F590E4}">
      <dgm:prSet custT="1"/>
      <dgm:spPr/>
      <dgm:t>
        <a:bodyPr/>
        <a:lstStyle/>
        <a:p>
          <a:r>
            <a:rPr lang="ru-RU" sz="1600" dirty="0">
              <a:latin typeface="+mj-lt"/>
            </a:rPr>
            <a:t> разнообразие </a:t>
          </a:r>
          <a:r>
            <a:rPr lang="ru-RU" sz="1600" dirty="0" err="1">
              <a:latin typeface="+mj-lt"/>
            </a:rPr>
            <a:t>релаксаторских</a:t>
          </a:r>
          <a:r>
            <a:rPr lang="ru-RU" sz="1600" dirty="0">
              <a:latin typeface="+mj-lt"/>
            </a:rPr>
            <a:t> технологий (релаксация - расслабление, освобождение тела, психики от ненужного напря­жения; снятие стресса);</a:t>
          </a:r>
        </a:p>
      </dgm:t>
    </dgm:pt>
    <dgm:pt modelId="{A951F1D0-F5B6-4CE4-AC82-C3FA7980709F}" type="parTrans" cxnId="{8146C455-755D-45EF-A442-9CDD5396C38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FBAF7A2-1672-45A5-98FD-CAA568A54A0C}" type="sibTrans" cxnId="{8146C455-755D-45EF-A442-9CDD5396C38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FF99074-35D3-42C2-BABE-CBE29745D2EA}">
      <dgm:prSet custT="1"/>
      <dgm:spPr/>
      <dgm:t>
        <a:bodyPr/>
        <a:lstStyle/>
        <a:p>
          <a:r>
            <a:rPr lang="ru-RU" sz="1600" dirty="0">
              <a:latin typeface="+mj-lt"/>
            </a:rPr>
            <a:t>увеличение информационной емкости всех сфер челове­ческой деятельности, расширение информационных услуг;</a:t>
          </a:r>
        </a:p>
      </dgm:t>
    </dgm:pt>
    <dgm:pt modelId="{692F5E81-7E24-4E3C-B504-99D31BC7B8DA}" type="parTrans" cxnId="{8DC3BACF-4D25-42D6-AE58-4327466AA6B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379BDC3-6AFF-40EF-AB51-02F56EBE42F6}" type="sibTrans" cxnId="{8DC3BACF-4D25-42D6-AE58-4327466AA6B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3D0B7C1-576E-4A52-9ED7-F60C5F8D9C0A}">
      <dgm:prSet custT="1"/>
      <dgm:spPr/>
      <dgm:t>
        <a:bodyPr/>
        <a:lstStyle/>
        <a:p>
          <a:r>
            <a:rPr lang="ru-RU" sz="1600" dirty="0">
              <a:latin typeface="+mj-lt"/>
            </a:rPr>
            <a:t> широкое использование информационных технологий</a:t>
          </a:r>
        </a:p>
      </dgm:t>
    </dgm:pt>
    <dgm:pt modelId="{4577F87E-9C98-4DAA-9CE5-E5CA2E9E52E8}" type="parTrans" cxnId="{202AB558-1892-4126-BBE4-C8C561A67D2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404F621-2BE4-40B1-856E-9D72CC2B46E3}" type="sibTrans" cxnId="{202AB558-1892-4126-BBE4-C8C561A67D2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C2F5A090-F095-4641-BBCB-08A93C7BD35B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Сегодня «информация» - один из основных способов отражения внешнего мира с помощью различных сигналов и знаков. </a:t>
          </a:r>
        </a:p>
      </dgm:t>
    </dgm:pt>
    <dgm:pt modelId="{96DF0ADE-5059-4D51-B685-836426544FBE}" type="parTrans" cxnId="{31DDF069-B978-4296-A244-7019B22D53A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784535E-9D85-4FED-9A87-DC1B38970EF2}" type="sibTrans" cxnId="{31DDF069-B978-4296-A244-7019B22D53A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CD694B6-C8A3-424B-81AE-7A03E81B096B}">
      <dgm:prSet phldrT="[Текст]" custT="1"/>
      <dgm:spPr/>
      <dgm:t>
        <a:bodyPr/>
        <a:lstStyle/>
        <a:p>
          <a:r>
            <a:rPr lang="ru-RU" sz="1600" dirty="0">
              <a:latin typeface="+mj-lt"/>
            </a:rPr>
            <a:t>В системах различной природы действия с информацией: обмен, хранение, обработка, трансляция, называют информационными процессами. </a:t>
          </a:r>
        </a:p>
      </dgm:t>
    </dgm:pt>
    <dgm:pt modelId="{C64D7192-E541-494A-AE4F-2CB8D7B52D05}" type="parTrans" cxnId="{CBDD5BFD-A2BF-4674-87C7-8B5052A88D2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F8D9F3E-885A-4407-B377-A01208B35B7C}" type="sibTrans" cxnId="{CBDD5BFD-A2BF-4674-87C7-8B5052A88D2B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631C2CC-D12E-49C9-A2DB-99A1D25A195E}">
      <dgm:prSet phldrT="[Текст]" custT="1"/>
      <dgm:spPr/>
      <dgm:t>
        <a:bodyPr/>
        <a:lstStyle/>
        <a:p>
          <a:r>
            <a:rPr lang="ru-RU" sz="1600">
              <a:latin typeface="+mj-lt"/>
            </a:rPr>
            <a:t>Последние</a:t>
          </a:r>
          <a:r>
            <a:rPr lang="ru-RU" sz="1600" dirty="0">
              <a:latin typeface="+mj-lt"/>
            </a:rPr>
            <a:t>, в свою очередь, вызывают к жизни такие по­нятия, как «информационное пространство», «информационная культура», «информационная этика. </a:t>
          </a:r>
        </a:p>
      </dgm:t>
    </dgm:pt>
    <dgm:pt modelId="{32B5D46E-91BA-42EC-A9FC-C6F54B4ECCDB}" type="parTrans" cxnId="{B3C12A04-F261-4CA7-B938-5E4D36E7A39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F69B5DF-9BCE-4EAA-9994-993BECD3265D}" type="sibTrans" cxnId="{B3C12A04-F261-4CA7-B938-5E4D36E7A392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542DEC3-5000-4092-B162-06CB3D14ADFB}" type="pres">
      <dgm:prSet presAssocID="{5B9326C9-ED53-49DE-B566-71952676DEE9}" presName="outerComposite" presStyleCnt="0">
        <dgm:presLayoutVars>
          <dgm:chMax val="5"/>
          <dgm:dir/>
          <dgm:resizeHandles val="exact"/>
        </dgm:presLayoutVars>
      </dgm:prSet>
      <dgm:spPr/>
    </dgm:pt>
    <dgm:pt modelId="{0B1BE83D-CA9B-4F96-A7D7-121F0DDB6CD5}" type="pres">
      <dgm:prSet presAssocID="{5B9326C9-ED53-49DE-B566-71952676DEE9}" presName="dummyMaxCanvas" presStyleCnt="0">
        <dgm:presLayoutVars/>
      </dgm:prSet>
      <dgm:spPr/>
    </dgm:pt>
    <dgm:pt modelId="{586EF5B5-F4E0-435A-A807-07CE4ABC2CB6}" type="pres">
      <dgm:prSet presAssocID="{5B9326C9-ED53-49DE-B566-71952676DEE9}" presName="TwoNodes_1" presStyleLbl="node1" presStyleIdx="0" presStyleCnt="2">
        <dgm:presLayoutVars>
          <dgm:bulletEnabled val="1"/>
        </dgm:presLayoutVars>
      </dgm:prSet>
      <dgm:spPr/>
    </dgm:pt>
    <dgm:pt modelId="{51EA4617-19FB-4677-974E-86EE886B94CA}" type="pres">
      <dgm:prSet presAssocID="{5B9326C9-ED53-49DE-B566-71952676DEE9}" presName="TwoNodes_2" presStyleLbl="node1" presStyleIdx="1" presStyleCnt="2">
        <dgm:presLayoutVars>
          <dgm:bulletEnabled val="1"/>
        </dgm:presLayoutVars>
      </dgm:prSet>
      <dgm:spPr/>
    </dgm:pt>
    <dgm:pt modelId="{2C62BB69-775C-4653-A0CF-052D675D34D3}" type="pres">
      <dgm:prSet presAssocID="{5B9326C9-ED53-49DE-B566-71952676DEE9}" presName="TwoConn_1-2" presStyleLbl="fgAccFollowNode1" presStyleIdx="0" presStyleCnt="1">
        <dgm:presLayoutVars>
          <dgm:bulletEnabled val="1"/>
        </dgm:presLayoutVars>
      </dgm:prSet>
      <dgm:spPr/>
    </dgm:pt>
    <dgm:pt modelId="{915F7735-63F6-436A-961B-8F8E65AE6DD1}" type="pres">
      <dgm:prSet presAssocID="{5B9326C9-ED53-49DE-B566-71952676DEE9}" presName="TwoNodes_1_text" presStyleLbl="node1" presStyleIdx="1" presStyleCnt="2">
        <dgm:presLayoutVars>
          <dgm:bulletEnabled val="1"/>
        </dgm:presLayoutVars>
      </dgm:prSet>
      <dgm:spPr/>
    </dgm:pt>
    <dgm:pt modelId="{B07EEFFE-93D7-48AB-87EC-753868315FCF}" type="pres">
      <dgm:prSet presAssocID="{5B9326C9-ED53-49DE-B566-71952676DEE9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D108A03-6919-4A5C-A714-F0392A15F7D8}" type="presOf" srcId="{C2F5A090-F095-4641-BBCB-08A93C7BD35B}" destId="{586EF5B5-F4E0-435A-A807-07CE4ABC2CB6}" srcOrd="0" destOrd="1" presId="urn:microsoft.com/office/officeart/2005/8/layout/vProcess5"/>
    <dgm:cxn modelId="{B3C12A04-F261-4CA7-B938-5E4D36E7A392}" srcId="{A60D4FE3-4FCF-4FB4-9F82-281A45970F3A}" destId="{2631C2CC-D12E-49C9-A2DB-99A1D25A195E}" srcOrd="2" destOrd="0" parTransId="{32B5D46E-91BA-42EC-A9FC-C6F54B4ECCDB}" sibTransId="{2F69B5DF-9BCE-4EAA-9994-993BECD3265D}"/>
    <dgm:cxn modelId="{BD867A18-D7CB-486E-A2FC-F235E85924DF}" type="presOf" srcId="{F2DB9842-5A96-434D-A668-F3573BAED928}" destId="{B07EEFFE-93D7-48AB-87EC-753868315FCF}" srcOrd="1" destOrd="0" presId="urn:microsoft.com/office/officeart/2005/8/layout/vProcess5"/>
    <dgm:cxn modelId="{E1D2DA18-792B-4E85-B84F-1D93E9942A6E}" type="presOf" srcId="{A60D4FE3-4FCF-4FB4-9F82-281A45970F3A}" destId="{586EF5B5-F4E0-435A-A807-07CE4ABC2CB6}" srcOrd="0" destOrd="0" presId="urn:microsoft.com/office/officeart/2005/8/layout/vProcess5"/>
    <dgm:cxn modelId="{2B2A641A-8271-40FC-9CD5-5E6175A3BD70}" srcId="{5B9326C9-ED53-49DE-B566-71952676DEE9}" destId="{A60D4FE3-4FCF-4FB4-9F82-281A45970F3A}" srcOrd="0" destOrd="0" parTransId="{4F90F707-1D7B-421B-BAFB-D8BED42FF048}" sibTransId="{734FFD62-4DB4-455B-B7A8-C7740D490BE7}"/>
    <dgm:cxn modelId="{3FF0A71B-8550-49AC-A2EA-CDEB3697BC8E}" type="presOf" srcId="{734FFD62-4DB4-455B-B7A8-C7740D490BE7}" destId="{2C62BB69-775C-4653-A0CF-052D675D34D3}" srcOrd="0" destOrd="0" presId="urn:microsoft.com/office/officeart/2005/8/layout/vProcess5"/>
    <dgm:cxn modelId="{2062E364-975D-4BB1-BA4E-297C75F67ED6}" type="presOf" srcId="{5CD694B6-C8A3-424B-81AE-7A03E81B096B}" destId="{586EF5B5-F4E0-435A-A807-07CE4ABC2CB6}" srcOrd="0" destOrd="2" presId="urn:microsoft.com/office/officeart/2005/8/layout/vProcess5"/>
    <dgm:cxn modelId="{3315F465-8AD7-47EA-A654-86429D3E6162}" type="presOf" srcId="{2631C2CC-D12E-49C9-A2DB-99A1D25A195E}" destId="{915F7735-63F6-436A-961B-8F8E65AE6DD1}" srcOrd="1" destOrd="3" presId="urn:microsoft.com/office/officeart/2005/8/layout/vProcess5"/>
    <dgm:cxn modelId="{31DDF069-B978-4296-A244-7019B22D53A4}" srcId="{A60D4FE3-4FCF-4FB4-9F82-281A45970F3A}" destId="{C2F5A090-F095-4641-BBCB-08A93C7BD35B}" srcOrd="0" destOrd="0" parTransId="{96DF0ADE-5059-4D51-B685-836426544FBE}" sibTransId="{3784535E-9D85-4FED-9A87-DC1B38970EF2}"/>
    <dgm:cxn modelId="{0E60D34A-C7E5-4EEC-AD34-664499F623D9}" srcId="{5B9326C9-ED53-49DE-B566-71952676DEE9}" destId="{F2DB9842-5A96-434D-A668-F3573BAED928}" srcOrd="1" destOrd="0" parTransId="{5FA6A5E8-469F-4404-BFDB-CF16FCD53EAC}" sibTransId="{9BA5E0D0-B6DE-4D68-81A1-5C4924F4E5FD}"/>
    <dgm:cxn modelId="{CFD85850-EC1E-4187-A1A6-FEB5549BD1DD}" type="presOf" srcId="{AFF99074-35D3-42C2-BABE-CBE29745D2EA}" destId="{51EA4617-19FB-4677-974E-86EE886B94CA}" srcOrd="0" destOrd="3" presId="urn:microsoft.com/office/officeart/2005/8/layout/vProcess5"/>
    <dgm:cxn modelId="{8146C455-755D-45EF-A442-9CDD5396C383}" srcId="{F2DB9842-5A96-434D-A668-F3573BAED928}" destId="{7220784D-09F5-4B4C-B19A-3D20A1F590E4}" srcOrd="1" destOrd="0" parTransId="{A951F1D0-F5B6-4CE4-AC82-C3FA7980709F}" sibTransId="{FFBAF7A2-1672-45A5-98FD-CAA568A54A0C}"/>
    <dgm:cxn modelId="{82D1F177-8EFD-46FB-AAA6-39118E2C6708}" type="presOf" srcId="{AFF99074-35D3-42C2-BABE-CBE29745D2EA}" destId="{B07EEFFE-93D7-48AB-87EC-753868315FCF}" srcOrd="1" destOrd="3" presId="urn:microsoft.com/office/officeart/2005/8/layout/vProcess5"/>
    <dgm:cxn modelId="{202AB558-1892-4126-BBE4-C8C561A67D26}" srcId="{F2DB9842-5A96-434D-A668-F3573BAED928}" destId="{33D0B7C1-576E-4A52-9ED7-F60C5F8D9C0A}" srcOrd="3" destOrd="0" parTransId="{4577F87E-9C98-4DAA-9CE5-E5CA2E9E52E8}" sibTransId="{2404F621-2BE4-40B1-856E-9D72CC2B46E3}"/>
    <dgm:cxn modelId="{013B897A-853A-4A1E-B66D-8FD708E6081F}" type="presOf" srcId="{F3D0ABBD-BDB3-4439-A105-0DF202A4DF27}" destId="{B07EEFFE-93D7-48AB-87EC-753868315FCF}" srcOrd="1" destOrd="1" presId="urn:microsoft.com/office/officeart/2005/8/layout/vProcess5"/>
    <dgm:cxn modelId="{55B79584-9362-47B5-8BDB-0FE083FB8D85}" type="presOf" srcId="{33D0B7C1-576E-4A52-9ED7-F60C5F8D9C0A}" destId="{B07EEFFE-93D7-48AB-87EC-753868315FCF}" srcOrd="1" destOrd="4" presId="urn:microsoft.com/office/officeart/2005/8/layout/vProcess5"/>
    <dgm:cxn modelId="{F8255F8B-4AC2-476B-B0A3-632B6247EB6A}" type="presOf" srcId="{F2DB9842-5A96-434D-A668-F3573BAED928}" destId="{51EA4617-19FB-4677-974E-86EE886B94CA}" srcOrd="0" destOrd="0" presId="urn:microsoft.com/office/officeart/2005/8/layout/vProcess5"/>
    <dgm:cxn modelId="{199AAB99-3767-4A7D-98EE-B1DDE43EB70D}" type="presOf" srcId="{A60D4FE3-4FCF-4FB4-9F82-281A45970F3A}" destId="{915F7735-63F6-436A-961B-8F8E65AE6DD1}" srcOrd="1" destOrd="0" presId="urn:microsoft.com/office/officeart/2005/8/layout/vProcess5"/>
    <dgm:cxn modelId="{9EAFB79A-C736-4DB3-B47E-0A13FBAFD19D}" type="presOf" srcId="{7220784D-09F5-4B4C-B19A-3D20A1F590E4}" destId="{51EA4617-19FB-4677-974E-86EE886B94CA}" srcOrd="0" destOrd="2" presId="urn:microsoft.com/office/officeart/2005/8/layout/vProcess5"/>
    <dgm:cxn modelId="{598A5CB0-AF0C-4BBD-9CF9-2E1190216431}" type="presOf" srcId="{2631C2CC-D12E-49C9-A2DB-99A1D25A195E}" destId="{586EF5B5-F4E0-435A-A807-07CE4ABC2CB6}" srcOrd="0" destOrd="3" presId="urn:microsoft.com/office/officeart/2005/8/layout/vProcess5"/>
    <dgm:cxn modelId="{5DA6BAB7-D06F-407F-83DF-7FDF5D48F186}" type="presOf" srcId="{33D0B7C1-576E-4A52-9ED7-F60C5F8D9C0A}" destId="{51EA4617-19FB-4677-974E-86EE886B94CA}" srcOrd="0" destOrd="4" presId="urn:microsoft.com/office/officeart/2005/8/layout/vProcess5"/>
    <dgm:cxn modelId="{DE2CAFB9-0046-4A96-87A1-AC7C77E18FB1}" srcId="{F2DB9842-5A96-434D-A668-F3573BAED928}" destId="{F3D0ABBD-BDB3-4439-A105-0DF202A4DF27}" srcOrd="0" destOrd="0" parTransId="{A2432A6C-D9A0-47CE-8306-151120C5BB62}" sibTransId="{DEB6AAA4-EA3E-4C12-94B5-3443A7F6C671}"/>
    <dgm:cxn modelId="{1F88BEB9-8BC6-43CF-AEF6-3E405E8EA647}" type="presOf" srcId="{5B9326C9-ED53-49DE-B566-71952676DEE9}" destId="{2542DEC3-5000-4092-B162-06CB3D14ADFB}" srcOrd="0" destOrd="0" presId="urn:microsoft.com/office/officeart/2005/8/layout/vProcess5"/>
    <dgm:cxn modelId="{7CF2FAC0-D171-4BC8-BEA7-AF450E1E275C}" type="presOf" srcId="{7220784D-09F5-4B4C-B19A-3D20A1F590E4}" destId="{B07EEFFE-93D7-48AB-87EC-753868315FCF}" srcOrd="1" destOrd="2" presId="urn:microsoft.com/office/officeart/2005/8/layout/vProcess5"/>
    <dgm:cxn modelId="{EE2B8ECE-2593-4918-BA75-1EEA9987813D}" type="presOf" srcId="{C2F5A090-F095-4641-BBCB-08A93C7BD35B}" destId="{915F7735-63F6-436A-961B-8F8E65AE6DD1}" srcOrd="1" destOrd="1" presId="urn:microsoft.com/office/officeart/2005/8/layout/vProcess5"/>
    <dgm:cxn modelId="{8DC3BACF-4D25-42D6-AE58-4327466AA6B6}" srcId="{F2DB9842-5A96-434D-A668-F3573BAED928}" destId="{AFF99074-35D3-42C2-BABE-CBE29745D2EA}" srcOrd="2" destOrd="0" parTransId="{692F5E81-7E24-4E3C-B504-99D31BC7B8DA}" sibTransId="{5379BDC3-6AFF-40EF-AB51-02F56EBE42F6}"/>
    <dgm:cxn modelId="{B693BEDC-7312-4862-8087-2F194480BE13}" type="presOf" srcId="{F3D0ABBD-BDB3-4439-A105-0DF202A4DF27}" destId="{51EA4617-19FB-4677-974E-86EE886B94CA}" srcOrd="0" destOrd="1" presId="urn:microsoft.com/office/officeart/2005/8/layout/vProcess5"/>
    <dgm:cxn modelId="{242084EC-5911-4921-B036-F304FEF07E2C}" type="presOf" srcId="{5CD694B6-C8A3-424B-81AE-7A03E81B096B}" destId="{915F7735-63F6-436A-961B-8F8E65AE6DD1}" srcOrd="1" destOrd="2" presId="urn:microsoft.com/office/officeart/2005/8/layout/vProcess5"/>
    <dgm:cxn modelId="{CBDD5BFD-A2BF-4674-87C7-8B5052A88D2B}" srcId="{A60D4FE3-4FCF-4FB4-9F82-281A45970F3A}" destId="{5CD694B6-C8A3-424B-81AE-7A03E81B096B}" srcOrd="1" destOrd="0" parTransId="{C64D7192-E541-494A-AE4F-2CB8D7B52D05}" sibTransId="{1F8D9F3E-885A-4407-B377-A01208B35B7C}"/>
    <dgm:cxn modelId="{AA87AFC0-6525-4FA1-B877-AEB137C8360A}" type="presParOf" srcId="{2542DEC3-5000-4092-B162-06CB3D14ADFB}" destId="{0B1BE83D-CA9B-4F96-A7D7-121F0DDB6CD5}" srcOrd="0" destOrd="0" presId="urn:microsoft.com/office/officeart/2005/8/layout/vProcess5"/>
    <dgm:cxn modelId="{2F5521E5-4855-47AA-85AF-3863CCAFDB57}" type="presParOf" srcId="{2542DEC3-5000-4092-B162-06CB3D14ADFB}" destId="{586EF5B5-F4E0-435A-A807-07CE4ABC2CB6}" srcOrd="1" destOrd="0" presId="urn:microsoft.com/office/officeart/2005/8/layout/vProcess5"/>
    <dgm:cxn modelId="{13C51BD6-AFB2-4749-828E-12199FB125D7}" type="presParOf" srcId="{2542DEC3-5000-4092-B162-06CB3D14ADFB}" destId="{51EA4617-19FB-4677-974E-86EE886B94CA}" srcOrd="2" destOrd="0" presId="urn:microsoft.com/office/officeart/2005/8/layout/vProcess5"/>
    <dgm:cxn modelId="{321C44AD-2073-46AE-86D1-9EA5FE31C272}" type="presParOf" srcId="{2542DEC3-5000-4092-B162-06CB3D14ADFB}" destId="{2C62BB69-775C-4653-A0CF-052D675D34D3}" srcOrd="3" destOrd="0" presId="urn:microsoft.com/office/officeart/2005/8/layout/vProcess5"/>
    <dgm:cxn modelId="{3C3DE6CA-F468-400B-9835-863161ED7C94}" type="presParOf" srcId="{2542DEC3-5000-4092-B162-06CB3D14ADFB}" destId="{915F7735-63F6-436A-961B-8F8E65AE6DD1}" srcOrd="4" destOrd="0" presId="urn:microsoft.com/office/officeart/2005/8/layout/vProcess5"/>
    <dgm:cxn modelId="{0A07596D-14F9-4152-8849-3941495F9575}" type="presParOf" srcId="{2542DEC3-5000-4092-B162-06CB3D14ADFB}" destId="{B07EEFFE-93D7-48AB-87EC-753868315FC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5BD064-DAA7-42C8-B90F-4E79153BB094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86829A5-E78B-4069-825D-5E6C69F2F3B9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Методика выявления, развития и закрепления информационно-познавательных интересов и потребностей:</a:t>
          </a:r>
        </a:p>
      </dgm:t>
    </dgm:pt>
    <dgm:pt modelId="{416DC535-7702-41F3-A356-0E9393DBE74C}" type="parTrans" cxnId="{07B593B2-B0EB-470E-8AAC-F2FEE7F238F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CA5C23E-4B7A-4EA5-A930-60CC6613AB9F}" type="sibTrans" cxnId="{07B593B2-B0EB-470E-8AAC-F2FEE7F238F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1527685-50C1-4429-93C4-7E992D84D4FC}">
      <dgm:prSet custT="1"/>
      <dgm:spPr/>
      <dgm:t>
        <a:bodyPr/>
        <a:lstStyle/>
        <a:p>
          <a:r>
            <a:rPr lang="ru-RU" sz="1400" dirty="0">
              <a:latin typeface="+mj-lt"/>
            </a:rPr>
            <a:t>- 1 этап: выявление ситуативного интереса и формирование положительного отношения к полученной информации (стадия любознательности).</a:t>
          </a:r>
        </a:p>
      </dgm:t>
    </dgm:pt>
    <dgm:pt modelId="{E267FAE0-6677-4F1A-AADD-97B632AFCE36}" type="parTrans" cxnId="{0DCD44FC-7C75-4B0C-9D07-0EA33E4693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7B4B452-C4DA-44D4-914F-313AFBD8772A}" type="sibTrans" cxnId="{0DCD44FC-7C75-4B0C-9D07-0EA33E4693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26E849B-FB39-4FF5-ABD8-111B829C7462}">
      <dgm:prSet custT="1"/>
      <dgm:spPr/>
      <dgm:t>
        <a:bodyPr/>
        <a:lstStyle/>
        <a:p>
          <a:r>
            <a:rPr lang="ru-RU" sz="1400" dirty="0">
              <a:latin typeface="+mj-lt"/>
            </a:rPr>
            <a:t>Ведущие методы – внушения, поощрения, косвенного и параллельного воздействия; преимущественные формы— обзоры, доклады, комментарии, вопросно-ответные формы.</a:t>
          </a:r>
        </a:p>
      </dgm:t>
    </dgm:pt>
    <dgm:pt modelId="{01FCC164-6F67-4D35-9AEE-57BA4CDA0FBD}" type="parTrans" cxnId="{E3069822-54D1-4B0A-B64F-763B5715AEB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E3F34D3-731B-48C5-B9DF-32C69D7958F1}" type="sibTrans" cxnId="{E3069822-54D1-4B0A-B64F-763B5715AEB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E8547AB-3DD5-4D2A-BECE-977D1F4B6466}">
      <dgm:prSet custT="1"/>
      <dgm:spPr/>
      <dgm:t>
        <a:bodyPr/>
        <a:lstStyle/>
        <a:p>
          <a:r>
            <a:rPr lang="ru-RU" sz="1400" dirty="0">
              <a:latin typeface="+mj-lt"/>
            </a:rPr>
            <a:t>- 2 этап: дальнейшее развитие (стимулирование) интереса к информации, её закрепление и углубление (стадия любознательности).</a:t>
          </a:r>
        </a:p>
      </dgm:t>
    </dgm:pt>
    <dgm:pt modelId="{BC338D0F-B9AF-4852-A7A8-478DA1394D64}" type="parTrans" cxnId="{AE2A6F67-7F18-43F1-931E-E4074728A23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4A509A0-2EDC-457E-9145-8A1D62A0EB03}" type="sibTrans" cxnId="{AE2A6F67-7F18-43F1-931E-E4074728A23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DD66D57-4934-4770-A290-D943123B2BCE}">
      <dgm:prSet custT="1"/>
      <dgm:spPr/>
      <dgm:t>
        <a:bodyPr/>
        <a:lstStyle/>
        <a:p>
          <a:r>
            <a:rPr lang="ru-RU" sz="1400" dirty="0">
              <a:latin typeface="+mj-lt"/>
            </a:rPr>
            <a:t>Дифференциация интересов в определенном направлении информационно-просветительской деятельности.</a:t>
          </a:r>
        </a:p>
      </dgm:t>
    </dgm:pt>
    <dgm:pt modelId="{60F54FC8-882F-4E0B-8E48-F40F79C3ED5C}" type="parTrans" cxnId="{5A8AABA3-F7B8-43B9-BE09-EA0164D6D7E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352CE4A-1658-44EA-9373-BD0479734FDF}" type="sibTrans" cxnId="{5A8AABA3-F7B8-43B9-BE09-EA0164D6D7E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07E890A-FC75-4325-8C07-9A3849E47AFE}">
      <dgm:prSet custT="1"/>
      <dgm:spPr/>
      <dgm:t>
        <a:bodyPr/>
        <a:lstStyle/>
        <a:p>
          <a:r>
            <a:rPr lang="ru-RU" sz="1400" dirty="0">
              <a:latin typeface="+mj-lt"/>
            </a:rPr>
            <a:t>- 3 этап: закрепление осознанного стремления к систематическому получению знаний в процессе самообразования и самостоятельной творческой познавательной деятельности.</a:t>
          </a:r>
        </a:p>
      </dgm:t>
    </dgm:pt>
    <dgm:pt modelId="{5A5C578B-77B8-4091-8C4C-ED06A72C87BC}" type="parTrans" cxnId="{0347ABA0-32BA-42CE-8F93-761EFE0F8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47C36A6-12E5-4F43-BC46-CB1343DCA228}" type="sibTrans" cxnId="{0347ABA0-32BA-42CE-8F93-761EFE0F8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F3B25EC-58D5-464E-94BE-39A11C027181}">
      <dgm:prSet custT="1"/>
      <dgm:spPr/>
      <dgm:t>
        <a:bodyPr/>
        <a:lstStyle/>
        <a:p>
          <a:r>
            <a:rPr lang="ru-RU" sz="1400" dirty="0">
              <a:latin typeface="+mj-lt"/>
            </a:rPr>
            <a:t> Преобладающие методы воздействия – убеждения, одобрения, авторитет. </a:t>
          </a:r>
        </a:p>
      </dgm:t>
    </dgm:pt>
    <dgm:pt modelId="{95FD6F8F-5A36-41A9-BB62-767B4B0499D0}" type="parTrans" cxnId="{787B638C-8C94-41CD-BE44-9866ACCBFB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6C8832F-466A-47C6-B8F1-5ADB547A32D9}" type="sibTrans" cxnId="{787B638C-8C94-41CD-BE44-9866ACCBFB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CC86AA5-2953-4FAC-879F-C31C10AA6E91}">
      <dgm:prSet custT="1"/>
      <dgm:spPr/>
      <dgm:t>
        <a:bodyPr/>
        <a:lstStyle/>
        <a:p>
          <a:r>
            <a:rPr lang="ru-RU" sz="1400" dirty="0">
              <a:latin typeface="+mj-lt"/>
            </a:rPr>
            <a:t>Метод перспективных линий. </a:t>
          </a:r>
        </a:p>
      </dgm:t>
    </dgm:pt>
    <dgm:pt modelId="{5329FE2E-6EA6-461E-9949-84C172C75FBD}" type="parTrans" cxnId="{7D8CC1D8-B3F3-4158-AA74-12AAD71170A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9E9E759-B707-4742-B945-04ADB83B9175}" type="sibTrans" cxnId="{7D8CC1D8-B3F3-4158-AA74-12AAD71170A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9D4EC19-7D4C-41A5-9FCE-FC66FCB8F97C}">
      <dgm:prSet custT="1"/>
      <dgm:spPr/>
      <dgm:t>
        <a:bodyPr/>
        <a:lstStyle/>
        <a:p>
          <a:r>
            <a:rPr lang="ru-RU" sz="1400" dirty="0">
              <a:latin typeface="+mj-lt"/>
            </a:rPr>
            <a:t>Форма проявления интереса – пресс-конференции, дискуссии, информационные конференции, форумы, </a:t>
          </a:r>
          <a:r>
            <a:rPr lang="ru-RU" sz="1400" dirty="0" err="1">
              <a:latin typeface="+mj-lt"/>
            </a:rPr>
            <a:t>конкурсно</a:t>
          </a:r>
          <a:r>
            <a:rPr lang="ru-RU" sz="1400" dirty="0">
              <a:latin typeface="+mj-lt"/>
            </a:rPr>
            <a:t>-познавательные программы.</a:t>
          </a:r>
        </a:p>
      </dgm:t>
    </dgm:pt>
    <dgm:pt modelId="{CB98463D-8D8A-4C8F-B558-3B12A21E519A}" type="parTrans" cxnId="{46545651-FEB0-4E64-B0F0-7AEC3294B3A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9ABFE97-1E51-4350-8255-242AD2CE947C}" type="sibTrans" cxnId="{46545651-FEB0-4E64-B0F0-7AEC3294B3A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7FF232B-653C-47F3-B6CF-D3EAEEC94AB3}">
      <dgm:prSet custT="1"/>
      <dgm:spPr/>
      <dgm:t>
        <a:bodyPr/>
        <a:lstStyle/>
        <a:p>
          <a:r>
            <a:rPr lang="ru-RU" sz="1400" dirty="0">
              <a:latin typeface="+mj-lt"/>
            </a:rPr>
            <a:t> Собственно познавательный интерес. </a:t>
          </a:r>
        </a:p>
      </dgm:t>
    </dgm:pt>
    <dgm:pt modelId="{7D53FB6E-58E7-4DA2-BA39-012C4C50E73B}" type="parTrans" cxnId="{6874F317-6D5E-4B9C-A15F-9E7716A098A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0BEA5C-0FAE-4F4D-85A4-6D8458736DDE}" type="sibTrans" cxnId="{6874F317-6D5E-4B9C-A15F-9E7716A098A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2014AF3-8332-434C-A66F-E437B0F5E2A9}">
      <dgm:prSet custT="1"/>
      <dgm:spPr/>
      <dgm:t>
        <a:bodyPr/>
        <a:lstStyle/>
        <a:p>
          <a:r>
            <a:rPr lang="ru-RU" sz="1400">
              <a:latin typeface="+mj-lt"/>
            </a:rPr>
            <a:t>Формы </a:t>
          </a:r>
          <a:r>
            <a:rPr lang="ru-RU" sz="1400" dirty="0">
              <a:latin typeface="+mj-lt"/>
            </a:rPr>
            <a:t>проявления – участие в образовательно-просветительских и организационных видах деятельности – Советах, объединениях, ассоциациях и различных общества</a:t>
          </a:r>
        </a:p>
      </dgm:t>
    </dgm:pt>
    <dgm:pt modelId="{2A96E30A-9B88-4816-A597-FD5C2BD774A8}" type="parTrans" cxnId="{2C4B79F5-E770-4224-9067-0DAB6917FC5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7D1D4CE-96AA-4D65-98FC-DA11FC9B21AD}" type="sibTrans" cxnId="{2C4B79F5-E770-4224-9067-0DAB6917FC5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5A14608-6BA4-4DE3-8C67-414A78A7445C}" type="pres">
      <dgm:prSet presAssocID="{1F5BD064-DAA7-42C8-B90F-4E79153BB0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624A38-9E97-49C4-B60B-F7F8E8483B37}" type="pres">
      <dgm:prSet presAssocID="{386829A5-E78B-4069-825D-5E6C69F2F3B9}" presName="centerShape" presStyleLbl="node0" presStyleIdx="0" presStyleCnt="1" custScaleX="195686" custScaleY="68305" custLinFactNeighborX="-1758" custLinFactNeighborY="3751"/>
      <dgm:spPr/>
    </dgm:pt>
    <dgm:pt modelId="{678D8B24-6078-4229-ADE3-7180BA6814D3}" type="pres">
      <dgm:prSet presAssocID="{E267FAE0-6677-4F1A-AADD-97B632AFCE36}" presName="parTrans" presStyleLbl="bgSibTrans2D1" presStyleIdx="0" presStyleCnt="3" custLinFactNeighborX="37052" custLinFactNeighborY="-47453"/>
      <dgm:spPr/>
    </dgm:pt>
    <dgm:pt modelId="{712C039A-2147-4C65-A127-5518313A1494}" type="pres">
      <dgm:prSet presAssocID="{F1527685-50C1-4429-93C4-7E992D84D4FC}" presName="node" presStyleLbl="node1" presStyleIdx="0" presStyleCnt="3" custScaleX="117407" custScaleY="90111" custRadScaleRad="112722" custRadScaleInc="-22405">
        <dgm:presLayoutVars>
          <dgm:bulletEnabled val="1"/>
        </dgm:presLayoutVars>
      </dgm:prSet>
      <dgm:spPr/>
    </dgm:pt>
    <dgm:pt modelId="{8B555036-EDB8-4888-81F1-01F7DD96A0A5}" type="pres">
      <dgm:prSet presAssocID="{BC338D0F-B9AF-4852-A7A8-478DA1394D64}" presName="parTrans" presStyleLbl="bgSibTrans2D1" presStyleIdx="1" presStyleCnt="3"/>
      <dgm:spPr/>
    </dgm:pt>
    <dgm:pt modelId="{C1159ED9-0472-4862-B223-B7A0C107F1FD}" type="pres">
      <dgm:prSet presAssocID="{6E8547AB-3DD5-4D2A-BECE-977D1F4B6466}" presName="node" presStyleLbl="node1" presStyleIdx="1" presStyleCnt="3" custScaleX="235751" custScaleY="84528" custRadScaleRad="106022" custRadScaleInc="-5281">
        <dgm:presLayoutVars>
          <dgm:bulletEnabled val="1"/>
        </dgm:presLayoutVars>
      </dgm:prSet>
      <dgm:spPr/>
    </dgm:pt>
    <dgm:pt modelId="{7D6DBD39-1411-4902-9FDB-991F1E63BA12}" type="pres">
      <dgm:prSet presAssocID="{5A5C578B-77B8-4091-8C4C-ED06A72C87BC}" presName="parTrans" presStyleLbl="bgSibTrans2D1" presStyleIdx="2" presStyleCnt="3" custLinFactNeighborX="-43592" custLinFactNeighborY="-30197"/>
      <dgm:spPr/>
    </dgm:pt>
    <dgm:pt modelId="{CBA9618F-8040-4767-974C-69080D1A0035}" type="pres">
      <dgm:prSet presAssocID="{B07E890A-FC75-4325-8C07-9A3849E47AFE}" presName="node" presStyleLbl="node1" presStyleIdx="2" presStyleCnt="3" custScaleX="132073" custScaleY="96254" custRadScaleRad="101621" custRadScaleInc="15920">
        <dgm:presLayoutVars>
          <dgm:bulletEnabled val="1"/>
        </dgm:presLayoutVars>
      </dgm:prSet>
      <dgm:spPr/>
    </dgm:pt>
  </dgm:ptLst>
  <dgm:cxnLst>
    <dgm:cxn modelId="{6874F317-6D5E-4B9C-A15F-9E7716A098AD}" srcId="{B07E890A-FC75-4325-8C07-9A3849E47AFE}" destId="{07FF232B-653C-47F3-B6CF-D3EAEEC94AB3}" srcOrd="0" destOrd="0" parTransId="{7D53FB6E-58E7-4DA2-BA39-012C4C50E73B}" sibTransId="{830BEA5C-0FAE-4F4D-85A4-6D8458736DDE}"/>
    <dgm:cxn modelId="{E3069822-54D1-4B0A-B64F-763B5715AEB1}" srcId="{F1527685-50C1-4429-93C4-7E992D84D4FC}" destId="{726E849B-FB39-4FF5-ABD8-111B829C7462}" srcOrd="0" destOrd="0" parTransId="{01FCC164-6F67-4D35-9AEE-57BA4CDA0FBD}" sibTransId="{EE3F34D3-731B-48C5-B9DF-32C69D7958F1}"/>
    <dgm:cxn modelId="{6A666D27-8A1A-4257-ACDE-39088C27BC4B}" type="presOf" srcId="{E267FAE0-6677-4F1A-AADD-97B632AFCE36}" destId="{678D8B24-6078-4229-ADE3-7180BA6814D3}" srcOrd="0" destOrd="0" presId="urn:microsoft.com/office/officeart/2005/8/layout/radial4"/>
    <dgm:cxn modelId="{7BEB3C2B-C86A-46A6-8A87-47784225A079}" type="presOf" srcId="{5A5C578B-77B8-4091-8C4C-ED06A72C87BC}" destId="{7D6DBD39-1411-4902-9FDB-991F1E63BA12}" srcOrd="0" destOrd="0" presId="urn:microsoft.com/office/officeart/2005/8/layout/radial4"/>
    <dgm:cxn modelId="{54E16736-5C54-4D37-86EF-9808333B6712}" type="presOf" srcId="{BC338D0F-B9AF-4852-A7A8-478DA1394D64}" destId="{8B555036-EDB8-4888-81F1-01F7DD96A0A5}" srcOrd="0" destOrd="0" presId="urn:microsoft.com/office/officeart/2005/8/layout/radial4"/>
    <dgm:cxn modelId="{C6077A3E-4593-4A2E-9FF7-B2762889A922}" type="presOf" srcId="{B07E890A-FC75-4325-8C07-9A3849E47AFE}" destId="{CBA9618F-8040-4767-974C-69080D1A0035}" srcOrd="0" destOrd="0" presId="urn:microsoft.com/office/officeart/2005/8/layout/radial4"/>
    <dgm:cxn modelId="{AE2A6F67-7F18-43F1-931E-E4074728A23C}" srcId="{386829A5-E78B-4069-825D-5E6C69F2F3B9}" destId="{6E8547AB-3DD5-4D2A-BECE-977D1F4B6466}" srcOrd="1" destOrd="0" parTransId="{BC338D0F-B9AF-4852-A7A8-478DA1394D64}" sibTransId="{84A509A0-2EDC-457E-9145-8A1D62A0EB03}"/>
    <dgm:cxn modelId="{2A7D264D-3225-4CDB-A13B-980B1FA7EFD8}" type="presOf" srcId="{9CC86AA5-2953-4FAC-879F-C31C10AA6E91}" destId="{C1159ED9-0472-4862-B223-B7A0C107F1FD}" srcOrd="0" destOrd="3" presId="urn:microsoft.com/office/officeart/2005/8/layout/radial4"/>
    <dgm:cxn modelId="{46545651-FEB0-4E64-B0F0-7AEC3294B3AD}" srcId="{6E8547AB-3DD5-4D2A-BECE-977D1F4B6466}" destId="{C9D4EC19-7D4C-41A5-9FCE-FC66FCB8F97C}" srcOrd="3" destOrd="0" parTransId="{CB98463D-8D8A-4C8F-B558-3B12A21E519A}" sibTransId="{99ABFE97-1E51-4350-8255-242AD2CE947C}"/>
    <dgm:cxn modelId="{EB5B4D54-5A8C-4227-9724-B70A5812FA5D}" type="presOf" srcId="{386829A5-E78B-4069-825D-5E6C69F2F3B9}" destId="{B9624A38-9E97-49C4-B60B-F7F8E8483B37}" srcOrd="0" destOrd="0" presId="urn:microsoft.com/office/officeart/2005/8/layout/radial4"/>
    <dgm:cxn modelId="{787B638C-8C94-41CD-BE44-9866ACCBFB87}" srcId="{6E8547AB-3DD5-4D2A-BECE-977D1F4B6466}" destId="{5F3B25EC-58D5-464E-94BE-39A11C027181}" srcOrd="1" destOrd="0" parTransId="{95FD6F8F-5A36-41A9-BB62-767B4B0499D0}" sibTransId="{46C8832F-466A-47C6-B8F1-5ADB547A32D9}"/>
    <dgm:cxn modelId="{0347ABA0-32BA-42CE-8F93-761EFE0F8713}" srcId="{386829A5-E78B-4069-825D-5E6C69F2F3B9}" destId="{B07E890A-FC75-4325-8C07-9A3849E47AFE}" srcOrd="2" destOrd="0" parTransId="{5A5C578B-77B8-4091-8C4C-ED06A72C87BC}" sibTransId="{047C36A6-12E5-4F43-BC46-CB1343DCA228}"/>
    <dgm:cxn modelId="{5A8AABA3-F7B8-43B9-BE09-EA0164D6D7E0}" srcId="{6E8547AB-3DD5-4D2A-BECE-977D1F4B6466}" destId="{0DD66D57-4934-4770-A290-D943123B2BCE}" srcOrd="0" destOrd="0" parTransId="{60F54FC8-882F-4E0B-8E48-F40F79C3ED5C}" sibTransId="{A352CE4A-1658-44EA-9373-BD0479734FDF}"/>
    <dgm:cxn modelId="{07B593B2-B0EB-470E-8AAC-F2FEE7F238F1}" srcId="{1F5BD064-DAA7-42C8-B90F-4E79153BB094}" destId="{386829A5-E78B-4069-825D-5E6C69F2F3B9}" srcOrd="0" destOrd="0" parTransId="{416DC535-7702-41F3-A356-0E9393DBE74C}" sibTransId="{7CA5C23E-4B7A-4EA5-A930-60CC6613AB9F}"/>
    <dgm:cxn modelId="{F2BC72C0-C229-47BB-8733-E1230E181595}" type="presOf" srcId="{C9D4EC19-7D4C-41A5-9FCE-FC66FCB8F97C}" destId="{C1159ED9-0472-4862-B223-B7A0C107F1FD}" srcOrd="0" destOrd="4" presId="urn:microsoft.com/office/officeart/2005/8/layout/radial4"/>
    <dgm:cxn modelId="{9AE546C1-1636-4FF6-9525-B7E16C7DECAD}" type="presOf" srcId="{726E849B-FB39-4FF5-ABD8-111B829C7462}" destId="{712C039A-2147-4C65-A127-5518313A1494}" srcOrd="0" destOrd="1" presId="urn:microsoft.com/office/officeart/2005/8/layout/radial4"/>
    <dgm:cxn modelId="{4ABCD8D0-19FD-4194-9989-84E846F4FDB7}" type="presOf" srcId="{1F5BD064-DAA7-42C8-B90F-4E79153BB094}" destId="{15A14608-6BA4-4DE3-8C67-414A78A7445C}" srcOrd="0" destOrd="0" presId="urn:microsoft.com/office/officeart/2005/8/layout/radial4"/>
    <dgm:cxn modelId="{7D8CC1D8-B3F3-4158-AA74-12AAD71170A2}" srcId="{6E8547AB-3DD5-4D2A-BECE-977D1F4B6466}" destId="{9CC86AA5-2953-4FAC-879F-C31C10AA6E91}" srcOrd="2" destOrd="0" parTransId="{5329FE2E-6EA6-461E-9949-84C172C75FBD}" sibTransId="{39E9E759-B707-4742-B945-04ADB83B9175}"/>
    <dgm:cxn modelId="{65BEDCDD-C40C-42F6-9854-FA6769DC3FCC}" type="presOf" srcId="{0DD66D57-4934-4770-A290-D943123B2BCE}" destId="{C1159ED9-0472-4862-B223-B7A0C107F1FD}" srcOrd="0" destOrd="1" presId="urn:microsoft.com/office/officeart/2005/8/layout/radial4"/>
    <dgm:cxn modelId="{B7E6A4DE-BD6B-410D-A859-D545A5A3AF48}" type="presOf" srcId="{62014AF3-8332-434C-A66F-E437B0F5E2A9}" destId="{CBA9618F-8040-4767-974C-69080D1A0035}" srcOrd="0" destOrd="2" presId="urn:microsoft.com/office/officeart/2005/8/layout/radial4"/>
    <dgm:cxn modelId="{EE3936EC-7A5B-4E7D-86D1-1FDABCD47383}" type="presOf" srcId="{F1527685-50C1-4429-93C4-7E992D84D4FC}" destId="{712C039A-2147-4C65-A127-5518313A1494}" srcOrd="0" destOrd="0" presId="urn:microsoft.com/office/officeart/2005/8/layout/radial4"/>
    <dgm:cxn modelId="{2C4B79F5-E770-4224-9067-0DAB6917FC54}" srcId="{B07E890A-FC75-4325-8C07-9A3849E47AFE}" destId="{62014AF3-8332-434C-A66F-E437B0F5E2A9}" srcOrd="1" destOrd="0" parTransId="{2A96E30A-9B88-4816-A597-FD5C2BD774A8}" sibTransId="{87D1D4CE-96AA-4D65-98FC-DA11FC9B21AD}"/>
    <dgm:cxn modelId="{C0BCEFF7-6130-499E-BDF0-140554B13266}" type="presOf" srcId="{6E8547AB-3DD5-4D2A-BECE-977D1F4B6466}" destId="{C1159ED9-0472-4862-B223-B7A0C107F1FD}" srcOrd="0" destOrd="0" presId="urn:microsoft.com/office/officeart/2005/8/layout/radial4"/>
    <dgm:cxn modelId="{4F9630F8-2019-4404-B698-3114977227BD}" type="presOf" srcId="{5F3B25EC-58D5-464E-94BE-39A11C027181}" destId="{C1159ED9-0472-4862-B223-B7A0C107F1FD}" srcOrd="0" destOrd="2" presId="urn:microsoft.com/office/officeart/2005/8/layout/radial4"/>
    <dgm:cxn modelId="{0DCD44FC-7C75-4B0C-9D07-0EA33E4693DB}" srcId="{386829A5-E78B-4069-825D-5E6C69F2F3B9}" destId="{F1527685-50C1-4429-93C4-7E992D84D4FC}" srcOrd="0" destOrd="0" parTransId="{E267FAE0-6677-4F1A-AADD-97B632AFCE36}" sibTransId="{37B4B452-C4DA-44D4-914F-313AFBD8772A}"/>
    <dgm:cxn modelId="{A3F6A2FF-F746-4A07-8E6A-42837731929A}" type="presOf" srcId="{07FF232B-653C-47F3-B6CF-D3EAEEC94AB3}" destId="{CBA9618F-8040-4767-974C-69080D1A0035}" srcOrd="0" destOrd="1" presId="urn:microsoft.com/office/officeart/2005/8/layout/radial4"/>
    <dgm:cxn modelId="{0D6C9A64-3D9E-4561-BD21-B90D4EBBD2F0}" type="presParOf" srcId="{15A14608-6BA4-4DE3-8C67-414A78A7445C}" destId="{B9624A38-9E97-49C4-B60B-F7F8E8483B37}" srcOrd="0" destOrd="0" presId="urn:microsoft.com/office/officeart/2005/8/layout/radial4"/>
    <dgm:cxn modelId="{07F52120-C4CD-4AEB-B02B-A7800714970D}" type="presParOf" srcId="{15A14608-6BA4-4DE3-8C67-414A78A7445C}" destId="{678D8B24-6078-4229-ADE3-7180BA6814D3}" srcOrd="1" destOrd="0" presId="urn:microsoft.com/office/officeart/2005/8/layout/radial4"/>
    <dgm:cxn modelId="{6374E451-E856-4415-8ABF-525D01400C04}" type="presParOf" srcId="{15A14608-6BA4-4DE3-8C67-414A78A7445C}" destId="{712C039A-2147-4C65-A127-5518313A1494}" srcOrd="2" destOrd="0" presId="urn:microsoft.com/office/officeart/2005/8/layout/radial4"/>
    <dgm:cxn modelId="{5203BBA8-3AEA-45DA-A026-E696D4C381F3}" type="presParOf" srcId="{15A14608-6BA4-4DE3-8C67-414A78A7445C}" destId="{8B555036-EDB8-4888-81F1-01F7DD96A0A5}" srcOrd="3" destOrd="0" presId="urn:microsoft.com/office/officeart/2005/8/layout/radial4"/>
    <dgm:cxn modelId="{31FCB339-0437-4244-B525-CE026312C4D1}" type="presParOf" srcId="{15A14608-6BA4-4DE3-8C67-414A78A7445C}" destId="{C1159ED9-0472-4862-B223-B7A0C107F1FD}" srcOrd="4" destOrd="0" presId="urn:microsoft.com/office/officeart/2005/8/layout/radial4"/>
    <dgm:cxn modelId="{AADB8184-74EF-4DE8-9259-ADBDF048FEA4}" type="presParOf" srcId="{15A14608-6BA4-4DE3-8C67-414A78A7445C}" destId="{7D6DBD39-1411-4902-9FDB-991F1E63BA12}" srcOrd="5" destOrd="0" presId="urn:microsoft.com/office/officeart/2005/8/layout/radial4"/>
    <dgm:cxn modelId="{BD1E8EB1-FB0D-4445-9F71-41A97F0DF5E4}" type="presParOf" srcId="{15A14608-6BA4-4DE3-8C67-414A78A7445C}" destId="{CBA9618F-8040-4767-974C-69080D1A003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1D0CBF-ECF8-425E-A9E1-CEB78EC1375F}" type="doc">
      <dgm:prSet loTypeId="urn:microsoft.com/office/officeart/2005/8/layout/lProcess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DD5FE2-F00D-4ABC-8DBC-CB2B8AF5302B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Инструменты просветительской деятельности:</a:t>
          </a:r>
        </a:p>
      </dgm:t>
    </dgm:pt>
    <dgm:pt modelId="{4DB17FDC-0232-4739-9105-E19AA318A576}" type="parTrans" cxnId="{0B2E1776-170E-411E-A5D0-CA9AA5214502}">
      <dgm:prSet/>
      <dgm:spPr/>
      <dgm:t>
        <a:bodyPr/>
        <a:lstStyle/>
        <a:p>
          <a:endParaRPr lang="ru-RU"/>
        </a:p>
      </dgm:t>
    </dgm:pt>
    <dgm:pt modelId="{7CEFEE16-E946-497D-8352-B5C4D61A67FB}" type="sibTrans" cxnId="{0B2E1776-170E-411E-A5D0-CA9AA5214502}">
      <dgm:prSet/>
      <dgm:spPr/>
      <dgm:t>
        <a:bodyPr/>
        <a:lstStyle/>
        <a:p>
          <a:endParaRPr lang="ru-RU"/>
        </a:p>
      </dgm:t>
    </dgm:pt>
    <dgm:pt modelId="{6314E4FE-95F4-466F-B6CC-23DAB337D4D1}">
      <dgm:prSet custT="1"/>
      <dgm:spPr/>
      <dgm:t>
        <a:bodyPr/>
        <a:lstStyle/>
        <a:p>
          <a:r>
            <a:rPr lang="ru-RU" sz="1600" dirty="0">
              <a:latin typeface="+mj-lt"/>
            </a:rPr>
            <a:t>• Информационный портал-навигатор по ресурсам дополнительного образования. Главным инструментом портала - навигатора является система фильтрации, помогающая родителю и ребенку найти ту информацию, которая будет отвечать его запросу.</a:t>
          </a:r>
        </a:p>
      </dgm:t>
    </dgm:pt>
    <dgm:pt modelId="{79924BD0-5E5B-4536-B52A-CF2599C90214}" type="parTrans" cxnId="{BFAB60B6-ABF7-4FB8-BFE6-FE6619B1E8F6}">
      <dgm:prSet/>
      <dgm:spPr/>
      <dgm:t>
        <a:bodyPr/>
        <a:lstStyle/>
        <a:p>
          <a:endParaRPr lang="ru-RU"/>
        </a:p>
      </dgm:t>
    </dgm:pt>
    <dgm:pt modelId="{525DF7E6-4684-4296-B578-FCB35D914AEE}" type="sibTrans" cxnId="{BFAB60B6-ABF7-4FB8-BFE6-FE6619B1E8F6}">
      <dgm:prSet/>
      <dgm:spPr/>
      <dgm:t>
        <a:bodyPr/>
        <a:lstStyle/>
        <a:p>
          <a:endParaRPr lang="ru-RU"/>
        </a:p>
      </dgm:t>
    </dgm:pt>
    <dgm:pt modelId="{AC98BEC7-0C4C-445E-A78C-B7F098E806D0}">
      <dgm:prSet custT="1"/>
      <dgm:spPr/>
      <dgm:t>
        <a:bodyPr/>
        <a:lstStyle/>
        <a:p>
          <a:r>
            <a:rPr lang="ru-RU" sz="1600" dirty="0">
              <a:latin typeface="+mj-lt"/>
            </a:rPr>
            <a:t>• </a:t>
          </a:r>
          <a:r>
            <a:rPr lang="ru-RU" sz="1600" dirty="0" err="1">
              <a:latin typeface="+mj-lt"/>
            </a:rPr>
            <a:t>Тьюторское</a:t>
          </a:r>
          <a:r>
            <a:rPr lang="ru-RU" sz="1600" dirty="0">
              <a:latin typeface="+mj-lt"/>
            </a:rPr>
            <a:t> сопровождение семей в рамках деятельности муниципальных центров консультирования и </a:t>
          </a:r>
          <a:r>
            <a:rPr lang="ru-RU" sz="1600" dirty="0" err="1">
              <a:latin typeface="+mj-lt"/>
            </a:rPr>
            <a:t>тьюторского</a:t>
          </a:r>
          <a:r>
            <a:rPr lang="ru-RU" sz="1600" dirty="0">
              <a:latin typeface="+mj-lt"/>
            </a:rPr>
            <a:t> сопровождения.</a:t>
          </a:r>
        </a:p>
      </dgm:t>
    </dgm:pt>
    <dgm:pt modelId="{A39A9417-6981-4FF8-9186-8E12B260D1B4}" type="parTrans" cxnId="{CDF35D13-C85C-4D0D-B391-BD5F06E54559}">
      <dgm:prSet/>
      <dgm:spPr/>
      <dgm:t>
        <a:bodyPr/>
        <a:lstStyle/>
        <a:p>
          <a:endParaRPr lang="ru-RU"/>
        </a:p>
      </dgm:t>
    </dgm:pt>
    <dgm:pt modelId="{57A1F5A3-F335-46F9-A102-1AF1135031DB}" type="sibTrans" cxnId="{CDF35D13-C85C-4D0D-B391-BD5F06E54559}">
      <dgm:prSet/>
      <dgm:spPr/>
      <dgm:t>
        <a:bodyPr/>
        <a:lstStyle/>
        <a:p>
          <a:endParaRPr lang="ru-RU"/>
        </a:p>
      </dgm:t>
    </dgm:pt>
    <dgm:pt modelId="{CCF5CFAB-B6D2-4449-9895-2291FFB17F43}">
      <dgm:prSet custT="1"/>
      <dgm:spPr/>
      <dgm:t>
        <a:bodyPr/>
        <a:lstStyle/>
        <a:p>
          <a:r>
            <a:rPr lang="ru-RU" sz="1600" dirty="0">
              <a:latin typeface="+mj-lt"/>
            </a:rPr>
            <a:t>• Образовательные и просветительские курсы для родителей.</a:t>
          </a:r>
        </a:p>
      </dgm:t>
    </dgm:pt>
    <dgm:pt modelId="{FD885ECD-C0C7-4EAA-A66D-B035F232141B}" type="parTrans" cxnId="{5A328A0D-813F-4FA4-8BAB-66007DE95837}">
      <dgm:prSet/>
      <dgm:spPr/>
      <dgm:t>
        <a:bodyPr/>
        <a:lstStyle/>
        <a:p>
          <a:endParaRPr lang="ru-RU"/>
        </a:p>
      </dgm:t>
    </dgm:pt>
    <dgm:pt modelId="{B31D6797-04E3-4C6F-8E23-921661AC4A5D}" type="sibTrans" cxnId="{5A328A0D-813F-4FA4-8BAB-66007DE95837}">
      <dgm:prSet/>
      <dgm:spPr/>
      <dgm:t>
        <a:bodyPr/>
        <a:lstStyle/>
        <a:p>
          <a:endParaRPr lang="ru-RU"/>
        </a:p>
      </dgm:t>
    </dgm:pt>
    <dgm:pt modelId="{5AA2511A-5DA2-4CF7-B09A-E8668A985CA2}">
      <dgm:prSet custT="1"/>
      <dgm:spPr/>
      <dgm:t>
        <a:bodyPr/>
        <a:lstStyle/>
        <a:p>
          <a:r>
            <a:rPr lang="ru-RU" sz="1600" dirty="0">
              <a:latin typeface="+mj-lt"/>
            </a:rPr>
            <a:t>• Образовательные атласы с методическими материалами и рекомендациями для родителей.</a:t>
          </a:r>
        </a:p>
      </dgm:t>
    </dgm:pt>
    <dgm:pt modelId="{214B125F-F636-4C74-B926-1F169B754058}" type="parTrans" cxnId="{67111D58-09EA-4288-93FE-772B00FF8BFB}">
      <dgm:prSet/>
      <dgm:spPr/>
      <dgm:t>
        <a:bodyPr/>
        <a:lstStyle/>
        <a:p>
          <a:endParaRPr lang="ru-RU"/>
        </a:p>
      </dgm:t>
    </dgm:pt>
    <dgm:pt modelId="{540EC49E-CEBC-4371-9680-8381AE8E8DE5}" type="sibTrans" cxnId="{67111D58-09EA-4288-93FE-772B00FF8BFB}">
      <dgm:prSet/>
      <dgm:spPr/>
      <dgm:t>
        <a:bodyPr/>
        <a:lstStyle/>
        <a:p>
          <a:endParaRPr lang="ru-RU"/>
        </a:p>
      </dgm:t>
    </dgm:pt>
    <dgm:pt modelId="{0CD0630B-E7B9-40D4-8441-9692B1B6737E}">
      <dgm:prSet custT="1"/>
      <dgm:spPr/>
      <dgm:t>
        <a:bodyPr/>
        <a:lstStyle/>
        <a:p>
          <a:r>
            <a:rPr lang="ru-RU" sz="1600" dirty="0">
              <a:latin typeface="+mj-lt"/>
            </a:rPr>
            <a:t>• Образовательно-досуговые семейные мероприятия.</a:t>
          </a:r>
        </a:p>
      </dgm:t>
    </dgm:pt>
    <dgm:pt modelId="{EF0BF359-B5DF-44B3-8725-6AFCDF1E6D8B}" type="parTrans" cxnId="{3540DEA2-5900-44E0-AF11-93CC0D74FA28}">
      <dgm:prSet/>
      <dgm:spPr/>
      <dgm:t>
        <a:bodyPr/>
        <a:lstStyle/>
        <a:p>
          <a:endParaRPr lang="ru-RU"/>
        </a:p>
      </dgm:t>
    </dgm:pt>
    <dgm:pt modelId="{A6C38149-85AC-432C-9129-CA671B76FDB3}" type="sibTrans" cxnId="{3540DEA2-5900-44E0-AF11-93CC0D74FA28}">
      <dgm:prSet/>
      <dgm:spPr/>
      <dgm:t>
        <a:bodyPr/>
        <a:lstStyle/>
        <a:p>
          <a:endParaRPr lang="ru-RU"/>
        </a:p>
      </dgm:t>
    </dgm:pt>
    <dgm:pt modelId="{5EAABD1D-6DA9-4B5A-B433-A750AF76E9A4}">
      <dgm:prSet custT="1"/>
      <dgm:spPr/>
      <dgm:t>
        <a:bodyPr/>
        <a:lstStyle/>
        <a:p>
          <a:r>
            <a:rPr lang="ru-RU" sz="1600" dirty="0">
              <a:latin typeface="+mj-lt"/>
            </a:rPr>
            <a:t>• Информационное сопровождение деятельности сферы дополнительного образования в СМИ.</a:t>
          </a:r>
        </a:p>
      </dgm:t>
    </dgm:pt>
    <dgm:pt modelId="{C4FB28F9-2C0A-4470-AEE0-652FED767608}" type="parTrans" cxnId="{3CBA4759-7265-4BD1-97FD-6FCE8C4FA1D4}">
      <dgm:prSet/>
      <dgm:spPr/>
      <dgm:t>
        <a:bodyPr/>
        <a:lstStyle/>
        <a:p>
          <a:endParaRPr lang="ru-RU"/>
        </a:p>
      </dgm:t>
    </dgm:pt>
    <dgm:pt modelId="{86F785E2-A541-45D7-96B5-3B9A3A51B2F3}" type="sibTrans" cxnId="{3CBA4759-7265-4BD1-97FD-6FCE8C4FA1D4}">
      <dgm:prSet/>
      <dgm:spPr/>
      <dgm:t>
        <a:bodyPr/>
        <a:lstStyle/>
        <a:p>
          <a:endParaRPr lang="ru-RU"/>
        </a:p>
      </dgm:t>
    </dgm:pt>
    <dgm:pt modelId="{75872D39-A6D9-403E-9345-AAA2BFA09D00}">
      <dgm:prSet custT="1"/>
      <dgm:spPr/>
      <dgm:t>
        <a:bodyPr/>
        <a:lstStyle/>
        <a:p>
          <a:r>
            <a:rPr lang="ru-RU" sz="1600" dirty="0">
              <a:latin typeface="+mj-lt"/>
            </a:rPr>
            <a:t>• Распространение социальной рекламы ответственного отношения родителей к организации образовательного процесса ребенка.</a:t>
          </a:r>
        </a:p>
      </dgm:t>
    </dgm:pt>
    <dgm:pt modelId="{273D5419-9CA7-452E-8D68-377A52EDD0CD}" type="parTrans" cxnId="{CC9E933F-B09C-4444-9913-0425A341960D}">
      <dgm:prSet/>
      <dgm:spPr/>
      <dgm:t>
        <a:bodyPr/>
        <a:lstStyle/>
        <a:p>
          <a:endParaRPr lang="ru-RU"/>
        </a:p>
      </dgm:t>
    </dgm:pt>
    <dgm:pt modelId="{042C483F-9DBD-443D-9BE7-77CA0E745677}" type="sibTrans" cxnId="{CC9E933F-B09C-4444-9913-0425A341960D}">
      <dgm:prSet/>
      <dgm:spPr/>
      <dgm:t>
        <a:bodyPr/>
        <a:lstStyle/>
        <a:p>
          <a:endParaRPr lang="ru-RU"/>
        </a:p>
      </dgm:t>
    </dgm:pt>
    <dgm:pt modelId="{863B3FC0-2354-4CF6-B855-97A0C74449F1}">
      <dgm:prSet custT="1"/>
      <dgm:spPr/>
      <dgm:t>
        <a:bodyPr/>
        <a:lstStyle/>
        <a:p>
          <a:r>
            <a:rPr lang="ru-RU" sz="1600" dirty="0">
              <a:latin typeface="+mj-lt"/>
            </a:rPr>
            <a:t>• Мониторинг образовательных потребностей семей и уровня их удовлетворенности образовательными услугами</a:t>
          </a:r>
        </a:p>
      </dgm:t>
    </dgm:pt>
    <dgm:pt modelId="{F4228BE2-A1CD-49EA-B75F-B20F1FE891D2}" type="parTrans" cxnId="{827E0F91-33E2-4CF6-937F-917E429A530B}">
      <dgm:prSet/>
      <dgm:spPr/>
      <dgm:t>
        <a:bodyPr/>
        <a:lstStyle/>
        <a:p>
          <a:endParaRPr lang="ru-RU"/>
        </a:p>
      </dgm:t>
    </dgm:pt>
    <dgm:pt modelId="{1F5103BF-51A0-4514-9799-62F22C37929F}" type="sibTrans" cxnId="{827E0F91-33E2-4CF6-937F-917E429A530B}">
      <dgm:prSet/>
      <dgm:spPr/>
      <dgm:t>
        <a:bodyPr/>
        <a:lstStyle/>
        <a:p>
          <a:endParaRPr lang="ru-RU"/>
        </a:p>
      </dgm:t>
    </dgm:pt>
    <dgm:pt modelId="{A6B6D479-5C50-4932-8C39-1961C8EA8858}" type="pres">
      <dgm:prSet presAssocID="{9A1D0CBF-ECF8-425E-A9E1-CEB78EC1375F}" presName="Name0" presStyleCnt="0">
        <dgm:presLayoutVars>
          <dgm:dir/>
          <dgm:animLvl val="lvl"/>
          <dgm:resizeHandles val="exact"/>
        </dgm:presLayoutVars>
      </dgm:prSet>
      <dgm:spPr/>
    </dgm:pt>
    <dgm:pt modelId="{582D2956-AE22-4DB1-92F1-0004DD8A68E0}" type="pres">
      <dgm:prSet presAssocID="{39DD5FE2-F00D-4ABC-8DBC-CB2B8AF5302B}" presName="vertFlow" presStyleCnt="0"/>
      <dgm:spPr/>
    </dgm:pt>
    <dgm:pt modelId="{2D53E74D-A970-4085-A294-717BC7FD57DB}" type="pres">
      <dgm:prSet presAssocID="{39DD5FE2-F00D-4ABC-8DBC-CB2B8AF5302B}" presName="header" presStyleLbl="node1" presStyleIdx="0" presStyleCnt="1" custScaleX="408832"/>
      <dgm:spPr/>
    </dgm:pt>
    <dgm:pt modelId="{6BD763E2-FB0C-4F47-A4B5-165248F2EF44}" type="pres">
      <dgm:prSet presAssocID="{79924BD0-5E5B-4536-B52A-CF2599C90214}" presName="parTrans" presStyleLbl="sibTrans2D1" presStyleIdx="0" presStyleCnt="8"/>
      <dgm:spPr/>
    </dgm:pt>
    <dgm:pt modelId="{0CCA691E-3ED1-4A6D-B66E-8F2E6C07181F}" type="pres">
      <dgm:prSet presAssocID="{6314E4FE-95F4-466F-B6CC-23DAB337D4D1}" presName="child" presStyleLbl="alignAccFollowNode1" presStyleIdx="0" presStyleCnt="8" custScaleX="457196" custScaleY="181462">
        <dgm:presLayoutVars>
          <dgm:chMax val="0"/>
          <dgm:bulletEnabled val="1"/>
        </dgm:presLayoutVars>
      </dgm:prSet>
      <dgm:spPr/>
    </dgm:pt>
    <dgm:pt modelId="{52871AB7-2DCA-437F-AE8F-72DE36492B10}" type="pres">
      <dgm:prSet presAssocID="{525DF7E6-4684-4296-B578-FCB35D914AEE}" presName="sibTrans" presStyleLbl="sibTrans2D1" presStyleIdx="1" presStyleCnt="8"/>
      <dgm:spPr/>
    </dgm:pt>
    <dgm:pt modelId="{9B7662A8-B79A-49F2-80F0-7EF79C025CF2}" type="pres">
      <dgm:prSet presAssocID="{AC98BEC7-0C4C-445E-A78C-B7F098E806D0}" presName="child" presStyleLbl="alignAccFollowNode1" presStyleIdx="1" presStyleCnt="8" custScaleX="457196">
        <dgm:presLayoutVars>
          <dgm:chMax val="0"/>
          <dgm:bulletEnabled val="1"/>
        </dgm:presLayoutVars>
      </dgm:prSet>
      <dgm:spPr/>
    </dgm:pt>
    <dgm:pt modelId="{F8F556EF-458B-47F9-B027-7DACD80C74A9}" type="pres">
      <dgm:prSet presAssocID="{57A1F5A3-F335-46F9-A102-1AF1135031DB}" presName="sibTrans" presStyleLbl="sibTrans2D1" presStyleIdx="2" presStyleCnt="8"/>
      <dgm:spPr/>
    </dgm:pt>
    <dgm:pt modelId="{079947F4-1D33-4159-8965-205AE288B9B0}" type="pres">
      <dgm:prSet presAssocID="{CCF5CFAB-B6D2-4449-9895-2291FFB17F43}" presName="child" presStyleLbl="alignAccFollowNode1" presStyleIdx="2" presStyleCnt="8" custScaleX="457196">
        <dgm:presLayoutVars>
          <dgm:chMax val="0"/>
          <dgm:bulletEnabled val="1"/>
        </dgm:presLayoutVars>
      </dgm:prSet>
      <dgm:spPr/>
    </dgm:pt>
    <dgm:pt modelId="{B292DBB7-D7D0-44E4-970F-03D3E87D176E}" type="pres">
      <dgm:prSet presAssocID="{B31D6797-04E3-4C6F-8E23-921661AC4A5D}" presName="sibTrans" presStyleLbl="sibTrans2D1" presStyleIdx="3" presStyleCnt="8"/>
      <dgm:spPr/>
    </dgm:pt>
    <dgm:pt modelId="{EFC909DF-2CA0-44D6-BEFB-5651A3D8AD66}" type="pres">
      <dgm:prSet presAssocID="{5AA2511A-5DA2-4CF7-B09A-E8668A985CA2}" presName="child" presStyleLbl="alignAccFollowNode1" presStyleIdx="3" presStyleCnt="8" custScaleX="457196">
        <dgm:presLayoutVars>
          <dgm:chMax val="0"/>
          <dgm:bulletEnabled val="1"/>
        </dgm:presLayoutVars>
      </dgm:prSet>
      <dgm:spPr/>
    </dgm:pt>
    <dgm:pt modelId="{C8B54D28-B2EB-4D99-A1D8-E5BFD6DC2D08}" type="pres">
      <dgm:prSet presAssocID="{540EC49E-CEBC-4371-9680-8381AE8E8DE5}" presName="sibTrans" presStyleLbl="sibTrans2D1" presStyleIdx="4" presStyleCnt="8"/>
      <dgm:spPr/>
    </dgm:pt>
    <dgm:pt modelId="{65F314EE-327D-492C-8D40-CE60FFD1C378}" type="pres">
      <dgm:prSet presAssocID="{0CD0630B-E7B9-40D4-8441-9692B1B6737E}" presName="child" presStyleLbl="alignAccFollowNode1" presStyleIdx="4" presStyleCnt="8" custScaleX="457196">
        <dgm:presLayoutVars>
          <dgm:chMax val="0"/>
          <dgm:bulletEnabled val="1"/>
        </dgm:presLayoutVars>
      </dgm:prSet>
      <dgm:spPr/>
    </dgm:pt>
    <dgm:pt modelId="{1479E642-AB82-4637-9364-816D2F413601}" type="pres">
      <dgm:prSet presAssocID="{A6C38149-85AC-432C-9129-CA671B76FDB3}" presName="sibTrans" presStyleLbl="sibTrans2D1" presStyleIdx="5" presStyleCnt="8"/>
      <dgm:spPr/>
    </dgm:pt>
    <dgm:pt modelId="{EF51CBB6-2F6A-4999-9694-3259F7161CEE}" type="pres">
      <dgm:prSet presAssocID="{5EAABD1D-6DA9-4B5A-B433-A750AF76E9A4}" presName="child" presStyleLbl="alignAccFollowNode1" presStyleIdx="5" presStyleCnt="8" custScaleX="457196">
        <dgm:presLayoutVars>
          <dgm:chMax val="0"/>
          <dgm:bulletEnabled val="1"/>
        </dgm:presLayoutVars>
      </dgm:prSet>
      <dgm:spPr/>
    </dgm:pt>
    <dgm:pt modelId="{B27F36BE-304D-4CF0-8A8B-F1E75EBA7BCD}" type="pres">
      <dgm:prSet presAssocID="{86F785E2-A541-45D7-96B5-3B9A3A51B2F3}" presName="sibTrans" presStyleLbl="sibTrans2D1" presStyleIdx="6" presStyleCnt="8"/>
      <dgm:spPr/>
    </dgm:pt>
    <dgm:pt modelId="{F43980D9-DAC0-4F7B-A0EA-C146A4E44010}" type="pres">
      <dgm:prSet presAssocID="{75872D39-A6D9-403E-9345-AAA2BFA09D00}" presName="child" presStyleLbl="alignAccFollowNode1" presStyleIdx="6" presStyleCnt="8" custScaleX="457196">
        <dgm:presLayoutVars>
          <dgm:chMax val="0"/>
          <dgm:bulletEnabled val="1"/>
        </dgm:presLayoutVars>
      </dgm:prSet>
      <dgm:spPr/>
    </dgm:pt>
    <dgm:pt modelId="{1AFA06C0-A87F-4278-958E-F6ACBF07C9D7}" type="pres">
      <dgm:prSet presAssocID="{042C483F-9DBD-443D-9BE7-77CA0E745677}" presName="sibTrans" presStyleLbl="sibTrans2D1" presStyleIdx="7" presStyleCnt="8"/>
      <dgm:spPr/>
    </dgm:pt>
    <dgm:pt modelId="{761FDA78-440A-4488-808D-5D75CEA094F2}" type="pres">
      <dgm:prSet presAssocID="{863B3FC0-2354-4CF6-B855-97A0C74449F1}" presName="child" presStyleLbl="alignAccFollowNode1" presStyleIdx="7" presStyleCnt="8" custScaleX="457196">
        <dgm:presLayoutVars>
          <dgm:chMax val="0"/>
          <dgm:bulletEnabled val="1"/>
        </dgm:presLayoutVars>
      </dgm:prSet>
      <dgm:spPr/>
    </dgm:pt>
  </dgm:ptLst>
  <dgm:cxnLst>
    <dgm:cxn modelId="{5A328A0D-813F-4FA4-8BAB-66007DE95837}" srcId="{39DD5FE2-F00D-4ABC-8DBC-CB2B8AF5302B}" destId="{CCF5CFAB-B6D2-4449-9895-2291FFB17F43}" srcOrd="2" destOrd="0" parTransId="{FD885ECD-C0C7-4EAA-A66D-B035F232141B}" sibTransId="{B31D6797-04E3-4C6F-8E23-921661AC4A5D}"/>
    <dgm:cxn modelId="{999B360E-2260-466E-8BAD-FC695D723677}" type="presOf" srcId="{86F785E2-A541-45D7-96B5-3B9A3A51B2F3}" destId="{B27F36BE-304D-4CF0-8A8B-F1E75EBA7BCD}" srcOrd="0" destOrd="0" presId="urn:microsoft.com/office/officeart/2005/8/layout/lProcess1"/>
    <dgm:cxn modelId="{733E6A10-F920-4D6B-9E14-8BA67CB68B5C}" type="presOf" srcId="{540EC49E-CEBC-4371-9680-8381AE8E8DE5}" destId="{C8B54D28-B2EB-4D99-A1D8-E5BFD6DC2D08}" srcOrd="0" destOrd="0" presId="urn:microsoft.com/office/officeart/2005/8/layout/lProcess1"/>
    <dgm:cxn modelId="{CDF35D13-C85C-4D0D-B391-BD5F06E54559}" srcId="{39DD5FE2-F00D-4ABC-8DBC-CB2B8AF5302B}" destId="{AC98BEC7-0C4C-445E-A78C-B7F098E806D0}" srcOrd="1" destOrd="0" parTransId="{A39A9417-6981-4FF8-9186-8E12B260D1B4}" sibTransId="{57A1F5A3-F335-46F9-A102-1AF1135031DB}"/>
    <dgm:cxn modelId="{041B6313-E2A1-4328-ABD0-8F1B37F4A3D1}" type="presOf" srcId="{CCF5CFAB-B6D2-4449-9895-2291FFB17F43}" destId="{079947F4-1D33-4159-8965-205AE288B9B0}" srcOrd="0" destOrd="0" presId="urn:microsoft.com/office/officeart/2005/8/layout/lProcess1"/>
    <dgm:cxn modelId="{42559B14-B55D-4FF4-BCE3-20A806D316A9}" type="presOf" srcId="{5AA2511A-5DA2-4CF7-B09A-E8668A985CA2}" destId="{EFC909DF-2CA0-44D6-BEFB-5651A3D8AD66}" srcOrd="0" destOrd="0" presId="urn:microsoft.com/office/officeart/2005/8/layout/lProcess1"/>
    <dgm:cxn modelId="{C9A0EE28-7F6B-455B-BDF0-CA6D786EB44E}" type="presOf" srcId="{6314E4FE-95F4-466F-B6CC-23DAB337D4D1}" destId="{0CCA691E-3ED1-4A6D-B66E-8F2E6C07181F}" srcOrd="0" destOrd="0" presId="urn:microsoft.com/office/officeart/2005/8/layout/lProcess1"/>
    <dgm:cxn modelId="{CD6FB32B-619F-43C4-B3B9-F927808F09DE}" type="presOf" srcId="{A6C38149-85AC-432C-9129-CA671B76FDB3}" destId="{1479E642-AB82-4637-9364-816D2F413601}" srcOrd="0" destOrd="0" presId="urn:microsoft.com/office/officeart/2005/8/layout/lProcess1"/>
    <dgm:cxn modelId="{CC9E933F-B09C-4444-9913-0425A341960D}" srcId="{39DD5FE2-F00D-4ABC-8DBC-CB2B8AF5302B}" destId="{75872D39-A6D9-403E-9345-AAA2BFA09D00}" srcOrd="6" destOrd="0" parTransId="{273D5419-9CA7-452E-8D68-377A52EDD0CD}" sibTransId="{042C483F-9DBD-443D-9BE7-77CA0E745677}"/>
    <dgm:cxn modelId="{E6D06566-B559-4F41-B6F6-FDB3ACEA62F2}" type="presOf" srcId="{042C483F-9DBD-443D-9BE7-77CA0E745677}" destId="{1AFA06C0-A87F-4278-958E-F6ACBF07C9D7}" srcOrd="0" destOrd="0" presId="urn:microsoft.com/office/officeart/2005/8/layout/lProcess1"/>
    <dgm:cxn modelId="{B6837169-500A-4633-8C6D-03A0E2742964}" type="presOf" srcId="{863B3FC0-2354-4CF6-B855-97A0C74449F1}" destId="{761FDA78-440A-4488-808D-5D75CEA094F2}" srcOrd="0" destOrd="0" presId="urn:microsoft.com/office/officeart/2005/8/layout/lProcess1"/>
    <dgm:cxn modelId="{2667CF49-D9E4-4AB2-9644-068A0DC46BB6}" type="presOf" srcId="{5EAABD1D-6DA9-4B5A-B433-A750AF76E9A4}" destId="{EF51CBB6-2F6A-4999-9694-3259F7161CEE}" srcOrd="0" destOrd="0" presId="urn:microsoft.com/office/officeart/2005/8/layout/lProcess1"/>
    <dgm:cxn modelId="{63C42E51-EC34-423D-BC6A-3F80E2BB472A}" type="presOf" srcId="{39DD5FE2-F00D-4ABC-8DBC-CB2B8AF5302B}" destId="{2D53E74D-A970-4085-A294-717BC7FD57DB}" srcOrd="0" destOrd="0" presId="urn:microsoft.com/office/officeart/2005/8/layout/lProcess1"/>
    <dgm:cxn modelId="{D9B47251-44E2-4A04-845D-EAE33DC0CA4D}" type="presOf" srcId="{0CD0630B-E7B9-40D4-8441-9692B1B6737E}" destId="{65F314EE-327D-492C-8D40-CE60FFD1C378}" srcOrd="0" destOrd="0" presId="urn:microsoft.com/office/officeart/2005/8/layout/lProcess1"/>
    <dgm:cxn modelId="{0B2E1776-170E-411E-A5D0-CA9AA5214502}" srcId="{9A1D0CBF-ECF8-425E-A9E1-CEB78EC1375F}" destId="{39DD5FE2-F00D-4ABC-8DBC-CB2B8AF5302B}" srcOrd="0" destOrd="0" parTransId="{4DB17FDC-0232-4739-9105-E19AA318A576}" sibTransId="{7CEFEE16-E946-497D-8352-B5C4D61A67FB}"/>
    <dgm:cxn modelId="{67111D58-09EA-4288-93FE-772B00FF8BFB}" srcId="{39DD5FE2-F00D-4ABC-8DBC-CB2B8AF5302B}" destId="{5AA2511A-5DA2-4CF7-B09A-E8668A985CA2}" srcOrd="3" destOrd="0" parTransId="{214B125F-F636-4C74-B926-1F169B754058}" sibTransId="{540EC49E-CEBC-4371-9680-8381AE8E8DE5}"/>
    <dgm:cxn modelId="{3CBA4759-7265-4BD1-97FD-6FCE8C4FA1D4}" srcId="{39DD5FE2-F00D-4ABC-8DBC-CB2B8AF5302B}" destId="{5EAABD1D-6DA9-4B5A-B433-A750AF76E9A4}" srcOrd="5" destOrd="0" parTransId="{C4FB28F9-2C0A-4470-AEE0-652FED767608}" sibTransId="{86F785E2-A541-45D7-96B5-3B9A3A51B2F3}"/>
    <dgm:cxn modelId="{8815908D-C64A-4BC5-9424-40839C69722A}" type="presOf" srcId="{B31D6797-04E3-4C6F-8E23-921661AC4A5D}" destId="{B292DBB7-D7D0-44E4-970F-03D3E87D176E}" srcOrd="0" destOrd="0" presId="urn:microsoft.com/office/officeart/2005/8/layout/lProcess1"/>
    <dgm:cxn modelId="{827E0F91-33E2-4CF6-937F-917E429A530B}" srcId="{39DD5FE2-F00D-4ABC-8DBC-CB2B8AF5302B}" destId="{863B3FC0-2354-4CF6-B855-97A0C74449F1}" srcOrd="7" destOrd="0" parTransId="{F4228BE2-A1CD-49EA-B75F-B20F1FE891D2}" sibTransId="{1F5103BF-51A0-4514-9799-62F22C37929F}"/>
    <dgm:cxn modelId="{CC7B549F-D1FF-4776-B194-98334D649D94}" type="presOf" srcId="{525DF7E6-4684-4296-B578-FCB35D914AEE}" destId="{52871AB7-2DCA-437F-AE8F-72DE36492B10}" srcOrd="0" destOrd="0" presId="urn:microsoft.com/office/officeart/2005/8/layout/lProcess1"/>
    <dgm:cxn modelId="{3540DEA2-5900-44E0-AF11-93CC0D74FA28}" srcId="{39DD5FE2-F00D-4ABC-8DBC-CB2B8AF5302B}" destId="{0CD0630B-E7B9-40D4-8441-9692B1B6737E}" srcOrd="4" destOrd="0" parTransId="{EF0BF359-B5DF-44B3-8725-6AFCDF1E6D8B}" sibTransId="{A6C38149-85AC-432C-9129-CA671B76FDB3}"/>
    <dgm:cxn modelId="{B8C278AC-545D-4C47-AAB5-B9CC416806EF}" type="presOf" srcId="{75872D39-A6D9-403E-9345-AAA2BFA09D00}" destId="{F43980D9-DAC0-4F7B-A0EA-C146A4E44010}" srcOrd="0" destOrd="0" presId="urn:microsoft.com/office/officeart/2005/8/layout/lProcess1"/>
    <dgm:cxn modelId="{94A755AE-EB07-4B3B-B94D-7CA8762494E6}" type="presOf" srcId="{AC98BEC7-0C4C-445E-A78C-B7F098E806D0}" destId="{9B7662A8-B79A-49F2-80F0-7EF79C025CF2}" srcOrd="0" destOrd="0" presId="urn:microsoft.com/office/officeart/2005/8/layout/lProcess1"/>
    <dgm:cxn modelId="{81F9A4B1-4054-4AEB-AF09-F9E94FC7B0DF}" type="presOf" srcId="{79924BD0-5E5B-4536-B52A-CF2599C90214}" destId="{6BD763E2-FB0C-4F47-A4B5-165248F2EF44}" srcOrd="0" destOrd="0" presId="urn:microsoft.com/office/officeart/2005/8/layout/lProcess1"/>
    <dgm:cxn modelId="{BFAB60B6-ABF7-4FB8-BFE6-FE6619B1E8F6}" srcId="{39DD5FE2-F00D-4ABC-8DBC-CB2B8AF5302B}" destId="{6314E4FE-95F4-466F-B6CC-23DAB337D4D1}" srcOrd="0" destOrd="0" parTransId="{79924BD0-5E5B-4536-B52A-CF2599C90214}" sibTransId="{525DF7E6-4684-4296-B578-FCB35D914AEE}"/>
    <dgm:cxn modelId="{0C28B5E0-2CEC-4FC8-B5C1-8982A9E55D45}" type="presOf" srcId="{57A1F5A3-F335-46F9-A102-1AF1135031DB}" destId="{F8F556EF-458B-47F9-B027-7DACD80C74A9}" srcOrd="0" destOrd="0" presId="urn:microsoft.com/office/officeart/2005/8/layout/lProcess1"/>
    <dgm:cxn modelId="{8A1A37F9-4C8B-4679-AEC2-6BD8CF10AB22}" type="presOf" srcId="{9A1D0CBF-ECF8-425E-A9E1-CEB78EC1375F}" destId="{A6B6D479-5C50-4932-8C39-1961C8EA8858}" srcOrd="0" destOrd="0" presId="urn:microsoft.com/office/officeart/2005/8/layout/lProcess1"/>
    <dgm:cxn modelId="{5A981255-624D-4E15-AC53-88F3F94645A5}" type="presParOf" srcId="{A6B6D479-5C50-4932-8C39-1961C8EA8858}" destId="{582D2956-AE22-4DB1-92F1-0004DD8A68E0}" srcOrd="0" destOrd="0" presId="urn:microsoft.com/office/officeart/2005/8/layout/lProcess1"/>
    <dgm:cxn modelId="{15EBFD07-C0B1-4327-A9B8-C5295E85C616}" type="presParOf" srcId="{582D2956-AE22-4DB1-92F1-0004DD8A68E0}" destId="{2D53E74D-A970-4085-A294-717BC7FD57DB}" srcOrd="0" destOrd="0" presId="urn:microsoft.com/office/officeart/2005/8/layout/lProcess1"/>
    <dgm:cxn modelId="{82AC3741-94CD-4EFA-BB81-4A871AB2740B}" type="presParOf" srcId="{582D2956-AE22-4DB1-92F1-0004DD8A68E0}" destId="{6BD763E2-FB0C-4F47-A4B5-165248F2EF44}" srcOrd="1" destOrd="0" presId="urn:microsoft.com/office/officeart/2005/8/layout/lProcess1"/>
    <dgm:cxn modelId="{C51BA38C-0E28-44D9-8826-FDBD962BF5FA}" type="presParOf" srcId="{582D2956-AE22-4DB1-92F1-0004DD8A68E0}" destId="{0CCA691E-3ED1-4A6D-B66E-8F2E6C07181F}" srcOrd="2" destOrd="0" presId="urn:microsoft.com/office/officeart/2005/8/layout/lProcess1"/>
    <dgm:cxn modelId="{4712E0F4-43E2-4F5C-8BFA-E0F43CA04535}" type="presParOf" srcId="{582D2956-AE22-4DB1-92F1-0004DD8A68E0}" destId="{52871AB7-2DCA-437F-AE8F-72DE36492B10}" srcOrd="3" destOrd="0" presId="urn:microsoft.com/office/officeart/2005/8/layout/lProcess1"/>
    <dgm:cxn modelId="{52647DBA-4ACA-4304-B39E-A444C24762C6}" type="presParOf" srcId="{582D2956-AE22-4DB1-92F1-0004DD8A68E0}" destId="{9B7662A8-B79A-49F2-80F0-7EF79C025CF2}" srcOrd="4" destOrd="0" presId="urn:microsoft.com/office/officeart/2005/8/layout/lProcess1"/>
    <dgm:cxn modelId="{1AF2EA09-B676-4878-9C94-F352A2AF28F0}" type="presParOf" srcId="{582D2956-AE22-4DB1-92F1-0004DD8A68E0}" destId="{F8F556EF-458B-47F9-B027-7DACD80C74A9}" srcOrd="5" destOrd="0" presId="urn:microsoft.com/office/officeart/2005/8/layout/lProcess1"/>
    <dgm:cxn modelId="{60DCD56D-D34C-4280-81AD-DA199B16F033}" type="presParOf" srcId="{582D2956-AE22-4DB1-92F1-0004DD8A68E0}" destId="{079947F4-1D33-4159-8965-205AE288B9B0}" srcOrd="6" destOrd="0" presId="urn:microsoft.com/office/officeart/2005/8/layout/lProcess1"/>
    <dgm:cxn modelId="{3C005CD5-DC9A-41B9-8593-61839D7DC90E}" type="presParOf" srcId="{582D2956-AE22-4DB1-92F1-0004DD8A68E0}" destId="{B292DBB7-D7D0-44E4-970F-03D3E87D176E}" srcOrd="7" destOrd="0" presId="urn:microsoft.com/office/officeart/2005/8/layout/lProcess1"/>
    <dgm:cxn modelId="{318DCBE5-2EA6-4DE9-ABE3-FC6EB4BD2DF3}" type="presParOf" srcId="{582D2956-AE22-4DB1-92F1-0004DD8A68E0}" destId="{EFC909DF-2CA0-44D6-BEFB-5651A3D8AD66}" srcOrd="8" destOrd="0" presId="urn:microsoft.com/office/officeart/2005/8/layout/lProcess1"/>
    <dgm:cxn modelId="{8C2E58A6-005E-4B17-854A-71ED4593FD89}" type="presParOf" srcId="{582D2956-AE22-4DB1-92F1-0004DD8A68E0}" destId="{C8B54D28-B2EB-4D99-A1D8-E5BFD6DC2D08}" srcOrd="9" destOrd="0" presId="urn:microsoft.com/office/officeart/2005/8/layout/lProcess1"/>
    <dgm:cxn modelId="{8D752D6C-2F49-4511-8386-0F32BB4773EA}" type="presParOf" srcId="{582D2956-AE22-4DB1-92F1-0004DD8A68E0}" destId="{65F314EE-327D-492C-8D40-CE60FFD1C378}" srcOrd="10" destOrd="0" presId="urn:microsoft.com/office/officeart/2005/8/layout/lProcess1"/>
    <dgm:cxn modelId="{E860D9F6-7A02-4F0E-A0A4-7119BE58DBF0}" type="presParOf" srcId="{582D2956-AE22-4DB1-92F1-0004DD8A68E0}" destId="{1479E642-AB82-4637-9364-816D2F413601}" srcOrd="11" destOrd="0" presId="urn:microsoft.com/office/officeart/2005/8/layout/lProcess1"/>
    <dgm:cxn modelId="{A048086D-A5BE-4EF5-8039-D9F484DDDEBE}" type="presParOf" srcId="{582D2956-AE22-4DB1-92F1-0004DD8A68E0}" destId="{EF51CBB6-2F6A-4999-9694-3259F7161CEE}" srcOrd="12" destOrd="0" presId="urn:microsoft.com/office/officeart/2005/8/layout/lProcess1"/>
    <dgm:cxn modelId="{AEF47797-DDC7-473A-9AF4-E879F8414758}" type="presParOf" srcId="{582D2956-AE22-4DB1-92F1-0004DD8A68E0}" destId="{B27F36BE-304D-4CF0-8A8B-F1E75EBA7BCD}" srcOrd="13" destOrd="0" presId="urn:microsoft.com/office/officeart/2005/8/layout/lProcess1"/>
    <dgm:cxn modelId="{4F153667-09FC-4566-B853-66619744E150}" type="presParOf" srcId="{582D2956-AE22-4DB1-92F1-0004DD8A68E0}" destId="{F43980D9-DAC0-4F7B-A0EA-C146A4E44010}" srcOrd="14" destOrd="0" presId="urn:microsoft.com/office/officeart/2005/8/layout/lProcess1"/>
    <dgm:cxn modelId="{125D166C-2390-425C-89DF-EFB7B9954B5D}" type="presParOf" srcId="{582D2956-AE22-4DB1-92F1-0004DD8A68E0}" destId="{1AFA06C0-A87F-4278-958E-F6ACBF07C9D7}" srcOrd="15" destOrd="0" presId="urn:microsoft.com/office/officeart/2005/8/layout/lProcess1"/>
    <dgm:cxn modelId="{7A297549-FF39-45E6-8435-9B9429DBF706}" type="presParOf" srcId="{582D2956-AE22-4DB1-92F1-0004DD8A68E0}" destId="{761FDA78-440A-4488-808D-5D75CEA094F2}" srcOrd="1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18403-8142-4E79-AAB3-0365A7DBAB16}" type="doc">
      <dgm:prSet loTypeId="urn:microsoft.com/office/officeart/2005/8/layout/h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75737C3-ED3A-4B9B-B851-08B9678BBFEF}">
      <dgm:prSet phldrT="[Текст]" custT="1"/>
      <dgm:spPr/>
      <dgm:t>
        <a:bodyPr/>
        <a:lstStyle/>
        <a:p>
          <a:r>
            <a:rPr lang="ru-RU" sz="1800" b="1" dirty="0">
              <a:latin typeface="+mj-lt"/>
            </a:rPr>
            <a:t>Содержание социально-культурной деятельности является и формой интеграции основных направлений информационно-просветительной деятельности. </a:t>
          </a:r>
        </a:p>
      </dgm:t>
    </dgm:pt>
    <dgm:pt modelId="{644A44D2-DDCB-48DF-937E-74705B7D992A}" type="parTrans" cxnId="{D23AB287-5157-4AC9-AE58-A67E0E521F7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6AEB05C-30AB-47DF-A9A5-ACDC5712456A}" type="sibTrans" cxnId="{D23AB287-5157-4AC9-AE58-A67E0E521F7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CD3ED929-6EF1-46E1-9D1C-FF0595FACCD7}">
      <dgm:prSet custT="1"/>
      <dgm:spPr/>
      <dgm:t>
        <a:bodyPr/>
        <a:lstStyle/>
        <a:p>
          <a:r>
            <a:rPr lang="ru-RU" sz="1600">
              <a:latin typeface="+mj-lt"/>
            </a:rPr>
            <a:t>При этом следует отметить: как на содержание социально-культурной деятельности, так и на направления информационно-просветительной деятельности оказывают влияние социокультурная ситуация в обществе и происходящие процессы</a:t>
          </a:r>
        </a:p>
      </dgm:t>
    </dgm:pt>
    <dgm:pt modelId="{E32F13DA-2438-4F97-BA08-08A4C290DF3E}" type="parTrans" cxnId="{9D630D5E-0017-4A60-A2E7-4BC1B4E5648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AF3B690-6E11-49E4-8FED-A7D4715C3EA6}" type="sibTrans" cxnId="{9D630D5E-0017-4A60-A2E7-4BC1B4E5648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2156F9C-3C45-4EFB-ACE4-9A600C48E783}">
      <dgm:prSet custT="1"/>
      <dgm:spPr/>
      <dgm:t>
        <a:bodyPr/>
        <a:lstStyle/>
        <a:p>
          <a:r>
            <a:rPr lang="ru-RU" sz="1600" dirty="0">
              <a:latin typeface="+mj-lt"/>
            </a:rPr>
            <a:t>Просветительская деятельность как целенаправленный педагогический и динамичный процесс, обеспечивающий сбор, анализ, передачу и усвоение определенной совокупности знаний.</a:t>
          </a:r>
        </a:p>
      </dgm:t>
    </dgm:pt>
    <dgm:pt modelId="{046E2A37-9F00-4F4A-9722-39EBECCA3D5A}" type="parTrans" cxnId="{1C852988-C30F-4FAE-84A2-E258C3ED031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1C47233A-23CC-4FCD-8ED5-41C81E926D65}" type="sibTrans" cxnId="{1C852988-C30F-4FAE-84A2-E258C3ED0315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195E517-E86B-49B5-9263-797E06353B7B}">
      <dgm:prSet custT="1"/>
      <dgm:spPr/>
      <dgm:t>
        <a:bodyPr/>
        <a:lstStyle/>
        <a:p>
          <a:r>
            <a:rPr lang="ru-RU" sz="2000" b="1" dirty="0">
              <a:latin typeface="+mj-lt"/>
            </a:rPr>
            <a:t>Просветительская деятельность как социокультурная система, включающая</a:t>
          </a:r>
          <a:r>
            <a:rPr lang="ru-RU" sz="1600" dirty="0">
              <a:latin typeface="+mj-lt"/>
            </a:rPr>
            <a:t>:</a:t>
          </a:r>
        </a:p>
      </dgm:t>
    </dgm:pt>
    <dgm:pt modelId="{DC3E9AF0-4772-4B34-AFA4-3D1EF5B98276}" type="parTrans" cxnId="{C4F9DAAA-FEE6-4CB8-8E2D-B752ADFB5D8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66DE5C0-6405-4DAF-B6EB-32DAF55244DB}" type="sibTrans" cxnId="{C4F9DAAA-FEE6-4CB8-8E2D-B752ADFB5D8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45A57F0-0872-43F6-B3F5-FF18D1016394}">
      <dgm:prSet custT="1"/>
      <dgm:spPr/>
      <dgm:t>
        <a:bodyPr/>
        <a:lstStyle/>
        <a:p>
          <a:r>
            <a:rPr lang="ru-RU" sz="1600" dirty="0">
              <a:latin typeface="+mj-lt"/>
            </a:rPr>
            <a:t>а) передачу знаний, формирование определенных свойств, качеств личности;</a:t>
          </a:r>
        </a:p>
      </dgm:t>
    </dgm:pt>
    <dgm:pt modelId="{B2467C4D-2F38-4751-8E9B-522A6D10609E}" type="parTrans" cxnId="{AB8B9013-F63E-4B25-AAF0-46A8AA638A6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7CBF6EBB-3F92-4399-8A28-1F762CE4CF6D}" type="sibTrans" cxnId="{AB8B9013-F63E-4B25-AAF0-46A8AA638A66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C7114B5E-300B-4D98-ABEF-ED259E3BC3C0}">
      <dgm:prSet custT="1"/>
      <dgm:spPr/>
      <dgm:t>
        <a:bodyPr/>
        <a:lstStyle/>
        <a:p>
          <a:r>
            <a:rPr lang="ru-RU" sz="1600" dirty="0">
              <a:latin typeface="+mj-lt"/>
            </a:rPr>
            <a:t>б) информацию, которая должна стать предметом усвоения;</a:t>
          </a:r>
        </a:p>
      </dgm:t>
    </dgm:pt>
    <dgm:pt modelId="{227956A2-43AB-4B32-A92C-A18A52CDBA54}" type="parTrans" cxnId="{F9A249C1-D582-4481-8D7A-EF35BC447B3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6A994F4-C002-40BD-ADBD-F9D0EEB176F9}" type="sibTrans" cxnId="{F9A249C1-D582-4481-8D7A-EF35BC447B3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B5A00148-25AE-48C7-83CC-BC43FA50F0C8}">
      <dgm:prSet custT="1"/>
      <dgm:spPr/>
      <dgm:t>
        <a:bodyPr/>
        <a:lstStyle/>
        <a:p>
          <a:r>
            <a:rPr lang="ru-RU" sz="1600" dirty="0">
              <a:latin typeface="+mj-lt"/>
            </a:rPr>
            <a:t>в) средства, методы и формы общения, способствующие усвоению данной информации;</a:t>
          </a:r>
        </a:p>
      </dgm:t>
    </dgm:pt>
    <dgm:pt modelId="{4D2445AF-BA7A-458C-B46E-A8FFB4E1F4EF}" type="parTrans" cxnId="{BDFAE7F8-7817-4101-B137-A71352D05FA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4D68C5A7-FE4A-4D1C-B2CC-7DAD1DC4C546}" type="sibTrans" cxnId="{BDFAE7F8-7817-4101-B137-A71352D05FA3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AC8C11FA-7808-492E-97F1-438BF5731309}">
      <dgm:prSet custT="1"/>
      <dgm:spPr/>
      <dgm:t>
        <a:bodyPr/>
        <a:lstStyle/>
        <a:p>
          <a:r>
            <a:rPr lang="ru-RU" sz="1600" dirty="0">
              <a:latin typeface="+mj-lt"/>
            </a:rPr>
            <a:t>г) определенный контингент, испытывающий потребность в получении информации;</a:t>
          </a:r>
        </a:p>
      </dgm:t>
    </dgm:pt>
    <dgm:pt modelId="{69058A3D-CC2D-4A26-AF67-30E3321D4F7D}" type="parTrans" cxnId="{7ED6E722-2433-4E15-8D2D-45995617BD1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B114441-A245-4004-901D-02C723B87F23}" type="sibTrans" cxnId="{7ED6E722-2433-4E15-8D2D-45995617BD1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32B16523-C5E2-462B-89AF-19FB92C07F0E}">
      <dgm:prSet custT="1"/>
      <dgm:spPr/>
      <dgm:t>
        <a:bodyPr/>
        <a:lstStyle/>
        <a:p>
          <a:r>
            <a:rPr lang="ru-RU" sz="1600" dirty="0">
              <a:latin typeface="+mj-lt"/>
            </a:rPr>
            <a:t>д) специалистов социально-культурной деятельности, соответствующих целям социально-культурной системы, владеющих определенной информацией об объекте воздействия.</a:t>
          </a:r>
        </a:p>
      </dgm:t>
    </dgm:pt>
    <dgm:pt modelId="{675C417D-3608-4E8E-842C-C622C0AA34F1}" type="parTrans" cxnId="{4F7D5A19-7898-4C01-AB22-034E8885064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2F208F75-A2B6-40C4-9BA2-033B0D102ECD}" type="sibTrans" cxnId="{4F7D5A19-7898-4C01-AB22-034E88850644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EB7E4BE9-EE82-46E6-B521-B3A21DA1AB78}">
      <dgm:prSet custT="1"/>
      <dgm:spPr/>
      <dgm:t>
        <a:bodyPr/>
        <a:lstStyle/>
        <a:p>
          <a:r>
            <a:rPr lang="ru-RU" sz="2000" b="1" dirty="0">
              <a:latin typeface="+mj-lt"/>
            </a:rPr>
            <a:t>Основные уровни переработки информации в просветительской деятельности:</a:t>
          </a:r>
        </a:p>
      </dgm:t>
    </dgm:pt>
    <dgm:pt modelId="{2A237875-0027-473B-A0FB-7CA3522C64AC}" type="parTrans" cxnId="{E9F44427-B567-48BD-A2C3-66A3DDAF1F7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0A93EBC-B929-466A-B205-101C72E386D2}" type="sibTrans" cxnId="{E9F44427-B567-48BD-A2C3-66A3DDAF1F7C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79E8541-7A3D-4CCE-80CD-E82AFFD0426F}">
      <dgm:prSet custT="1"/>
      <dgm:spPr/>
      <dgm:t>
        <a:bodyPr/>
        <a:lstStyle/>
        <a:p>
          <a:r>
            <a:rPr lang="ru-RU" sz="1600" dirty="0">
              <a:latin typeface="+mj-lt"/>
            </a:rPr>
            <a:t>1.  Сбор и анализ социальной информации. </a:t>
          </a:r>
        </a:p>
      </dgm:t>
    </dgm:pt>
    <dgm:pt modelId="{25A60990-5DD2-4F7F-8A42-CD5438EA7EA8}" type="parTrans" cxnId="{98731AB3-A0A5-4339-B9A7-8CEB37EE47D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6E7ABD97-4294-4C52-9961-B2907BB8BF8E}" type="sibTrans" cxnId="{98731AB3-A0A5-4339-B9A7-8CEB37EE47D8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5B9A8CA-1F8D-46A9-B74F-0B207001CCCE}">
      <dgm:prSet custT="1"/>
      <dgm:spPr/>
      <dgm:t>
        <a:bodyPr/>
        <a:lstStyle/>
        <a:p>
          <a:r>
            <a:rPr lang="ru-RU" sz="1600" dirty="0">
              <a:latin typeface="+mj-lt"/>
            </a:rPr>
            <a:t>2.  Переработка информации (её интерпретация, "кодирование").</a:t>
          </a:r>
        </a:p>
      </dgm:t>
    </dgm:pt>
    <dgm:pt modelId="{36A9510F-F37B-49FD-BDC9-1A86510AC600}" type="parTrans" cxnId="{F0B77AA7-AB32-49F8-B3BE-771FCFEFDFB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F8AA9BFF-BDDD-45EA-B166-66BE77A88D63}" type="sibTrans" cxnId="{F0B77AA7-AB32-49F8-B3BE-771FCFEFDFB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88923A4E-C7C2-4675-B5E2-22EDC8BFF997}">
      <dgm:prSet custT="1"/>
      <dgm:spPr/>
      <dgm:t>
        <a:bodyPr/>
        <a:lstStyle/>
        <a:p>
          <a:r>
            <a:rPr lang="ru-RU" sz="1600" dirty="0">
              <a:latin typeface="+mj-lt"/>
            </a:rPr>
            <a:t>3.  Распространение (трансляция) информации</a:t>
          </a:r>
        </a:p>
      </dgm:t>
    </dgm:pt>
    <dgm:pt modelId="{AD78F2DF-9218-4652-8474-D4995E5B859E}" type="parTrans" cxnId="{6CE1AE57-72CC-47AF-A88D-98DF7951E42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DFE1A452-AEB3-430C-B7B7-6915EF6720F9}" type="sibTrans" cxnId="{6CE1AE57-72CC-47AF-A88D-98DF7951E42F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ED89F3B-DEA7-48F7-802B-412EF7DEC643}">
      <dgm:prSet custT="1"/>
      <dgm:spPr/>
      <dgm:t>
        <a:bodyPr/>
        <a:lstStyle/>
        <a:p>
          <a:r>
            <a:rPr lang="ru-RU" sz="1600">
              <a:latin typeface="+mj-lt"/>
            </a:rPr>
            <a:t>Принципы </a:t>
          </a:r>
          <a:r>
            <a:rPr lang="ru-RU" sz="1600" dirty="0">
              <a:latin typeface="+mj-lt"/>
            </a:rPr>
            <a:t>и условия отбора содержания информационно-просветительской деятельности.</a:t>
          </a:r>
        </a:p>
      </dgm:t>
    </dgm:pt>
    <dgm:pt modelId="{184FF5D0-298F-42EE-AF1E-BAE6D6C10781}" type="parTrans" cxnId="{F5289336-BA6F-436D-A6F6-95D80FA32269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5435F193-571F-45F8-95FD-EC8026E7EA8F}" type="sibTrans" cxnId="{F5289336-BA6F-436D-A6F6-95D80FA32269}">
      <dgm:prSet/>
      <dgm:spPr/>
      <dgm:t>
        <a:bodyPr/>
        <a:lstStyle/>
        <a:p>
          <a:endParaRPr lang="ru-RU" sz="1600">
            <a:latin typeface="+mj-lt"/>
          </a:endParaRPr>
        </a:p>
      </dgm:t>
    </dgm:pt>
    <dgm:pt modelId="{94D185FB-5647-48D4-8F77-75F508FF3BA8}" type="pres">
      <dgm:prSet presAssocID="{D4A18403-8142-4E79-AAB3-0365A7DBAB16}" presName="Name0" presStyleCnt="0">
        <dgm:presLayoutVars>
          <dgm:dir/>
          <dgm:resizeHandles val="exact"/>
        </dgm:presLayoutVars>
      </dgm:prSet>
      <dgm:spPr/>
    </dgm:pt>
    <dgm:pt modelId="{24E25615-949F-42FB-B3E8-9811F189BBE8}" type="pres">
      <dgm:prSet presAssocID="{575737C3-ED3A-4B9B-B851-08B9678BBFEF}" presName="node" presStyleLbl="node1" presStyleIdx="0" presStyleCnt="3">
        <dgm:presLayoutVars>
          <dgm:bulletEnabled val="1"/>
        </dgm:presLayoutVars>
      </dgm:prSet>
      <dgm:spPr/>
    </dgm:pt>
    <dgm:pt modelId="{480A7959-ABA1-4A5E-9AF3-CA5BE6A03843}" type="pres">
      <dgm:prSet presAssocID="{76AEB05C-30AB-47DF-A9A5-ACDC5712456A}" presName="sibTrans" presStyleCnt="0"/>
      <dgm:spPr/>
    </dgm:pt>
    <dgm:pt modelId="{04505FD1-4262-4CC2-B20B-9456B0B5C99B}" type="pres">
      <dgm:prSet presAssocID="{9195E517-E86B-49B5-9263-797E06353B7B}" presName="node" presStyleLbl="node1" presStyleIdx="1" presStyleCnt="3" custScaleX="116906">
        <dgm:presLayoutVars>
          <dgm:bulletEnabled val="1"/>
        </dgm:presLayoutVars>
      </dgm:prSet>
      <dgm:spPr/>
    </dgm:pt>
    <dgm:pt modelId="{CC93518D-B55D-47DB-8287-2589671EF43B}" type="pres">
      <dgm:prSet presAssocID="{666DE5C0-6405-4DAF-B6EB-32DAF55244DB}" presName="sibTrans" presStyleCnt="0"/>
      <dgm:spPr/>
    </dgm:pt>
    <dgm:pt modelId="{2AB97AFD-32A6-4DCB-B9AB-09DD47E95136}" type="pres">
      <dgm:prSet presAssocID="{EB7E4BE9-EE82-46E6-B521-B3A21DA1AB78}" presName="node" presStyleLbl="node1" presStyleIdx="2" presStyleCnt="3">
        <dgm:presLayoutVars>
          <dgm:bulletEnabled val="1"/>
        </dgm:presLayoutVars>
      </dgm:prSet>
      <dgm:spPr/>
    </dgm:pt>
  </dgm:ptLst>
  <dgm:cxnLst>
    <dgm:cxn modelId="{2D522803-B93C-4DA1-8AAF-6E5DB1E21037}" type="presOf" srcId="{9195E517-E86B-49B5-9263-797E06353B7B}" destId="{04505FD1-4262-4CC2-B20B-9456B0B5C99B}" srcOrd="0" destOrd="0" presId="urn:microsoft.com/office/officeart/2005/8/layout/hList6"/>
    <dgm:cxn modelId="{AB8B9013-F63E-4B25-AAF0-46A8AA638A66}" srcId="{9195E517-E86B-49B5-9263-797E06353B7B}" destId="{F45A57F0-0872-43F6-B3F5-FF18D1016394}" srcOrd="0" destOrd="0" parTransId="{B2467C4D-2F38-4751-8E9B-522A6D10609E}" sibTransId="{7CBF6EBB-3F92-4399-8A28-1F762CE4CF6D}"/>
    <dgm:cxn modelId="{4F7D5A19-7898-4C01-AB22-034E88850644}" srcId="{9195E517-E86B-49B5-9263-797E06353B7B}" destId="{32B16523-C5E2-462B-89AF-19FB92C07F0E}" srcOrd="4" destOrd="0" parTransId="{675C417D-3608-4E8E-842C-C622C0AA34F1}" sibTransId="{2F208F75-A2B6-40C4-9BA2-033B0D102ECD}"/>
    <dgm:cxn modelId="{F78BA919-F6C5-41D5-9DF2-7F635F4DEE3D}" type="presOf" srcId="{F79E8541-7A3D-4CCE-80CD-E82AFFD0426F}" destId="{2AB97AFD-32A6-4DCB-B9AB-09DD47E95136}" srcOrd="0" destOrd="1" presId="urn:microsoft.com/office/officeart/2005/8/layout/hList6"/>
    <dgm:cxn modelId="{7ED6E722-2433-4E15-8D2D-45995617BD1C}" srcId="{9195E517-E86B-49B5-9263-797E06353B7B}" destId="{AC8C11FA-7808-492E-97F1-438BF5731309}" srcOrd="3" destOrd="0" parTransId="{69058A3D-CC2D-4A26-AF67-30E3321D4F7D}" sibTransId="{3B114441-A245-4004-901D-02C723B87F23}"/>
    <dgm:cxn modelId="{E9F44427-B567-48BD-A2C3-66A3DDAF1F7C}" srcId="{D4A18403-8142-4E79-AAB3-0365A7DBAB16}" destId="{EB7E4BE9-EE82-46E6-B521-B3A21DA1AB78}" srcOrd="2" destOrd="0" parTransId="{2A237875-0027-473B-A0FB-7CA3522C64AC}" sibTransId="{50A93EBC-B929-466A-B205-101C72E386D2}"/>
    <dgm:cxn modelId="{80766729-7F0E-41F9-B764-E9AF53309BFB}" type="presOf" srcId="{88923A4E-C7C2-4675-B5E2-22EDC8BFF997}" destId="{2AB97AFD-32A6-4DCB-B9AB-09DD47E95136}" srcOrd="0" destOrd="4" presId="urn:microsoft.com/office/officeart/2005/8/layout/hList6"/>
    <dgm:cxn modelId="{F5289336-BA6F-436D-A6F6-95D80FA32269}" srcId="{F79E8541-7A3D-4CCE-80CD-E82AFFD0426F}" destId="{5ED89F3B-DEA7-48F7-802B-412EF7DEC643}" srcOrd="0" destOrd="0" parTransId="{184FF5D0-298F-42EE-AF1E-BAE6D6C10781}" sibTransId="{5435F193-571F-45F8-95FD-EC8026E7EA8F}"/>
    <dgm:cxn modelId="{9D630D5E-0017-4A60-A2E7-4BC1B4E5648C}" srcId="{575737C3-ED3A-4B9B-B851-08B9678BBFEF}" destId="{CD3ED929-6EF1-46E1-9D1C-FF0595FACCD7}" srcOrd="0" destOrd="0" parTransId="{E32F13DA-2438-4F97-BA08-08A4C290DF3E}" sibTransId="{DAF3B690-6E11-49E4-8FED-A7D4715C3EA6}"/>
    <dgm:cxn modelId="{C0C87E6A-83FC-441A-8C83-ABD41902D99C}" type="presOf" srcId="{D5B9A8CA-1F8D-46A9-B74F-0B207001CCCE}" destId="{2AB97AFD-32A6-4DCB-B9AB-09DD47E95136}" srcOrd="0" destOrd="3" presId="urn:microsoft.com/office/officeart/2005/8/layout/hList6"/>
    <dgm:cxn modelId="{876B1075-6287-46A6-8FBE-B20B9EB23D74}" type="presOf" srcId="{5ED89F3B-DEA7-48F7-802B-412EF7DEC643}" destId="{2AB97AFD-32A6-4DCB-B9AB-09DD47E95136}" srcOrd="0" destOrd="2" presId="urn:microsoft.com/office/officeart/2005/8/layout/hList6"/>
    <dgm:cxn modelId="{8F1ADA55-B8D3-464A-9835-D2F27984B4A1}" type="presOf" srcId="{82156F9C-3C45-4EFB-ACE4-9A600C48E783}" destId="{24E25615-949F-42FB-B3E8-9811F189BBE8}" srcOrd="0" destOrd="2" presId="urn:microsoft.com/office/officeart/2005/8/layout/hList6"/>
    <dgm:cxn modelId="{6CE1AE57-72CC-47AF-A88D-98DF7951E42F}" srcId="{EB7E4BE9-EE82-46E6-B521-B3A21DA1AB78}" destId="{88923A4E-C7C2-4675-B5E2-22EDC8BFF997}" srcOrd="2" destOrd="0" parTransId="{AD78F2DF-9218-4652-8474-D4995E5B859E}" sibTransId="{DFE1A452-AEB3-430C-B7B7-6915EF6720F9}"/>
    <dgm:cxn modelId="{D9935780-E573-4796-A0A4-CA8D1FE8B192}" type="presOf" srcId="{C7114B5E-300B-4D98-ABEF-ED259E3BC3C0}" destId="{04505FD1-4262-4CC2-B20B-9456B0B5C99B}" srcOrd="0" destOrd="2" presId="urn:microsoft.com/office/officeart/2005/8/layout/hList6"/>
    <dgm:cxn modelId="{D23AB287-5157-4AC9-AE58-A67E0E521F7F}" srcId="{D4A18403-8142-4E79-AAB3-0365A7DBAB16}" destId="{575737C3-ED3A-4B9B-B851-08B9678BBFEF}" srcOrd="0" destOrd="0" parTransId="{644A44D2-DDCB-48DF-937E-74705B7D992A}" sibTransId="{76AEB05C-30AB-47DF-A9A5-ACDC5712456A}"/>
    <dgm:cxn modelId="{1C852988-C30F-4FAE-84A2-E258C3ED0315}" srcId="{575737C3-ED3A-4B9B-B851-08B9678BBFEF}" destId="{82156F9C-3C45-4EFB-ACE4-9A600C48E783}" srcOrd="1" destOrd="0" parTransId="{046E2A37-9F00-4F4A-9722-39EBECCA3D5A}" sibTransId="{1C47233A-23CC-4FCD-8ED5-41C81E926D65}"/>
    <dgm:cxn modelId="{1D1F729B-DDCA-495A-B4B4-E2E9A528BC89}" type="presOf" srcId="{B5A00148-25AE-48C7-83CC-BC43FA50F0C8}" destId="{04505FD1-4262-4CC2-B20B-9456B0B5C99B}" srcOrd="0" destOrd="3" presId="urn:microsoft.com/office/officeart/2005/8/layout/hList6"/>
    <dgm:cxn modelId="{F0B77AA7-AB32-49F8-B3BE-771FCFEFDFBF}" srcId="{EB7E4BE9-EE82-46E6-B521-B3A21DA1AB78}" destId="{D5B9A8CA-1F8D-46A9-B74F-0B207001CCCE}" srcOrd="1" destOrd="0" parTransId="{36A9510F-F37B-49FD-BDC9-1A86510AC600}" sibTransId="{F8AA9BFF-BDDD-45EA-B166-66BE77A88D63}"/>
    <dgm:cxn modelId="{C4F9DAAA-FEE6-4CB8-8E2D-B752ADFB5D86}" srcId="{D4A18403-8142-4E79-AAB3-0365A7DBAB16}" destId="{9195E517-E86B-49B5-9263-797E06353B7B}" srcOrd="1" destOrd="0" parTransId="{DC3E9AF0-4772-4B34-AFA4-3D1EF5B98276}" sibTransId="{666DE5C0-6405-4DAF-B6EB-32DAF55244DB}"/>
    <dgm:cxn modelId="{922EE3AE-9FC2-41C5-B091-B8FFDDAE33FF}" type="presOf" srcId="{F45A57F0-0872-43F6-B3F5-FF18D1016394}" destId="{04505FD1-4262-4CC2-B20B-9456B0B5C99B}" srcOrd="0" destOrd="1" presId="urn:microsoft.com/office/officeart/2005/8/layout/hList6"/>
    <dgm:cxn modelId="{04F772AF-8CB3-416C-8611-A50475E8EC39}" type="presOf" srcId="{CD3ED929-6EF1-46E1-9D1C-FF0595FACCD7}" destId="{24E25615-949F-42FB-B3E8-9811F189BBE8}" srcOrd="0" destOrd="1" presId="urn:microsoft.com/office/officeart/2005/8/layout/hList6"/>
    <dgm:cxn modelId="{98731AB3-A0A5-4339-B9A7-8CEB37EE47D8}" srcId="{EB7E4BE9-EE82-46E6-B521-B3A21DA1AB78}" destId="{F79E8541-7A3D-4CCE-80CD-E82AFFD0426F}" srcOrd="0" destOrd="0" parTransId="{25A60990-5DD2-4F7F-8A42-CD5438EA7EA8}" sibTransId="{6E7ABD97-4294-4C52-9961-B2907BB8BF8E}"/>
    <dgm:cxn modelId="{34B125BA-7BE8-441C-821A-0848AFC45C8C}" type="presOf" srcId="{EB7E4BE9-EE82-46E6-B521-B3A21DA1AB78}" destId="{2AB97AFD-32A6-4DCB-B9AB-09DD47E95136}" srcOrd="0" destOrd="0" presId="urn:microsoft.com/office/officeart/2005/8/layout/hList6"/>
    <dgm:cxn modelId="{F9A249C1-D582-4481-8D7A-EF35BC447B3F}" srcId="{9195E517-E86B-49B5-9263-797E06353B7B}" destId="{C7114B5E-300B-4D98-ABEF-ED259E3BC3C0}" srcOrd="1" destOrd="0" parTransId="{227956A2-43AB-4B32-A92C-A18A52CDBA54}" sibTransId="{26A994F4-C002-40BD-ADBD-F9D0EEB176F9}"/>
    <dgm:cxn modelId="{284359C6-BA1D-4DCA-9308-29C6F3956DAD}" type="presOf" srcId="{32B16523-C5E2-462B-89AF-19FB92C07F0E}" destId="{04505FD1-4262-4CC2-B20B-9456B0B5C99B}" srcOrd="0" destOrd="5" presId="urn:microsoft.com/office/officeart/2005/8/layout/hList6"/>
    <dgm:cxn modelId="{2F210BD1-F3F3-4D66-B58B-EEFD70FF24F3}" type="presOf" srcId="{575737C3-ED3A-4B9B-B851-08B9678BBFEF}" destId="{24E25615-949F-42FB-B3E8-9811F189BBE8}" srcOrd="0" destOrd="0" presId="urn:microsoft.com/office/officeart/2005/8/layout/hList6"/>
    <dgm:cxn modelId="{A317BFD3-30A2-4E5A-ADAA-5597474EF192}" type="presOf" srcId="{AC8C11FA-7808-492E-97F1-438BF5731309}" destId="{04505FD1-4262-4CC2-B20B-9456B0B5C99B}" srcOrd="0" destOrd="4" presId="urn:microsoft.com/office/officeart/2005/8/layout/hList6"/>
    <dgm:cxn modelId="{21A4B0DC-F6C9-428D-BDEF-BB2F9724A89A}" type="presOf" srcId="{D4A18403-8142-4E79-AAB3-0365A7DBAB16}" destId="{94D185FB-5647-48D4-8F77-75F508FF3BA8}" srcOrd="0" destOrd="0" presId="urn:microsoft.com/office/officeart/2005/8/layout/hList6"/>
    <dgm:cxn modelId="{BDFAE7F8-7817-4101-B137-A71352D05FA3}" srcId="{9195E517-E86B-49B5-9263-797E06353B7B}" destId="{B5A00148-25AE-48C7-83CC-BC43FA50F0C8}" srcOrd="2" destOrd="0" parTransId="{4D2445AF-BA7A-458C-B46E-A8FFB4E1F4EF}" sibTransId="{4D68C5A7-FE4A-4D1C-B2CC-7DAD1DC4C546}"/>
    <dgm:cxn modelId="{EA62C871-D11C-413D-B9D0-A3C79458623E}" type="presParOf" srcId="{94D185FB-5647-48D4-8F77-75F508FF3BA8}" destId="{24E25615-949F-42FB-B3E8-9811F189BBE8}" srcOrd="0" destOrd="0" presId="urn:microsoft.com/office/officeart/2005/8/layout/hList6"/>
    <dgm:cxn modelId="{9765D33C-39F3-4D8C-9F09-8EBD6B1C9B7A}" type="presParOf" srcId="{94D185FB-5647-48D4-8F77-75F508FF3BA8}" destId="{480A7959-ABA1-4A5E-9AF3-CA5BE6A03843}" srcOrd="1" destOrd="0" presId="urn:microsoft.com/office/officeart/2005/8/layout/hList6"/>
    <dgm:cxn modelId="{83B1A221-7FC3-44D2-B342-444C25211F31}" type="presParOf" srcId="{94D185FB-5647-48D4-8F77-75F508FF3BA8}" destId="{04505FD1-4262-4CC2-B20B-9456B0B5C99B}" srcOrd="2" destOrd="0" presId="urn:microsoft.com/office/officeart/2005/8/layout/hList6"/>
    <dgm:cxn modelId="{230C1B70-8EB0-40E2-838C-F24A9262731E}" type="presParOf" srcId="{94D185FB-5647-48D4-8F77-75F508FF3BA8}" destId="{CC93518D-B55D-47DB-8287-2589671EF43B}" srcOrd="3" destOrd="0" presId="urn:microsoft.com/office/officeart/2005/8/layout/hList6"/>
    <dgm:cxn modelId="{CBDFF8F6-A101-4B2D-BF33-E796CA59C1EF}" type="presParOf" srcId="{94D185FB-5647-48D4-8F77-75F508FF3BA8}" destId="{2AB97AFD-32A6-4DCB-B9AB-09DD47E95136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746CE8-9630-4660-A339-EBD12EE45666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DE69AB-2D53-40EC-ABF8-907E1A3E869B}">
      <dgm:prSet phldrT="[Текст]" custT="1"/>
      <dgm:spPr/>
      <dgm:t>
        <a:bodyPr/>
        <a:lstStyle/>
        <a:p>
          <a:r>
            <a:rPr lang="ru-RU" sz="1800" cap="all" baseline="0" dirty="0">
              <a:latin typeface="+mj-lt"/>
            </a:rPr>
            <a:t>Информационно-просветительская деятельность предполагает осуществление просветительских мероприятий:</a:t>
          </a:r>
        </a:p>
      </dgm:t>
    </dgm:pt>
    <dgm:pt modelId="{7D2BCD42-197C-4F0E-BF1D-6CEF7EF3AB3D}" type="parTrans" cxnId="{9574DE45-CAC2-4687-AB01-22A7D99654C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46E63E-DADE-4328-99EA-0797D19A5500}" type="sibTrans" cxnId="{9574DE45-CAC2-4687-AB01-22A7D99654CB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B7330D4-BCA5-46B6-9BC0-A348E6977287}">
      <dgm:prSet custT="1"/>
      <dgm:spPr/>
      <dgm:t>
        <a:bodyPr/>
        <a:lstStyle/>
        <a:p>
          <a:r>
            <a:rPr lang="ru-RU" sz="1800" dirty="0">
              <a:latin typeface="+mj-lt"/>
            </a:rPr>
            <a:t>- проведение лекций, бесед, консультаций информационного характера для воспитанников с участием специалистов в области правового воспитания.</a:t>
          </a:r>
        </a:p>
      </dgm:t>
    </dgm:pt>
    <dgm:pt modelId="{C6384D48-D702-4E87-8040-7BEFA8878D8F}" type="parTrans" cxnId="{0EA6D589-302D-4D63-9CEC-1D4E3A1D9A9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29D724A-843E-4C5F-8122-882185FB79BD}" type="sibTrans" cxnId="{0EA6D589-302D-4D63-9CEC-1D4E3A1D9A9C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EB77815-1043-4132-9C2F-77E185FA03BA}">
      <dgm:prSet custT="1"/>
      <dgm:spPr/>
      <dgm:t>
        <a:bodyPr/>
        <a:lstStyle/>
        <a:p>
          <a:r>
            <a:rPr lang="ru-RU" sz="1800" cap="all" baseline="0" dirty="0">
              <a:latin typeface="+mj-lt"/>
            </a:rPr>
            <a:t>Диагностическая работа предполагает использование ряда специальных методов:</a:t>
          </a:r>
        </a:p>
      </dgm:t>
    </dgm:pt>
    <dgm:pt modelId="{F6591A40-7694-4B8F-A4B7-6334EF057713}" type="parTrans" cxnId="{77B25FDE-7A01-4674-BF82-EA2748231EF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E8735BF-51C1-425C-AE4E-FBA5F9F39DD5}" type="sibTrans" cxnId="{77B25FDE-7A01-4674-BF82-EA2748231EF0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0DAD4CFA-6D7B-46B1-88A3-9E8EF4413C57}">
      <dgm:prSet custT="1"/>
      <dgm:spPr/>
      <dgm:t>
        <a:bodyPr/>
        <a:lstStyle/>
        <a:p>
          <a:r>
            <a:rPr lang="ru-RU" sz="1800" dirty="0">
              <a:latin typeface="+mj-lt"/>
            </a:rPr>
            <a:t>- проведение социологических опросов среди субъектов профилактики по вопросам правового воспитания, изучение личностных особенностей воспитанников, влияющих на формирование правового самосознания;</a:t>
          </a:r>
        </a:p>
      </dgm:t>
    </dgm:pt>
    <dgm:pt modelId="{27C721C4-B345-40DA-8788-375247B5F7A4}" type="parTrans" cxnId="{38E7A934-6D89-4E26-9509-80EDA4431D8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4BBBE68-6BC7-4C9B-9B4C-1A78AA9956A5}" type="sibTrans" cxnId="{38E7A934-6D89-4E26-9509-80EDA4431D8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71313E31-62C5-4454-9A8C-2ABE41ECC9CE}">
      <dgm:prSet custT="1"/>
      <dgm:spPr/>
      <dgm:t>
        <a:bodyPr/>
        <a:lstStyle/>
        <a:p>
          <a:r>
            <a:rPr lang="ru-RU" sz="1800" dirty="0">
              <a:latin typeface="+mj-lt"/>
            </a:rPr>
            <a:t>- создание банка психологических данных детей группы «И» в личностном развитии на основе анализа результатов диагностического исследования</a:t>
          </a:r>
        </a:p>
      </dgm:t>
    </dgm:pt>
    <dgm:pt modelId="{3145A9E3-BB17-441F-AA84-ACF45353D221}" type="parTrans" cxnId="{B014551B-0B67-420E-BA0B-082D70D0C30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B425309-98F6-4C89-8936-D511E052CFE3}" type="sibTrans" cxnId="{B014551B-0B67-420E-BA0B-082D70D0C304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19B511F8-866E-4CAD-9CC2-E79897A80938}" type="pres">
      <dgm:prSet presAssocID="{CC746CE8-9630-4660-A339-EBD12EE45666}" presName="Name0" presStyleCnt="0">
        <dgm:presLayoutVars>
          <dgm:dir/>
          <dgm:animLvl val="lvl"/>
          <dgm:resizeHandles/>
        </dgm:presLayoutVars>
      </dgm:prSet>
      <dgm:spPr/>
    </dgm:pt>
    <dgm:pt modelId="{2D48A20D-BF07-436F-AF98-593E92CE7EC5}" type="pres">
      <dgm:prSet presAssocID="{D8DE69AB-2D53-40EC-ABF8-907E1A3E869B}" presName="linNode" presStyleCnt="0"/>
      <dgm:spPr/>
    </dgm:pt>
    <dgm:pt modelId="{5AF8401D-ED9D-443F-A980-F48E0888C820}" type="pres">
      <dgm:prSet presAssocID="{D8DE69AB-2D53-40EC-ABF8-907E1A3E869B}" presName="parentShp" presStyleLbl="node1" presStyleIdx="0" presStyleCnt="2" custScaleX="121781" custScaleY="177948">
        <dgm:presLayoutVars>
          <dgm:bulletEnabled val="1"/>
        </dgm:presLayoutVars>
      </dgm:prSet>
      <dgm:spPr>
        <a:prstGeom prst="homePlate">
          <a:avLst/>
        </a:prstGeom>
      </dgm:spPr>
    </dgm:pt>
    <dgm:pt modelId="{F713BFB9-4D4E-41F7-AE43-23D3164B0096}" type="pres">
      <dgm:prSet presAssocID="{D8DE69AB-2D53-40EC-ABF8-907E1A3E869B}" presName="childShp" presStyleLbl="bgAccFollowNode1" presStyleIdx="0" presStyleCnt="2" custScaleY="169037">
        <dgm:presLayoutVars>
          <dgm:bulletEnabled val="1"/>
        </dgm:presLayoutVars>
      </dgm:prSet>
      <dgm:spPr/>
    </dgm:pt>
    <dgm:pt modelId="{E1A162FD-E28C-4050-877B-4870859D12BA}" type="pres">
      <dgm:prSet presAssocID="{8346E63E-DADE-4328-99EA-0797D19A5500}" presName="spacing" presStyleCnt="0"/>
      <dgm:spPr/>
    </dgm:pt>
    <dgm:pt modelId="{C74693A2-1859-41D7-AF6C-8E2F10FDB3BE}" type="pres">
      <dgm:prSet presAssocID="{6EB77815-1043-4132-9C2F-77E185FA03BA}" presName="linNode" presStyleCnt="0"/>
      <dgm:spPr/>
    </dgm:pt>
    <dgm:pt modelId="{FD974368-A45B-4346-863E-4E8EE39DC76A}" type="pres">
      <dgm:prSet presAssocID="{6EB77815-1043-4132-9C2F-77E185FA03BA}" presName="parentShp" presStyleLbl="node1" presStyleIdx="1" presStyleCnt="2" custScaleX="121781" custScaleY="130411">
        <dgm:presLayoutVars>
          <dgm:bulletEnabled val="1"/>
        </dgm:presLayoutVars>
      </dgm:prSet>
      <dgm:spPr>
        <a:prstGeom prst="homePlate">
          <a:avLst/>
        </a:prstGeom>
      </dgm:spPr>
    </dgm:pt>
    <dgm:pt modelId="{0DB27312-8FAF-4F65-8D50-A28F5AC7D210}" type="pres">
      <dgm:prSet presAssocID="{6EB77815-1043-4132-9C2F-77E185FA03BA}" presName="childShp" presStyleLbl="bgAccFollowNode1" presStyleIdx="1" presStyleCnt="2" custScaleY="353443" custLinFactNeighborX="135" custLinFactNeighborY="-25381">
        <dgm:presLayoutVars>
          <dgm:bulletEnabled val="1"/>
        </dgm:presLayoutVars>
      </dgm:prSet>
      <dgm:spPr/>
    </dgm:pt>
  </dgm:ptLst>
  <dgm:cxnLst>
    <dgm:cxn modelId="{98C11D16-D994-4FB3-A67D-9E637D6C975A}" type="presOf" srcId="{71313E31-62C5-4454-9A8C-2ABE41ECC9CE}" destId="{0DB27312-8FAF-4F65-8D50-A28F5AC7D210}" srcOrd="0" destOrd="1" presId="urn:microsoft.com/office/officeart/2005/8/layout/vList6"/>
    <dgm:cxn modelId="{B014551B-0B67-420E-BA0B-082D70D0C304}" srcId="{6EB77815-1043-4132-9C2F-77E185FA03BA}" destId="{71313E31-62C5-4454-9A8C-2ABE41ECC9CE}" srcOrd="1" destOrd="0" parTransId="{3145A9E3-BB17-441F-AA84-ACF45353D221}" sibTransId="{CB425309-98F6-4C89-8936-D511E052CFE3}"/>
    <dgm:cxn modelId="{F993D51E-7066-49D8-B89E-AA7A59F8E0B9}" type="presOf" srcId="{6EB77815-1043-4132-9C2F-77E185FA03BA}" destId="{FD974368-A45B-4346-863E-4E8EE39DC76A}" srcOrd="0" destOrd="0" presId="urn:microsoft.com/office/officeart/2005/8/layout/vList6"/>
    <dgm:cxn modelId="{38E7A934-6D89-4E26-9509-80EDA4431D83}" srcId="{6EB77815-1043-4132-9C2F-77E185FA03BA}" destId="{0DAD4CFA-6D7B-46B1-88A3-9E8EF4413C57}" srcOrd="0" destOrd="0" parTransId="{27C721C4-B345-40DA-8788-375247B5F7A4}" sibTransId="{C4BBBE68-6BC7-4C9B-9B4C-1A78AA9956A5}"/>
    <dgm:cxn modelId="{9574DE45-CAC2-4687-AB01-22A7D99654CB}" srcId="{CC746CE8-9630-4660-A339-EBD12EE45666}" destId="{D8DE69AB-2D53-40EC-ABF8-907E1A3E869B}" srcOrd="0" destOrd="0" parTransId="{7D2BCD42-197C-4F0E-BF1D-6CEF7EF3AB3D}" sibTransId="{8346E63E-DADE-4328-99EA-0797D19A5500}"/>
    <dgm:cxn modelId="{CF2ED36C-04E3-4DC6-B882-C5EB3D2A7313}" type="presOf" srcId="{0DAD4CFA-6D7B-46B1-88A3-9E8EF4413C57}" destId="{0DB27312-8FAF-4F65-8D50-A28F5AC7D210}" srcOrd="0" destOrd="0" presId="urn:microsoft.com/office/officeart/2005/8/layout/vList6"/>
    <dgm:cxn modelId="{0EA6D589-302D-4D63-9CEC-1D4E3A1D9A9C}" srcId="{D8DE69AB-2D53-40EC-ABF8-907E1A3E869B}" destId="{8B7330D4-BCA5-46B6-9BC0-A348E6977287}" srcOrd="0" destOrd="0" parTransId="{C6384D48-D702-4E87-8040-7BEFA8878D8F}" sibTransId="{A29D724A-843E-4C5F-8122-882185FB79BD}"/>
    <dgm:cxn modelId="{48278E91-B200-4760-8A73-6BDDEE6F272E}" type="presOf" srcId="{8B7330D4-BCA5-46B6-9BC0-A348E6977287}" destId="{F713BFB9-4D4E-41F7-AE43-23D3164B0096}" srcOrd="0" destOrd="0" presId="urn:microsoft.com/office/officeart/2005/8/layout/vList6"/>
    <dgm:cxn modelId="{77B25FDE-7A01-4674-BF82-EA2748231EF0}" srcId="{CC746CE8-9630-4660-A339-EBD12EE45666}" destId="{6EB77815-1043-4132-9C2F-77E185FA03BA}" srcOrd="1" destOrd="0" parTransId="{F6591A40-7694-4B8F-A4B7-6334EF057713}" sibTransId="{DE8735BF-51C1-425C-AE4E-FBA5F9F39DD5}"/>
    <dgm:cxn modelId="{23D14EEF-F04D-4987-8541-2CBA992633E9}" type="presOf" srcId="{D8DE69AB-2D53-40EC-ABF8-907E1A3E869B}" destId="{5AF8401D-ED9D-443F-A980-F48E0888C820}" srcOrd="0" destOrd="0" presId="urn:microsoft.com/office/officeart/2005/8/layout/vList6"/>
    <dgm:cxn modelId="{D27B36F8-3B4A-47E1-93BB-AFD0555568EF}" type="presOf" srcId="{CC746CE8-9630-4660-A339-EBD12EE45666}" destId="{19B511F8-866E-4CAD-9CC2-E79897A80938}" srcOrd="0" destOrd="0" presId="urn:microsoft.com/office/officeart/2005/8/layout/vList6"/>
    <dgm:cxn modelId="{7531D072-C518-4D25-9CD5-E5C1373DA355}" type="presParOf" srcId="{19B511F8-866E-4CAD-9CC2-E79897A80938}" destId="{2D48A20D-BF07-436F-AF98-593E92CE7EC5}" srcOrd="0" destOrd="0" presId="urn:microsoft.com/office/officeart/2005/8/layout/vList6"/>
    <dgm:cxn modelId="{86579DCC-416A-48D8-82E7-FD2552A63010}" type="presParOf" srcId="{2D48A20D-BF07-436F-AF98-593E92CE7EC5}" destId="{5AF8401D-ED9D-443F-A980-F48E0888C820}" srcOrd="0" destOrd="0" presId="urn:microsoft.com/office/officeart/2005/8/layout/vList6"/>
    <dgm:cxn modelId="{71123B19-901E-41EB-A2DE-DE237A9B5E54}" type="presParOf" srcId="{2D48A20D-BF07-436F-AF98-593E92CE7EC5}" destId="{F713BFB9-4D4E-41F7-AE43-23D3164B0096}" srcOrd="1" destOrd="0" presId="urn:microsoft.com/office/officeart/2005/8/layout/vList6"/>
    <dgm:cxn modelId="{ABDFAA12-F971-43C2-B768-439EA9C9E57A}" type="presParOf" srcId="{19B511F8-866E-4CAD-9CC2-E79897A80938}" destId="{E1A162FD-E28C-4050-877B-4870859D12BA}" srcOrd="1" destOrd="0" presId="urn:microsoft.com/office/officeart/2005/8/layout/vList6"/>
    <dgm:cxn modelId="{37EB29D9-839C-438B-B83F-3E96830BF6BF}" type="presParOf" srcId="{19B511F8-866E-4CAD-9CC2-E79897A80938}" destId="{C74693A2-1859-41D7-AF6C-8E2F10FDB3BE}" srcOrd="2" destOrd="0" presId="urn:microsoft.com/office/officeart/2005/8/layout/vList6"/>
    <dgm:cxn modelId="{4E04D941-5035-407F-BFDE-17569FD4532E}" type="presParOf" srcId="{C74693A2-1859-41D7-AF6C-8E2F10FDB3BE}" destId="{FD974368-A45B-4346-863E-4E8EE39DC76A}" srcOrd="0" destOrd="0" presId="urn:microsoft.com/office/officeart/2005/8/layout/vList6"/>
    <dgm:cxn modelId="{3DCC7360-8C05-4B14-837C-77C6170765BA}" type="presParOf" srcId="{C74693A2-1859-41D7-AF6C-8E2F10FDB3BE}" destId="{0DB27312-8FAF-4F65-8D50-A28F5AC7D2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E511D9-F886-4C68-B772-4D1117B6631F}" type="doc">
      <dgm:prSet loTypeId="urn:microsoft.com/office/officeart/2005/8/layout/process4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F17225-6D6D-4E3E-9AD1-2D5838448A35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Политическое просвещение является одним из основных и приоритетных в деятельности учреждений культуры и досуга, и оно направлено на активное привлечение населения страны к государ­ственной и общественной жизни страны; на раскрытие общих зако­номерностей внешней и внутренней политики государства.</a:t>
          </a:r>
        </a:p>
      </dgm:t>
    </dgm:pt>
    <dgm:pt modelId="{E022C604-62B0-4E3E-8128-E37A4FC3308D}" type="parTrans" cxnId="{13476E63-CA5F-4372-B1A0-1890A8DAD53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4A5E88C-8191-4436-8073-8C277A76A8C1}" type="sibTrans" cxnId="{13476E63-CA5F-4372-B1A0-1890A8DAD53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1CD73B3-BC0B-4162-9249-04F9AA9D1C70}">
      <dgm:prSet custT="1"/>
      <dgm:spPr/>
      <dgm:t>
        <a:bodyPr/>
        <a:lstStyle/>
        <a:p>
          <a:r>
            <a:rPr lang="ru-RU" sz="1400">
              <a:latin typeface="+mj-lt"/>
            </a:rPr>
            <a:t>Основными задачами историко-кулыпурного направления является привлечение населения для участия в охране и освое­нии историко-культурной и экологической среды своего региона, а также сохранение исторической памяти народа и воспитание молодежи на основе контакта с историей и культурой</a:t>
          </a:r>
        </a:p>
      </dgm:t>
    </dgm:pt>
    <dgm:pt modelId="{8B65B978-D9C1-4F3C-A299-E9F60F234C1F}" type="parTrans" cxnId="{7897BE6F-540E-47C5-8605-18FB6244A33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38D49FC-932F-48E7-843C-9ED27B63B965}" type="sibTrans" cxnId="{7897BE6F-540E-47C5-8605-18FB6244A33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1A9464B-A1BC-4D21-815C-41209EFE6CC9}">
      <dgm:prSet custT="1"/>
      <dgm:spPr/>
      <dgm:t>
        <a:bodyPr/>
        <a:lstStyle/>
        <a:p>
          <a:r>
            <a:rPr lang="ru-RU" sz="1400">
              <a:latin typeface="+mj-lt"/>
            </a:rPr>
            <a:t>Экономическое просвещение ставит своей задачей развитие у населения гибкого экономического мышления в сфере произ­водственных и внепроизводственных отношений.</a:t>
          </a:r>
        </a:p>
      </dgm:t>
    </dgm:pt>
    <dgm:pt modelId="{040D3A0F-E4C3-4144-8863-926F583FBF0B}" type="parTrans" cxnId="{47C9C264-A969-42DE-8B97-3696FBC7DF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0505CF5-605A-4A8B-8F66-9786AA6E0E05}" type="sibTrans" cxnId="{47C9C264-A969-42DE-8B97-3696FBC7DF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A1F51E9-15E3-4ADF-A727-F991439A75E9}">
      <dgm:prSet custT="1"/>
      <dgm:spPr/>
      <dgm:t>
        <a:bodyPr/>
        <a:lstStyle/>
        <a:p>
          <a:r>
            <a:rPr lang="ru-RU" sz="1400">
              <a:latin typeface="+mj-lt"/>
            </a:rPr>
            <a:t>Особенностями нравственного просвещения являются по­иск методов ненасильственного развития личности и возвраще­ние человека к идеалам добра, справедливости и милосердия.</a:t>
          </a:r>
        </a:p>
      </dgm:t>
    </dgm:pt>
    <dgm:pt modelId="{A7E47623-6B0D-4A16-811B-647A0CFC415F}" type="parTrans" cxnId="{DB2859FB-FDE9-4CCB-8CE7-70DAAEFF716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F1800BB-1028-4703-AD14-26E60393BA6A}" type="sibTrans" cxnId="{DB2859FB-FDE9-4CCB-8CE7-70DAAEFF716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8890CC5-7052-4C7B-BA81-AB19C4F7C009}">
      <dgm:prSet custT="1"/>
      <dgm:spPr/>
      <dgm:t>
        <a:bodyPr/>
        <a:lstStyle/>
        <a:p>
          <a:r>
            <a:rPr lang="ru-RU" sz="1400">
              <a:latin typeface="+mj-lt"/>
            </a:rPr>
            <a:t>Художественное и эстетическое просвещение является в настоящее время одним из основных и должно решать задачи массового эстетического воспитания населения, формирования художественной культуры личности и создания условий для приобщения населения к художественным ценностям</a:t>
          </a:r>
        </a:p>
      </dgm:t>
    </dgm:pt>
    <dgm:pt modelId="{A9DD6320-4C07-4809-8278-CAE610113947}" type="parTrans" cxnId="{F5B74201-2FBA-4CB0-92E7-8ECC59E17B6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71A2D74-8173-4AD2-933D-F753D015BA14}" type="sibTrans" cxnId="{F5B74201-2FBA-4CB0-92E7-8ECC59E17B6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908B4DD-F067-48AB-91FF-B85C192F4282}">
      <dgm:prSet custT="1"/>
      <dgm:spPr/>
      <dgm:t>
        <a:bodyPr/>
        <a:lstStyle/>
        <a:p>
          <a:r>
            <a:rPr lang="ru-RU" sz="1400" dirty="0">
              <a:latin typeface="+mj-lt"/>
            </a:rPr>
            <a:t>Ведущую роль в работе многих учреждений культурно-досуговой деятельности играет экологическое просвещение и воспитание. </a:t>
          </a:r>
        </a:p>
      </dgm:t>
    </dgm:pt>
    <dgm:pt modelId="{E0BDCAAE-D80E-4D06-9354-FF6CCF72AD0A}" type="parTrans" cxnId="{5B14AF67-13F9-4F19-BFFE-EB44181B675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EFE1327-9BC8-40C1-9B03-5E33BB7F54A1}" type="sibTrans" cxnId="{5B14AF67-13F9-4F19-BFFE-EB44181B675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178109-6EBB-4680-98DA-0D4460248688}">
      <dgm:prSet custT="1"/>
      <dgm:spPr/>
      <dgm:t>
        <a:bodyPr/>
        <a:lstStyle/>
        <a:p>
          <a:r>
            <a:rPr lang="ru-RU" sz="1400">
              <a:latin typeface="+mj-lt"/>
            </a:rPr>
            <a:t>Вместе </a:t>
          </a:r>
          <a:r>
            <a:rPr lang="ru-RU" sz="1400" dirty="0">
              <a:latin typeface="+mj-lt"/>
            </a:rPr>
            <a:t>с тем следует отметить, что существует большое разнообразие других видов просвещения, среди кото­рых можно отметить педагогическое, психологическое, физкультурно-оздоровительное, научно-техническое и многие другие</a:t>
          </a:r>
        </a:p>
      </dgm:t>
    </dgm:pt>
    <dgm:pt modelId="{D50B4DFF-9AA9-45A6-B795-27056037598C}" type="parTrans" cxnId="{F5FD6A61-ADDB-42CC-A6A6-8B678E3152B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3991361-1900-446E-9E15-908BB3D6DB4C}" type="sibTrans" cxnId="{F5FD6A61-ADDB-42CC-A6A6-8B678E3152B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36DF1B6-5EB0-4456-B69C-D7DF4064CDE5}" type="pres">
      <dgm:prSet presAssocID="{6BE511D9-F886-4C68-B772-4D1117B6631F}" presName="Name0" presStyleCnt="0">
        <dgm:presLayoutVars>
          <dgm:dir/>
          <dgm:animLvl val="lvl"/>
          <dgm:resizeHandles val="exact"/>
        </dgm:presLayoutVars>
      </dgm:prSet>
      <dgm:spPr/>
    </dgm:pt>
    <dgm:pt modelId="{CA5E4128-A2A7-42ED-86F4-6DE6807AAB9D}" type="pres">
      <dgm:prSet presAssocID="{83178109-6EBB-4680-98DA-0D4460248688}" presName="boxAndChildren" presStyleCnt="0"/>
      <dgm:spPr/>
    </dgm:pt>
    <dgm:pt modelId="{5A1B8866-00FC-4749-AC81-E4D2F6C40499}" type="pres">
      <dgm:prSet presAssocID="{83178109-6EBB-4680-98DA-0D4460248688}" presName="parentTextBox" presStyleLbl="node1" presStyleIdx="0" presStyleCnt="7"/>
      <dgm:spPr/>
    </dgm:pt>
    <dgm:pt modelId="{586B9057-9F6F-4C63-BB54-79743168898B}" type="pres">
      <dgm:prSet presAssocID="{DEFE1327-9BC8-40C1-9B03-5E33BB7F54A1}" presName="sp" presStyleCnt="0"/>
      <dgm:spPr/>
    </dgm:pt>
    <dgm:pt modelId="{59034F46-ADFB-4CBC-82E7-7386F0C6434B}" type="pres">
      <dgm:prSet presAssocID="{8908B4DD-F067-48AB-91FF-B85C192F4282}" presName="arrowAndChildren" presStyleCnt="0"/>
      <dgm:spPr/>
    </dgm:pt>
    <dgm:pt modelId="{5F21614E-41F6-4BC9-A5F3-120F360CE2E9}" type="pres">
      <dgm:prSet presAssocID="{8908B4DD-F067-48AB-91FF-B85C192F4282}" presName="parentTextArrow" presStyleLbl="node1" presStyleIdx="1" presStyleCnt="7"/>
      <dgm:spPr/>
    </dgm:pt>
    <dgm:pt modelId="{CDC3E896-BBAD-4CA5-ABEE-5FAB99223D74}" type="pres">
      <dgm:prSet presAssocID="{671A2D74-8173-4AD2-933D-F753D015BA14}" presName="sp" presStyleCnt="0"/>
      <dgm:spPr/>
    </dgm:pt>
    <dgm:pt modelId="{5B02435F-921D-49ED-A213-7A7B34C8F82A}" type="pres">
      <dgm:prSet presAssocID="{48890CC5-7052-4C7B-BA81-AB19C4F7C009}" presName="arrowAndChildren" presStyleCnt="0"/>
      <dgm:spPr/>
    </dgm:pt>
    <dgm:pt modelId="{E1C4B713-491A-473F-88CA-77A5FE490FC4}" type="pres">
      <dgm:prSet presAssocID="{48890CC5-7052-4C7B-BA81-AB19C4F7C009}" presName="parentTextArrow" presStyleLbl="node1" presStyleIdx="2" presStyleCnt="7"/>
      <dgm:spPr/>
    </dgm:pt>
    <dgm:pt modelId="{FEFF48D5-F124-4B8B-9C22-35F6BE8BE238}" type="pres">
      <dgm:prSet presAssocID="{7F1800BB-1028-4703-AD14-26E60393BA6A}" presName="sp" presStyleCnt="0"/>
      <dgm:spPr/>
    </dgm:pt>
    <dgm:pt modelId="{2D3B6785-10DB-458E-8549-3D77BEBD3919}" type="pres">
      <dgm:prSet presAssocID="{3A1F51E9-15E3-4ADF-A727-F991439A75E9}" presName="arrowAndChildren" presStyleCnt="0"/>
      <dgm:spPr/>
    </dgm:pt>
    <dgm:pt modelId="{04C95E06-53AA-4E6C-920E-7421F7A258BD}" type="pres">
      <dgm:prSet presAssocID="{3A1F51E9-15E3-4ADF-A727-F991439A75E9}" presName="parentTextArrow" presStyleLbl="node1" presStyleIdx="3" presStyleCnt="7"/>
      <dgm:spPr/>
    </dgm:pt>
    <dgm:pt modelId="{AE7895E7-B060-4C40-A53C-E5792AB15B1C}" type="pres">
      <dgm:prSet presAssocID="{30505CF5-605A-4A8B-8F66-9786AA6E0E05}" presName="sp" presStyleCnt="0"/>
      <dgm:spPr/>
    </dgm:pt>
    <dgm:pt modelId="{1DC1DEC3-2CB9-40BE-9A2B-D21F87B60CF6}" type="pres">
      <dgm:prSet presAssocID="{01A9464B-A1BC-4D21-815C-41209EFE6CC9}" presName="arrowAndChildren" presStyleCnt="0"/>
      <dgm:spPr/>
    </dgm:pt>
    <dgm:pt modelId="{23065571-707C-4CA5-B53B-F7C30610A299}" type="pres">
      <dgm:prSet presAssocID="{01A9464B-A1BC-4D21-815C-41209EFE6CC9}" presName="parentTextArrow" presStyleLbl="node1" presStyleIdx="4" presStyleCnt="7"/>
      <dgm:spPr/>
    </dgm:pt>
    <dgm:pt modelId="{D56DFF8C-7577-4EE4-B835-B574B65FFC5F}" type="pres">
      <dgm:prSet presAssocID="{638D49FC-932F-48E7-843C-9ED27B63B965}" presName="sp" presStyleCnt="0"/>
      <dgm:spPr/>
    </dgm:pt>
    <dgm:pt modelId="{DD82E573-0935-435A-B8E0-192745ED9DBF}" type="pres">
      <dgm:prSet presAssocID="{C1CD73B3-BC0B-4162-9249-04F9AA9D1C70}" presName="arrowAndChildren" presStyleCnt="0"/>
      <dgm:spPr/>
    </dgm:pt>
    <dgm:pt modelId="{FF8267FC-BCB8-480A-BFD3-83AEFACB1B8D}" type="pres">
      <dgm:prSet presAssocID="{C1CD73B3-BC0B-4162-9249-04F9AA9D1C70}" presName="parentTextArrow" presStyleLbl="node1" presStyleIdx="5" presStyleCnt="7"/>
      <dgm:spPr/>
    </dgm:pt>
    <dgm:pt modelId="{B000AF6C-876C-48C8-AF8E-6C56D32DAEDD}" type="pres">
      <dgm:prSet presAssocID="{74A5E88C-8191-4436-8073-8C277A76A8C1}" presName="sp" presStyleCnt="0"/>
      <dgm:spPr/>
    </dgm:pt>
    <dgm:pt modelId="{5B717454-F4A7-4781-9705-95D82C316FBC}" type="pres">
      <dgm:prSet presAssocID="{13F17225-6D6D-4E3E-9AD1-2D5838448A35}" presName="arrowAndChildren" presStyleCnt="0"/>
      <dgm:spPr/>
    </dgm:pt>
    <dgm:pt modelId="{B227F4E9-F372-40AD-8DE1-5F972510E110}" type="pres">
      <dgm:prSet presAssocID="{13F17225-6D6D-4E3E-9AD1-2D5838448A35}" presName="parentTextArrow" presStyleLbl="node1" presStyleIdx="6" presStyleCnt="7"/>
      <dgm:spPr/>
    </dgm:pt>
  </dgm:ptLst>
  <dgm:cxnLst>
    <dgm:cxn modelId="{F5B74201-2FBA-4CB0-92E7-8ECC59E17B63}" srcId="{6BE511D9-F886-4C68-B772-4D1117B6631F}" destId="{48890CC5-7052-4C7B-BA81-AB19C4F7C009}" srcOrd="4" destOrd="0" parTransId="{A9DD6320-4C07-4809-8278-CAE610113947}" sibTransId="{671A2D74-8173-4AD2-933D-F753D015BA14}"/>
    <dgm:cxn modelId="{432A1235-37D4-4CE6-83A7-231DEDF920C0}" type="presOf" srcId="{8908B4DD-F067-48AB-91FF-B85C192F4282}" destId="{5F21614E-41F6-4BC9-A5F3-120F360CE2E9}" srcOrd="0" destOrd="0" presId="urn:microsoft.com/office/officeart/2005/8/layout/process4"/>
    <dgm:cxn modelId="{66B1E83F-E28D-480A-8819-017C462F0073}" type="presOf" srcId="{01A9464B-A1BC-4D21-815C-41209EFE6CC9}" destId="{23065571-707C-4CA5-B53B-F7C30610A299}" srcOrd="0" destOrd="0" presId="urn:microsoft.com/office/officeart/2005/8/layout/process4"/>
    <dgm:cxn modelId="{F5FD6A61-ADDB-42CC-A6A6-8B678E3152BA}" srcId="{6BE511D9-F886-4C68-B772-4D1117B6631F}" destId="{83178109-6EBB-4680-98DA-0D4460248688}" srcOrd="6" destOrd="0" parTransId="{D50B4DFF-9AA9-45A6-B795-27056037598C}" sibTransId="{03991361-1900-446E-9E15-908BB3D6DB4C}"/>
    <dgm:cxn modelId="{13476E63-CA5F-4372-B1A0-1890A8DAD530}" srcId="{6BE511D9-F886-4C68-B772-4D1117B6631F}" destId="{13F17225-6D6D-4E3E-9AD1-2D5838448A35}" srcOrd="0" destOrd="0" parTransId="{E022C604-62B0-4E3E-8128-E37A4FC3308D}" sibTransId="{74A5E88C-8191-4436-8073-8C277A76A8C1}"/>
    <dgm:cxn modelId="{47C9C264-A969-42DE-8B97-3696FBC7DF2A}" srcId="{6BE511D9-F886-4C68-B772-4D1117B6631F}" destId="{01A9464B-A1BC-4D21-815C-41209EFE6CC9}" srcOrd="2" destOrd="0" parTransId="{040D3A0F-E4C3-4144-8863-926F583FBF0B}" sibTransId="{30505CF5-605A-4A8B-8F66-9786AA6E0E05}"/>
    <dgm:cxn modelId="{5B14AF67-13F9-4F19-BFFE-EB44181B675E}" srcId="{6BE511D9-F886-4C68-B772-4D1117B6631F}" destId="{8908B4DD-F067-48AB-91FF-B85C192F4282}" srcOrd="5" destOrd="0" parTransId="{E0BDCAAE-D80E-4D06-9354-FF6CCF72AD0A}" sibTransId="{DEFE1327-9BC8-40C1-9B03-5E33BB7F54A1}"/>
    <dgm:cxn modelId="{7344AB4F-8DA2-4A48-8415-E7E5D286CAE6}" type="presOf" srcId="{83178109-6EBB-4680-98DA-0D4460248688}" destId="{5A1B8866-00FC-4749-AC81-E4D2F6C40499}" srcOrd="0" destOrd="0" presId="urn:microsoft.com/office/officeart/2005/8/layout/process4"/>
    <dgm:cxn modelId="{7897BE6F-540E-47C5-8605-18FB6244A33E}" srcId="{6BE511D9-F886-4C68-B772-4D1117B6631F}" destId="{C1CD73B3-BC0B-4162-9249-04F9AA9D1C70}" srcOrd="1" destOrd="0" parTransId="{8B65B978-D9C1-4F3C-A299-E9F60F234C1F}" sibTransId="{638D49FC-932F-48E7-843C-9ED27B63B965}"/>
    <dgm:cxn modelId="{35B2269B-635A-4CB7-BE4E-4C90B9917B29}" type="presOf" srcId="{48890CC5-7052-4C7B-BA81-AB19C4F7C009}" destId="{E1C4B713-491A-473F-88CA-77A5FE490FC4}" srcOrd="0" destOrd="0" presId="urn:microsoft.com/office/officeart/2005/8/layout/process4"/>
    <dgm:cxn modelId="{F791879F-E163-4106-B805-E3EE0E8CBC6B}" type="presOf" srcId="{C1CD73B3-BC0B-4162-9249-04F9AA9D1C70}" destId="{FF8267FC-BCB8-480A-BFD3-83AEFACB1B8D}" srcOrd="0" destOrd="0" presId="urn:microsoft.com/office/officeart/2005/8/layout/process4"/>
    <dgm:cxn modelId="{5EFFF2CA-9FCC-4438-A6E7-FAB98A4CDA03}" type="presOf" srcId="{13F17225-6D6D-4E3E-9AD1-2D5838448A35}" destId="{B227F4E9-F372-40AD-8DE1-5F972510E110}" srcOrd="0" destOrd="0" presId="urn:microsoft.com/office/officeart/2005/8/layout/process4"/>
    <dgm:cxn modelId="{76E14FD1-4503-465C-934A-1DCA80D89A15}" type="presOf" srcId="{6BE511D9-F886-4C68-B772-4D1117B6631F}" destId="{F36DF1B6-5EB0-4456-B69C-D7DF4064CDE5}" srcOrd="0" destOrd="0" presId="urn:microsoft.com/office/officeart/2005/8/layout/process4"/>
    <dgm:cxn modelId="{091C26E1-78D6-4F96-92A3-D1E8FD52F59D}" type="presOf" srcId="{3A1F51E9-15E3-4ADF-A727-F991439A75E9}" destId="{04C95E06-53AA-4E6C-920E-7421F7A258BD}" srcOrd="0" destOrd="0" presId="urn:microsoft.com/office/officeart/2005/8/layout/process4"/>
    <dgm:cxn modelId="{DB2859FB-FDE9-4CCB-8CE7-70DAAEFF7165}" srcId="{6BE511D9-F886-4C68-B772-4D1117B6631F}" destId="{3A1F51E9-15E3-4ADF-A727-F991439A75E9}" srcOrd="3" destOrd="0" parTransId="{A7E47623-6B0D-4A16-811B-647A0CFC415F}" sibTransId="{7F1800BB-1028-4703-AD14-26E60393BA6A}"/>
    <dgm:cxn modelId="{FCFF45E7-802C-4168-8F71-057DC324EDC3}" type="presParOf" srcId="{F36DF1B6-5EB0-4456-B69C-D7DF4064CDE5}" destId="{CA5E4128-A2A7-42ED-86F4-6DE6807AAB9D}" srcOrd="0" destOrd="0" presId="urn:microsoft.com/office/officeart/2005/8/layout/process4"/>
    <dgm:cxn modelId="{FD7F8B84-D4E5-406A-BBB9-E58EC9FA7091}" type="presParOf" srcId="{CA5E4128-A2A7-42ED-86F4-6DE6807AAB9D}" destId="{5A1B8866-00FC-4749-AC81-E4D2F6C40499}" srcOrd="0" destOrd="0" presId="urn:microsoft.com/office/officeart/2005/8/layout/process4"/>
    <dgm:cxn modelId="{EBC260E4-8B0E-485E-B1D6-59488DB4F8E2}" type="presParOf" srcId="{F36DF1B6-5EB0-4456-B69C-D7DF4064CDE5}" destId="{586B9057-9F6F-4C63-BB54-79743168898B}" srcOrd="1" destOrd="0" presId="urn:microsoft.com/office/officeart/2005/8/layout/process4"/>
    <dgm:cxn modelId="{98C93E26-0EE6-4D07-88B0-072CACBF23FF}" type="presParOf" srcId="{F36DF1B6-5EB0-4456-B69C-D7DF4064CDE5}" destId="{59034F46-ADFB-4CBC-82E7-7386F0C6434B}" srcOrd="2" destOrd="0" presId="urn:microsoft.com/office/officeart/2005/8/layout/process4"/>
    <dgm:cxn modelId="{DB6A873A-0776-46BF-93A8-C3E88D90A300}" type="presParOf" srcId="{59034F46-ADFB-4CBC-82E7-7386F0C6434B}" destId="{5F21614E-41F6-4BC9-A5F3-120F360CE2E9}" srcOrd="0" destOrd="0" presId="urn:microsoft.com/office/officeart/2005/8/layout/process4"/>
    <dgm:cxn modelId="{6A59EB15-591A-4050-B773-C752728D81D0}" type="presParOf" srcId="{F36DF1B6-5EB0-4456-B69C-D7DF4064CDE5}" destId="{CDC3E896-BBAD-4CA5-ABEE-5FAB99223D74}" srcOrd="3" destOrd="0" presId="urn:microsoft.com/office/officeart/2005/8/layout/process4"/>
    <dgm:cxn modelId="{96BB9E56-DE0C-46BA-8025-321782C0A090}" type="presParOf" srcId="{F36DF1B6-5EB0-4456-B69C-D7DF4064CDE5}" destId="{5B02435F-921D-49ED-A213-7A7B34C8F82A}" srcOrd="4" destOrd="0" presId="urn:microsoft.com/office/officeart/2005/8/layout/process4"/>
    <dgm:cxn modelId="{1C6DFB3B-840F-420A-B88F-ADE4A492D2E2}" type="presParOf" srcId="{5B02435F-921D-49ED-A213-7A7B34C8F82A}" destId="{E1C4B713-491A-473F-88CA-77A5FE490FC4}" srcOrd="0" destOrd="0" presId="urn:microsoft.com/office/officeart/2005/8/layout/process4"/>
    <dgm:cxn modelId="{02D1E0E0-EDB5-4726-811D-DFFB05529B8E}" type="presParOf" srcId="{F36DF1B6-5EB0-4456-B69C-D7DF4064CDE5}" destId="{FEFF48D5-F124-4B8B-9C22-35F6BE8BE238}" srcOrd="5" destOrd="0" presId="urn:microsoft.com/office/officeart/2005/8/layout/process4"/>
    <dgm:cxn modelId="{5B8B5641-61D2-4AFA-9F24-3543D7AF3905}" type="presParOf" srcId="{F36DF1B6-5EB0-4456-B69C-D7DF4064CDE5}" destId="{2D3B6785-10DB-458E-8549-3D77BEBD3919}" srcOrd="6" destOrd="0" presId="urn:microsoft.com/office/officeart/2005/8/layout/process4"/>
    <dgm:cxn modelId="{B3BCDED1-373E-4C16-ABF1-69DB240EEF26}" type="presParOf" srcId="{2D3B6785-10DB-458E-8549-3D77BEBD3919}" destId="{04C95E06-53AA-4E6C-920E-7421F7A258BD}" srcOrd="0" destOrd="0" presId="urn:microsoft.com/office/officeart/2005/8/layout/process4"/>
    <dgm:cxn modelId="{679E88A1-2D07-4C34-BEEF-64A6BCA199ED}" type="presParOf" srcId="{F36DF1B6-5EB0-4456-B69C-D7DF4064CDE5}" destId="{AE7895E7-B060-4C40-A53C-E5792AB15B1C}" srcOrd="7" destOrd="0" presId="urn:microsoft.com/office/officeart/2005/8/layout/process4"/>
    <dgm:cxn modelId="{23CC2C90-58D5-4F2C-BA2F-3586DE441DE9}" type="presParOf" srcId="{F36DF1B6-5EB0-4456-B69C-D7DF4064CDE5}" destId="{1DC1DEC3-2CB9-40BE-9A2B-D21F87B60CF6}" srcOrd="8" destOrd="0" presId="urn:microsoft.com/office/officeart/2005/8/layout/process4"/>
    <dgm:cxn modelId="{CFAF0BAC-1308-45B9-85DB-84995661646B}" type="presParOf" srcId="{1DC1DEC3-2CB9-40BE-9A2B-D21F87B60CF6}" destId="{23065571-707C-4CA5-B53B-F7C30610A299}" srcOrd="0" destOrd="0" presId="urn:microsoft.com/office/officeart/2005/8/layout/process4"/>
    <dgm:cxn modelId="{FA1BF11E-E4EF-4F53-9395-C2EFCBD5C307}" type="presParOf" srcId="{F36DF1B6-5EB0-4456-B69C-D7DF4064CDE5}" destId="{D56DFF8C-7577-4EE4-B835-B574B65FFC5F}" srcOrd="9" destOrd="0" presId="urn:microsoft.com/office/officeart/2005/8/layout/process4"/>
    <dgm:cxn modelId="{D2D78F12-EBE1-4864-890B-E25BB3F73D9E}" type="presParOf" srcId="{F36DF1B6-5EB0-4456-B69C-D7DF4064CDE5}" destId="{DD82E573-0935-435A-B8E0-192745ED9DBF}" srcOrd="10" destOrd="0" presId="urn:microsoft.com/office/officeart/2005/8/layout/process4"/>
    <dgm:cxn modelId="{CF7B9C30-2AB7-484E-9804-C91B85E15C87}" type="presParOf" srcId="{DD82E573-0935-435A-B8E0-192745ED9DBF}" destId="{FF8267FC-BCB8-480A-BFD3-83AEFACB1B8D}" srcOrd="0" destOrd="0" presId="urn:microsoft.com/office/officeart/2005/8/layout/process4"/>
    <dgm:cxn modelId="{EF1CC8F9-E31A-4948-8853-F8D4A2688F63}" type="presParOf" srcId="{F36DF1B6-5EB0-4456-B69C-D7DF4064CDE5}" destId="{B000AF6C-876C-48C8-AF8E-6C56D32DAEDD}" srcOrd="11" destOrd="0" presId="urn:microsoft.com/office/officeart/2005/8/layout/process4"/>
    <dgm:cxn modelId="{BC1DEFE6-C4CC-4F99-A348-70A12E5635FE}" type="presParOf" srcId="{F36DF1B6-5EB0-4456-B69C-D7DF4064CDE5}" destId="{5B717454-F4A7-4781-9705-95D82C316FBC}" srcOrd="12" destOrd="0" presId="urn:microsoft.com/office/officeart/2005/8/layout/process4"/>
    <dgm:cxn modelId="{FC37A568-C514-4AE7-876D-B791D36040DC}" type="presParOf" srcId="{5B717454-F4A7-4781-9705-95D82C316FBC}" destId="{B227F4E9-F372-40AD-8DE1-5F972510E11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C4D86D-5AB9-4D16-8FF9-977618BFBD2B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AD86CEE-EA15-41D0-B1C2-7C0B0459207D}">
      <dgm:prSet custT="1"/>
      <dgm:spPr/>
      <dgm:t>
        <a:bodyPr/>
        <a:lstStyle/>
        <a:p>
          <a:r>
            <a:rPr lang="ru-RU" sz="1400">
              <a:latin typeface="+mj-lt"/>
            </a:rPr>
            <a:t>Социальная информация - это информация, создаваемая и передаваемая людьми, отражающая определенные знания, эмоции, волевые воздействия, включенные в коммуникацион­ный процесс</a:t>
          </a:r>
        </a:p>
      </dgm:t>
    </dgm:pt>
    <dgm:pt modelId="{DB895FFD-8514-46ED-B9B4-5915617EE698}" type="parTrans" cxnId="{43A81817-E8F6-49CE-AAC8-CC40861B444F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5B1FD29-FD7C-4A20-945C-101F6251DFCA}" type="sibTrans" cxnId="{43A81817-E8F6-49CE-AAC8-CC40861B444F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68600CC0-60ED-4855-B925-0936C8BAAEAF}">
      <dgm:prSet custT="1"/>
      <dgm:spPr/>
      <dgm:t>
        <a:bodyPr/>
        <a:lstStyle/>
        <a:p>
          <a:r>
            <a:rPr lang="ru-RU" sz="1400" dirty="0">
              <a:latin typeface="+mj-lt"/>
            </a:rPr>
            <a:t>СМИ - вполне самостоятельная </a:t>
          </a:r>
          <a:r>
            <a:rPr lang="ru-RU" sz="1400" dirty="0" err="1">
              <a:latin typeface="+mj-lt"/>
            </a:rPr>
            <a:t>социокулътурная</a:t>
          </a:r>
          <a:r>
            <a:rPr lang="ru-RU" sz="1400" dirty="0">
              <a:latin typeface="+mj-lt"/>
            </a:rPr>
            <a:t> система в информационном обществе, которую с учреждениями досуга объ­единяет принадлежность к массовым коммуникациям, играющим значительную роль в формировании общественного мнения, об­щественного сознания и поведения. </a:t>
          </a:r>
        </a:p>
      </dgm:t>
    </dgm:pt>
    <dgm:pt modelId="{3746348A-C910-48F7-A195-5210D676FC78}" type="parTrans" cxnId="{2C52FF2A-04D6-48C9-9BE4-40E805DA3EC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DBF2DD1-88AF-47EC-8D31-CEFA1688F7D2}" type="sibTrans" cxnId="{2C52FF2A-04D6-48C9-9BE4-40E805DA3ECD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39D139E3-F3BF-4123-958B-481D3F16E01B}">
      <dgm:prSet custT="1"/>
      <dgm:spPr/>
      <dgm:t>
        <a:bodyPr/>
        <a:lstStyle/>
        <a:p>
          <a:r>
            <a:rPr lang="ru-RU" sz="1400" dirty="0">
              <a:latin typeface="+mj-lt"/>
            </a:rPr>
            <a:t>тиражирование в учреждениях культуры и досуга форм, родившихся на радио, ТВ.</a:t>
          </a:r>
        </a:p>
      </dgm:t>
    </dgm:pt>
    <dgm:pt modelId="{0ECFA11A-57AF-4EBF-98B0-D364484DDA21}" type="parTrans" cxnId="{02411368-9D1C-402B-959A-6DF41346B91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2785F23-9A82-4E18-8C82-A5B42B45B0FF}" type="sibTrans" cxnId="{02411368-9D1C-402B-959A-6DF41346B91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85AA041-F409-4CD8-B2BE-ECD913561645}">
      <dgm:prSet custT="1"/>
      <dgm:spPr/>
      <dgm:t>
        <a:bodyPr/>
        <a:lstStyle/>
        <a:p>
          <a:r>
            <a:rPr lang="ru-RU" sz="1400" dirty="0">
              <a:latin typeface="+mj-lt"/>
            </a:rPr>
            <a:t>• конкурсные программы: КВН, «А ну-ка, девушки!», «А+Б» (агитбригад), «Алло, мы ищем таланты!»;</a:t>
          </a:r>
        </a:p>
      </dgm:t>
    </dgm:pt>
    <dgm:pt modelId="{E4343AB4-0C62-4BB1-A3DA-C92F145953B2}" type="parTrans" cxnId="{E7436CDD-0082-42E3-A779-D1C17E06AD0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5A2F5D6-C355-4E4C-B724-023429310463}" type="sibTrans" cxnId="{E7436CDD-0082-42E3-A779-D1C17E06AD0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8CFBA05-FEE1-4B90-8663-B4A73005EE2F}">
      <dgm:prSet custT="1"/>
      <dgm:spPr/>
      <dgm:t>
        <a:bodyPr/>
        <a:lstStyle/>
        <a:p>
          <a:r>
            <a:rPr lang="ru-RU" sz="1400" dirty="0">
              <a:latin typeface="+mj-lt"/>
            </a:rPr>
            <a:t>• театрализованные информационно-развлекательные про­граммы: «От всей души», «Огонек», «С добрым утром»;</a:t>
          </a:r>
        </a:p>
      </dgm:t>
    </dgm:pt>
    <dgm:pt modelId="{A4349875-8E40-407A-8DDD-CFD3FE6620FF}" type="parTrans" cxnId="{96FB81EF-FB0E-43DF-8F63-8F8280128D3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A4243FD-383F-460F-8C3C-AAF7D07DA098}" type="sibTrans" cxnId="{96FB81EF-FB0E-43DF-8F63-8F8280128D3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4067F70-F006-40DE-8452-CD3964F25D61}">
      <dgm:prSet custT="1"/>
      <dgm:spPr/>
      <dgm:t>
        <a:bodyPr/>
        <a:lstStyle/>
        <a:p>
          <a:r>
            <a:rPr lang="ru-RU" sz="1400" dirty="0">
              <a:latin typeface="+mj-lt"/>
            </a:rPr>
            <a:t>• интеллектуальные шоу: «Счастливый случай», «Что? Где? Когда?», «Брейн-ринг», «Умники и умницы»</a:t>
          </a:r>
        </a:p>
      </dgm:t>
    </dgm:pt>
    <dgm:pt modelId="{3D31A953-2C3B-4B12-B317-270A5546812C}" type="parTrans" cxnId="{1AC8F3ED-15A2-4148-B23A-1E587782FBE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3B25B9F-CE24-400D-BC40-58932E3002ED}" type="sibTrans" cxnId="{1AC8F3ED-15A2-4148-B23A-1E587782FBE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566EBC9-606A-48EA-8952-38358C939AD9}">
      <dgm:prSet custT="1"/>
      <dgm:spPr/>
      <dgm:t>
        <a:bodyPr/>
        <a:lstStyle/>
        <a:p>
          <a:r>
            <a:rPr lang="ru-RU" sz="1400" dirty="0">
              <a:latin typeface="+mj-lt"/>
            </a:rPr>
            <a:t>практика образовательных программ на радио, ТВ, специальных периодических изданий и отдельных рубрик в по­мощь школьникам, студентам, всем желающим получить ту или иную полезную информацию;</a:t>
          </a:r>
        </a:p>
      </dgm:t>
    </dgm:pt>
    <dgm:pt modelId="{C064426B-9619-411D-A2E2-B96EEC61EDCE}" type="parTrans" cxnId="{123EEE52-333D-4F3E-8C46-8D2E6303441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B36163E-6293-48E0-854C-F82BB2E393B8}" type="sibTrans" cxnId="{123EEE52-333D-4F3E-8C46-8D2E6303441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89E285F-0EDE-44D6-B259-8093D21FA4C3}">
      <dgm:prSet custT="1"/>
      <dgm:spPr/>
      <dgm:t>
        <a:bodyPr/>
        <a:lstStyle/>
        <a:p>
          <a:r>
            <a:rPr lang="ru-RU" sz="1400" dirty="0">
              <a:latin typeface="+mj-lt"/>
            </a:rPr>
            <a:t>освещение в СМИ проблем культуры, искусства, досу­га; популяризация культурно-досуговых программ, рекламная информация.</a:t>
          </a:r>
        </a:p>
      </dgm:t>
    </dgm:pt>
    <dgm:pt modelId="{87C67743-DC46-445C-8873-9B156FEAECCE}" type="parTrans" cxnId="{E4882797-1236-4AFD-9593-EFE2A77616F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27F3AE7-827F-4F33-B776-38F5E99FC663}" type="sibTrans" cxnId="{E4882797-1236-4AFD-9593-EFE2A77616F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14E82E7-5BC2-46E2-932F-A65A5CC730CD}">
      <dgm:prSet custT="1"/>
      <dgm:spPr/>
      <dgm:t>
        <a:bodyPr/>
        <a:lstStyle/>
        <a:p>
          <a:r>
            <a:rPr lang="ru-RU" sz="1400" dirty="0">
              <a:latin typeface="+mj-lt"/>
            </a:rPr>
            <a:t>развитие новых форм досуга на основе современной ин­формационно-коммуникативной техники: интернет-кафе, интернет-клубы, компьютерные классы, холлы, центры; виртуаль­ные шоу, вакационные парки, электронные библиотеки</a:t>
          </a:r>
        </a:p>
      </dgm:t>
    </dgm:pt>
    <dgm:pt modelId="{86CC45F7-2356-4D23-9C4A-521C1EEF8DD7}" type="parTrans" cxnId="{8D37A09A-94BF-457E-A9C1-AD08B133BFC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494F633-9129-4195-AF26-1B447319E13B}" type="sibTrans" cxnId="{8D37A09A-94BF-457E-A9C1-AD08B133BFC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2E3BDA2-0A35-4E78-B239-BEE7806034DA}">
      <dgm:prSet custT="1"/>
      <dgm:spPr/>
      <dgm:t>
        <a:bodyPr/>
        <a:lstStyle/>
        <a:p>
          <a:r>
            <a:rPr lang="ru-RU" sz="1400">
              <a:latin typeface="+mj-lt"/>
            </a:rPr>
            <a:t>Исторически </a:t>
          </a:r>
          <a:r>
            <a:rPr lang="ru-RU" sz="1400" dirty="0">
              <a:latin typeface="+mj-lt"/>
            </a:rPr>
            <a:t>сложились сле­дующие способы их взаимовлияния и взаимодействия:</a:t>
          </a:r>
        </a:p>
      </dgm:t>
    </dgm:pt>
    <dgm:pt modelId="{054691E4-0036-413B-86E3-4D8025437AD2}" type="parTrans" cxnId="{463A870C-EF88-41C8-9E4D-A95542370FF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DFB3951-A1B3-45A8-92B6-14E2B1C4435E}" type="sibTrans" cxnId="{463A870C-EF88-41C8-9E4D-A95542370FF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EA5CCFC-5B6A-49E0-823E-53F3D91F4340}" type="pres">
      <dgm:prSet presAssocID="{CFC4D86D-5AB9-4D16-8FF9-977618BFBD2B}" presName="outerComposite" presStyleCnt="0">
        <dgm:presLayoutVars>
          <dgm:chMax val="5"/>
          <dgm:dir/>
          <dgm:resizeHandles val="exact"/>
        </dgm:presLayoutVars>
      </dgm:prSet>
      <dgm:spPr/>
    </dgm:pt>
    <dgm:pt modelId="{6B059203-4555-4305-8443-FC5174AA450F}" type="pres">
      <dgm:prSet presAssocID="{CFC4D86D-5AB9-4D16-8FF9-977618BFBD2B}" presName="dummyMaxCanvas" presStyleCnt="0">
        <dgm:presLayoutVars/>
      </dgm:prSet>
      <dgm:spPr/>
    </dgm:pt>
    <dgm:pt modelId="{930BD7BB-E66E-4531-A965-5A3A19BD619F}" type="pres">
      <dgm:prSet presAssocID="{CFC4D86D-5AB9-4D16-8FF9-977618BFBD2B}" presName="ThreeNodes_1" presStyleLbl="node1" presStyleIdx="0" presStyleCnt="3" custScaleY="58176" custLinFactNeighborX="2658" custLinFactNeighborY="6475">
        <dgm:presLayoutVars>
          <dgm:bulletEnabled val="1"/>
        </dgm:presLayoutVars>
      </dgm:prSet>
      <dgm:spPr/>
    </dgm:pt>
    <dgm:pt modelId="{59334962-3A8F-4C61-9523-2B4773721775}" type="pres">
      <dgm:prSet presAssocID="{CFC4D86D-5AB9-4D16-8FF9-977618BFBD2B}" presName="ThreeNodes_2" presStyleLbl="node1" presStyleIdx="1" presStyleCnt="3" custScaleY="65578" custLinFactNeighborX="-556" custLinFactNeighborY="-30383">
        <dgm:presLayoutVars>
          <dgm:bulletEnabled val="1"/>
        </dgm:presLayoutVars>
      </dgm:prSet>
      <dgm:spPr/>
    </dgm:pt>
    <dgm:pt modelId="{B1AB2B16-2417-4813-9AEA-700841944A43}" type="pres">
      <dgm:prSet presAssocID="{CFC4D86D-5AB9-4D16-8FF9-977618BFBD2B}" presName="ThreeNodes_3" presStyleLbl="node1" presStyleIdx="2" presStyleCnt="3" custScaleX="110634" custScaleY="164647" custLinFactNeighborX="-2689" custLinFactNeighborY="-5977">
        <dgm:presLayoutVars>
          <dgm:bulletEnabled val="1"/>
        </dgm:presLayoutVars>
      </dgm:prSet>
      <dgm:spPr/>
    </dgm:pt>
    <dgm:pt modelId="{041D54E2-9E69-42CB-B24E-B01952270464}" type="pres">
      <dgm:prSet presAssocID="{CFC4D86D-5AB9-4D16-8FF9-977618BFBD2B}" presName="ThreeConn_1-2" presStyleLbl="fgAccFollowNode1" presStyleIdx="0" presStyleCnt="2" custLinFactNeighborX="6130" custLinFactNeighborY="-22989">
        <dgm:presLayoutVars>
          <dgm:bulletEnabled val="1"/>
        </dgm:presLayoutVars>
      </dgm:prSet>
      <dgm:spPr/>
    </dgm:pt>
    <dgm:pt modelId="{F8A2DDC6-7106-4126-A18B-917ACB395E75}" type="pres">
      <dgm:prSet presAssocID="{CFC4D86D-5AB9-4D16-8FF9-977618BFBD2B}" presName="ThreeConn_2-3" presStyleLbl="fgAccFollowNode1" presStyleIdx="1" presStyleCnt="2" custLinFactNeighborX="4598" custLinFactNeighborY="-52108">
        <dgm:presLayoutVars>
          <dgm:bulletEnabled val="1"/>
        </dgm:presLayoutVars>
      </dgm:prSet>
      <dgm:spPr/>
    </dgm:pt>
    <dgm:pt modelId="{75CEAB77-DD90-4F8A-92A5-DF4478F9D2EC}" type="pres">
      <dgm:prSet presAssocID="{CFC4D86D-5AB9-4D16-8FF9-977618BFBD2B}" presName="ThreeNodes_1_text" presStyleLbl="node1" presStyleIdx="2" presStyleCnt="3">
        <dgm:presLayoutVars>
          <dgm:bulletEnabled val="1"/>
        </dgm:presLayoutVars>
      </dgm:prSet>
      <dgm:spPr/>
    </dgm:pt>
    <dgm:pt modelId="{E1A0A0A4-9107-4FD3-8837-458E896AF244}" type="pres">
      <dgm:prSet presAssocID="{CFC4D86D-5AB9-4D16-8FF9-977618BFBD2B}" presName="ThreeNodes_2_text" presStyleLbl="node1" presStyleIdx="2" presStyleCnt="3">
        <dgm:presLayoutVars>
          <dgm:bulletEnabled val="1"/>
        </dgm:presLayoutVars>
      </dgm:prSet>
      <dgm:spPr/>
    </dgm:pt>
    <dgm:pt modelId="{E3C5CD92-0E9A-4003-8AE1-29344D5A8882}" type="pres">
      <dgm:prSet presAssocID="{CFC4D86D-5AB9-4D16-8FF9-977618BFBD2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9F67103-FC23-4130-BEFE-F911C12CD960}" type="presOf" srcId="{D85AA041-F409-4CD8-B2BE-ECD913561645}" destId="{B1AB2B16-2417-4813-9AEA-700841944A43}" srcOrd="0" destOrd="2" presId="urn:microsoft.com/office/officeart/2005/8/layout/vProcess5"/>
    <dgm:cxn modelId="{091BEE05-235C-4A1A-8128-61815D39EBDE}" type="presOf" srcId="{F5B1FD29-FD7C-4A20-945C-101F6251DFCA}" destId="{041D54E2-9E69-42CB-B24E-B01952270464}" srcOrd="0" destOrd="0" presId="urn:microsoft.com/office/officeart/2005/8/layout/vProcess5"/>
    <dgm:cxn modelId="{463A870C-EF88-41C8-9E4D-A95542370FF6}" srcId="{CFC4D86D-5AB9-4D16-8FF9-977618BFBD2B}" destId="{C2E3BDA2-0A35-4E78-B239-BEE7806034DA}" srcOrd="2" destOrd="0" parTransId="{054691E4-0036-413B-86E3-4D8025437AD2}" sibTransId="{EDFB3951-A1B3-45A8-92B6-14E2B1C4435E}"/>
    <dgm:cxn modelId="{5EB10013-D02D-4001-B96D-DC6D7B91FF87}" type="presOf" srcId="{39D139E3-F3BF-4123-958B-481D3F16E01B}" destId="{E3C5CD92-0E9A-4003-8AE1-29344D5A8882}" srcOrd="1" destOrd="1" presId="urn:microsoft.com/office/officeart/2005/8/layout/vProcess5"/>
    <dgm:cxn modelId="{8A02D213-76A8-4CBA-AC1E-F0B9799C3426}" type="presOf" srcId="{414E82E7-5BC2-46E2-932F-A65A5CC730CD}" destId="{E3C5CD92-0E9A-4003-8AE1-29344D5A8882}" srcOrd="1" destOrd="7" presId="urn:microsoft.com/office/officeart/2005/8/layout/vProcess5"/>
    <dgm:cxn modelId="{43A81817-E8F6-49CE-AAC8-CC40861B444F}" srcId="{CFC4D86D-5AB9-4D16-8FF9-977618BFBD2B}" destId="{8AD86CEE-EA15-41D0-B1C2-7C0B0459207D}" srcOrd="0" destOrd="0" parTransId="{DB895FFD-8514-46ED-B9B4-5915617EE698}" sibTransId="{F5B1FD29-FD7C-4A20-945C-101F6251DFCA}"/>
    <dgm:cxn modelId="{8A300D18-71C6-4ED4-B5AE-15B815A8E6C8}" type="presOf" srcId="{8AD86CEE-EA15-41D0-B1C2-7C0B0459207D}" destId="{930BD7BB-E66E-4531-A965-5A3A19BD619F}" srcOrd="0" destOrd="0" presId="urn:microsoft.com/office/officeart/2005/8/layout/vProcess5"/>
    <dgm:cxn modelId="{ED1DE719-C147-424D-B750-9E9824546A3E}" type="presOf" srcId="{CFC4D86D-5AB9-4D16-8FF9-977618BFBD2B}" destId="{2EA5CCFC-5B6A-49E0-823E-53F3D91F4340}" srcOrd="0" destOrd="0" presId="urn:microsoft.com/office/officeart/2005/8/layout/vProcess5"/>
    <dgm:cxn modelId="{04B6611E-334D-4039-91B7-318437975347}" type="presOf" srcId="{F8CFBA05-FEE1-4B90-8663-B4A73005EE2F}" destId="{E3C5CD92-0E9A-4003-8AE1-29344D5A8882}" srcOrd="1" destOrd="3" presId="urn:microsoft.com/office/officeart/2005/8/layout/vProcess5"/>
    <dgm:cxn modelId="{07F1211F-539F-4F4A-BCB6-3AA4EE4606C1}" type="presOf" srcId="{68600CC0-60ED-4855-B925-0936C8BAAEAF}" destId="{E1A0A0A4-9107-4FD3-8837-458E896AF244}" srcOrd="1" destOrd="0" presId="urn:microsoft.com/office/officeart/2005/8/layout/vProcess5"/>
    <dgm:cxn modelId="{1F27B026-83F2-4D48-A8B9-DBDDF27BCBC2}" type="presOf" srcId="{C2E3BDA2-0A35-4E78-B239-BEE7806034DA}" destId="{B1AB2B16-2417-4813-9AEA-700841944A43}" srcOrd="0" destOrd="0" presId="urn:microsoft.com/office/officeart/2005/8/layout/vProcess5"/>
    <dgm:cxn modelId="{A4FFDD26-5844-4F8D-945D-48EBC927BEC6}" type="presOf" srcId="{8AD86CEE-EA15-41D0-B1C2-7C0B0459207D}" destId="{75CEAB77-DD90-4F8A-92A5-DF4478F9D2EC}" srcOrd="1" destOrd="0" presId="urn:microsoft.com/office/officeart/2005/8/layout/vProcess5"/>
    <dgm:cxn modelId="{2C52FF2A-04D6-48C9-9BE4-40E805DA3ECD}" srcId="{CFC4D86D-5AB9-4D16-8FF9-977618BFBD2B}" destId="{68600CC0-60ED-4855-B925-0936C8BAAEAF}" srcOrd="1" destOrd="0" parTransId="{3746348A-C910-48F7-A195-5210D676FC78}" sibTransId="{6DBF2DD1-88AF-47EC-8D31-CEFA1688F7D2}"/>
    <dgm:cxn modelId="{0D93B933-A272-4910-91BC-6328C42427EA}" type="presOf" srcId="{68600CC0-60ED-4855-B925-0936C8BAAEAF}" destId="{59334962-3A8F-4C61-9523-2B4773721775}" srcOrd="0" destOrd="0" presId="urn:microsoft.com/office/officeart/2005/8/layout/vProcess5"/>
    <dgm:cxn modelId="{506C7767-E787-4602-93B7-5B32DA2396FF}" type="presOf" srcId="{39D139E3-F3BF-4123-958B-481D3F16E01B}" destId="{B1AB2B16-2417-4813-9AEA-700841944A43}" srcOrd="0" destOrd="1" presId="urn:microsoft.com/office/officeart/2005/8/layout/vProcess5"/>
    <dgm:cxn modelId="{02411368-9D1C-402B-959A-6DF41346B910}" srcId="{C2E3BDA2-0A35-4E78-B239-BEE7806034DA}" destId="{39D139E3-F3BF-4123-958B-481D3F16E01B}" srcOrd="0" destOrd="0" parTransId="{0ECFA11A-57AF-4EBF-98B0-D364484DDA21}" sibTransId="{52785F23-9A82-4E18-8C82-A5B42B45B0FF}"/>
    <dgm:cxn modelId="{BF5E584C-AD89-464C-A718-CD6D9EAB1A70}" type="presOf" srcId="{6566EBC9-606A-48EA-8952-38358C939AD9}" destId="{E3C5CD92-0E9A-4003-8AE1-29344D5A8882}" srcOrd="1" destOrd="5" presId="urn:microsoft.com/office/officeart/2005/8/layout/vProcess5"/>
    <dgm:cxn modelId="{DFA94A6D-3725-4343-BA5F-485A9D377831}" type="presOf" srcId="{414E82E7-5BC2-46E2-932F-A65A5CC730CD}" destId="{B1AB2B16-2417-4813-9AEA-700841944A43}" srcOrd="0" destOrd="7" presId="urn:microsoft.com/office/officeart/2005/8/layout/vProcess5"/>
    <dgm:cxn modelId="{32DF164F-ADFE-4373-97DA-4A2E74BD188C}" type="presOf" srcId="{F8CFBA05-FEE1-4B90-8663-B4A73005EE2F}" destId="{B1AB2B16-2417-4813-9AEA-700841944A43}" srcOrd="0" destOrd="3" presId="urn:microsoft.com/office/officeart/2005/8/layout/vProcess5"/>
    <dgm:cxn modelId="{123EEE52-333D-4F3E-8C46-8D2E63034414}" srcId="{C2E3BDA2-0A35-4E78-B239-BEE7806034DA}" destId="{6566EBC9-606A-48EA-8952-38358C939AD9}" srcOrd="4" destOrd="0" parTransId="{C064426B-9619-411D-A2E2-B96EEC61EDCE}" sibTransId="{8B36163E-6293-48E0-854C-F82BB2E393B8}"/>
    <dgm:cxn modelId="{53315F54-3A3C-49CF-A86C-E412A0A57657}" type="presOf" srcId="{C2E3BDA2-0A35-4E78-B239-BEE7806034DA}" destId="{E3C5CD92-0E9A-4003-8AE1-29344D5A8882}" srcOrd="1" destOrd="0" presId="urn:microsoft.com/office/officeart/2005/8/layout/vProcess5"/>
    <dgm:cxn modelId="{066D6079-7F21-4241-B577-9633C0036844}" type="presOf" srcId="{74067F70-F006-40DE-8452-CD3964F25D61}" destId="{B1AB2B16-2417-4813-9AEA-700841944A43}" srcOrd="0" destOrd="4" presId="urn:microsoft.com/office/officeart/2005/8/layout/vProcess5"/>
    <dgm:cxn modelId="{E4882797-1236-4AFD-9593-EFE2A77616FD}" srcId="{C2E3BDA2-0A35-4E78-B239-BEE7806034DA}" destId="{089E285F-0EDE-44D6-B259-8093D21FA4C3}" srcOrd="5" destOrd="0" parTransId="{87C67743-DC46-445C-8873-9B156FEAECCE}" sibTransId="{727F3AE7-827F-4F33-B776-38F5E99FC663}"/>
    <dgm:cxn modelId="{8D37A09A-94BF-457E-A9C1-AD08B133BFCD}" srcId="{C2E3BDA2-0A35-4E78-B239-BEE7806034DA}" destId="{414E82E7-5BC2-46E2-932F-A65A5CC730CD}" srcOrd="6" destOrd="0" parTransId="{86CC45F7-2356-4D23-9C4A-521C1EEF8DD7}" sibTransId="{E494F633-9129-4195-AF26-1B447319E13B}"/>
    <dgm:cxn modelId="{132EB4A6-D3F7-4989-A105-2423496C3061}" type="presOf" srcId="{089E285F-0EDE-44D6-B259-8093D21FA4C3}" destId="{E3C5CD92-0E9A-4003-8AE1-29344D5A8882}" srcOrd="1" destOrd="6" presId="urn:microsoft.com/office/officeart/2005/8/layout/vProcess5"/>
    <dgm:cxn modelId="{B8BF05BF-01C1-4F16-9267-BEB5579A4DA8}" type="presOf" srcId="{D85AA041-F409-4CD8-B2BE-ECD913561645}" destId="{E3C5CD92-0E9A-4003-8AE1-29344D5A8882}" srcOrd="1" destOrd="2" presId="urn:microsoft.com/office/officeart/2005/8/layout/vProcess5"/>
    <dgm:cxn modelId="{462220CE-F32D-46A9-ACD4-456C6A7282FD}" type="presOf" srcId="{74067F70-F006-40DE-8452-CD3964F25D61}" destId="{E3C5CD92-0E9A-4003-8AE1-29344D5A8882}" srcOrd="1" destOrd="4" presId="urn:microsoft.com/office/officeart/2005/8/layout/vProcess5"/>
    <dgm:cxn modelId="{E7436CDD-0082-42E3-A779-D1C17E06AD0C}" srcId="{C2E3BDA2-0A35-4E78-B239-BEE7806034DA}" destId="{D85AA041-F409-4CD8-B2BE-ECD913561645}" srcOrd="1" destOrd="0" parTransId="{E4343AB4-0C62-4BB1-A3DA-C92F145953B2}" sibTransId="{55A2F5D6-C355-4E4C-B724-023429310463}"/>
    <dgm:cxn modelId="{1AC8F3ED-15A2-4148-B23A-1E587782FBE3}" srcId="{C2E3BDA2-0A35-4E78-B239-BEE7806034DA}" destId="{74067F70-F006-40DE-8452-CD3964F25D61}" srcOrd="3" destOrd="0" parTransId="{3D31A953-2C3B-4B12-B317-270A5546812C}" sibTransId="{13B25B9F-CE24-400D-BC40-58932E3002ED}"/>
    <dgm:cxn modelId="{96FB81EF-FB0E-43DF-8F63-8F8280128D3E}" srcId="{C2E3BDA2-0A35-4E78-B239-BEE7806034DA}" destId="{F8CFBA05-FEE1-4B90-8663-B4A73005EE2F}" srcOrd="2" destOrd="0" parTransId="{A4349875-8E40-407A-8DDD-CFD3FE6620FF}" sibTransId="{7A4243FD-383F-460F-8C3C-AAF7D07DA098}"/>
    <dgm:cxn modelId="{02DE1BF1-B1D3-472A-AE90-92BC24650E71}" type="presOf" srcId="{089E285F-0EDE-44D6-B259-8093D21FA4C3}" destId="{B1AB2B16-2417-4813-9AEA-700841944A43}" srcOrd="0" destOrd="6" presId="urn:microsoft.com/office/officeart/2005/8/layout/vProcess5"/>
    <dgm:cxn modelId="{2866C6F4-4FC5-455E-AE35-93613C13772F}" type="presOf" srcId="{6DBF2DD1-88AF-47EC-8D31-CEFA1688F7D2}" destId="{F8A2DDC6-7106-4126-A18B-917ACB395E75}" srcOrd="0" destOrd="0" presId="urn:microsoft.com/office/officeart/2005/8/layout/vProcess5"/>
    <dgm:cxn modelId="{BC52B4F6-2F11-4FC6-A70B-24D10D914D01}" type="presOf" srcId="{6566EBC9-606A-48EA-8952-38358C939AD9}" destId="{B1AB2B16-2417-4813-9AEA-700841944A43}" srcOrd="0" destOrd="5" presId="urn:microsoft.com/office/officeart/2005/8/layout/vProcess5"/>
    <dgm:cxn modelId="{F1620342-9FD3-4660-B2CD-A119D4ED9C2B}" type="presParOf" srcId="{2EA5CCFC-5B6A-49E0-823E-53F3D91F4340}" destId="{6B059203-4555-4305-8443-FC5174AA450F}" srcOrd="0" destOrd="0" presId="urn:microsoft.com/office/officeart/2005/8/layout/vProcess5"/>
    <dgm:cxn modelId="{C184D33F-05F5-454C-901D-53E1ADB976F3}" type="presParOf" srcId="{2EA5CCFC-5B6A-49E0-823E-53F3D91F4340}" destId="{930BD7BB-E66E-4531-A965-5A3A19BD619F}" srcOrd="1" destOrd="0" presId="urn:microsoft.com/office/officeart/2005/8/layout/vProcess5"/>
    <dgm:cxn modelId="{4B7B4F7B-A475-4E37-9A9C-EE2B5E9CEC32}" type="presParOf" srcId="{2EA5CCFC-5B6A-49E0-823E-53F3D91F4340}" destId="{59334962-3A8F-4C61-9523-2B4773721775}" srcOrd="2" destOrd="0" presId="urn:microsoft.com/office/officeart/2005/8/layout/vProcess5"/>
    <dgm:cxn modelId="{C4E93032-B437-43CC-9DC9-0A18B1D34640}" type="presParOf" srcId="{2EA5CCFC-5B6A-49E0-823E-53F3D91F4340}" destId="{B1AB2B16-2417-4813-9AEA-700841944A43}" srcOrd="3" destOrd="0" presId="urn:microsoft.com/office/officeart/2005/8/layout/vProcess5"/>
    <dgm:cxn modelId="{737C0ABD-C274-4845-ABBF-71CC6D787337}" type="presParOf" srcId="{2EA5CCFC-5B6A-49E0-823E-53F3D91F4340}" destId="{041D54E2-9E69-42CB-B24E-B01952270464}" srcOrd="4" destOrd="0" presId="urn:microsoft.com/office/officeart/2005/8/layout/vProcess5"/>
    <dgm:cxn modelId="{E73C0DF5-9D88-4525-83D5-7654DDB1A241}" type="presParOf" srcId="{2EA5CCFC-5B6A-49E0-823E-53F3D91F4340}" destId="{F8A2DDC6-7106-4126-A18B-917ACB395E75}" srcOrd="5" destOrd="0" presId="urn:microsoft.com/office/officeart/2005/8/layout/vProcess5"/>
    <dgm:cxn modelId="{86C5AF81-69D2-483A-9FCA-AA3F7A0D96AB}" type="presParOf" srcId="{2EA5CCFC-5B6A-49E0-823E-53F3D91F4340}" destId="{75CEAB77-DD90-4F8A-92A5-DF4478F9D2EC}" srcOrd="6" destOrd="0" presId="urn:microsoft.com/office/officeart/2005/8/layout/vProcess5"/>
    <dgm:cxn modelId="{31043E91-74C5-4886-8B96-F2BFD8DD080C}" type="presParOf" srcId="{2EA5CCFC-5B6A-49E0-823E-53F3D91F4340}" destId="{E1A0A0A4-9107-4FD3-8837-458E896AF244}" srcOrd="7" destOrd="0" presId="urn:microsoft.com/office/officeart/2005/8/layout/vProcess5"/>
    <dgm:cxn modelId="{3CEC11DA-C5F4-4A25-845A-2359B19D6A71}" type="presParOf" srcId="{2EA5CCFC-5B6A-49E0-823E-53F3D91F4340}" destId="{E3C5CD92-0E9A-4003-8AE1-29344D5A888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7A70E0-4E47-4623-9A05-85E883698F2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50F2129-55F8-42FB-BE78-CAAB90BCDF3E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Непрерывное образование в течение всей жизни - норма большинства. </a:t>
          </a:r>
        </a:p>
      </dgm:t>
    </dgm:pt>
    <dgm:pt modelId="{283A9C59-902E-40D9-B144-4FDBC3150B7D}" type="parTrans" cxnId="{9E75071F-9160-421C-96F6-9CA02A720D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6021E2F-2A7B-48BC-8BA4-092FCE8F097D}" type="sibTrans" cxnId="{9E75071F-9160-421C-96F6-9CA02A720D53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A158D6A-AC0E-4477-B059-DC5603F0FD77}">
      <dgm:prSet custT="1"/>
      <dgm:spPr/>
      <dgm:t>
        <a:bodyPr/>
        <a:lstStyle/>
        <a:p>
          <a:r>
            <a:rPr lang="ru-RU" sz="1400" dirty="0">
              <a:latin typeface="+mj-lt"/>
            </a:rPr>
            <a:t>Высока досуговая активность пожилых, людей. </a:t>
          </a:r>
        </a:p>
      </dgm:t>
    </dgm:pt>
    <dgm:pt modelId="{269E13E5-992B-47FC-AA50-4F7F72CED76F}" type="parTrans" cxnId="{0A2B994E-FEF1-4FE3-8E9A-8B542AED563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F9F5F12-11D0-40CC-A7F7-98C69C712B6E}" type="sibTrans" cxnId="{0A2B994E-FEF1-4FE3-8E9A-8B542AED563A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E7CE05EB-EE19-4631-AFEB-5C6025EBF9F8}">
      <dgm:prSet custT="1"/>
      <dgm:spPr/>
      <dgm:t>
        <a:bodyPr/>
        <a:lstStyle/>
        <a:p>
          <a:r>
            <a:rPr lang="ru-RU" sz="1400">
              <a:latin typeface="+mj-lt"/>
            </a:rPr>
            <a:t>Современные информационно-просветительные технологии</a:t>
          </a:r>
        </a:p>
      </dgm:t>
    </dgm:pt>
    <dgm:pt modelId="{041638B0-D01A-4235-B5AD-7DEDB33FF3DF}" type="parTrans" cxnId="{1B3184D8-AEC0-4B85-8021-C0AEA8EDAF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60C3F30-E6FD-4367-ABE6-BF1111DDD5AE}" type="sibTrans" cxnId="{1B3184D8-AEC0-4B85-8021-C0AEA8EDAF5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8B577E3-C1DB-4439-AC4C-E317A78AB67E}">
      <dgm:prSet custT="1"/>
      <dgm:spPr/>
      <dgm:t>
        <a:bodyPr/>
        <a:lstStyle/>
        <a:p>
          <a:r>
            <a:rPr lang="ru-RU" sz="1400" dirty="0">
              <a:latin typeface="+mj-lt"/>
            </a:rPr>
            <a:t>Отечественные технологии образовательно-развивающего до­суга наряду с традиционными подходами используют новые идеи.</a:t>
          </a:r>
        </a:p>
      </dgm:t>
    </dgm:pt>
    <dgm:pt modelId="{2CF1CA24-9C7F-4B67-96C4-465E59C71E17}" type="parTrans" cxnId="{9A3CCE5F-4DC2-4843-9D48-1863CF6F3FF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AFD1B92-C5FF-4883-9341-DFE67A30093B}" type="sibTrans" cxnId="{9A3CCE5F-4DC2-4843-9D48-1863CF6F3FF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A9AD056-79C1-4E41-9BB5-D15485605EF7}">
      <dgm:prSet custT="1"/>
      <dgm:spPr/>
      <dgm:t>
        <a:bodyPr/>
        <a:lstStyle/>
        <a:p>
          <a:r>
            <a:rPr lang="ru-RU" sz="1400" dirty="0">
              <a:latin typeface="+mj-lt"/>
            </a:rPr>
            <a:t>Развивающаяся инфраструктура молодежного досуга (Цен­тры досуга молодежи, Дома молодежи, хобби-центры, Центры технического и художественного творчества, учреждения вне­школьного образования и воспитания) позволяет осуществлять образовательные и информационно-познавательные программы . в них освещаются следующие аспекты:</a:t>
          </a:r>
        </a:p>
      </dgm:t>
    </dgm:pt>
    <dgm:pt modelId="{C23F7EAF-C562-4EB1-AFB9-D7A9E2F813AB}" type="parTrans" cxnId="{9F60A955-D6C8-42F9-8882-677A53126C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61472F1-7ABF-4E4F-9C48-32F9DA4525B2}" type="sibTrans" cxnId="{9F60A955-D6C8-42F9-8882-677A53126C2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33686CE-A210-42D8-99F2-8C4ABABD1692}">
      <dgm:prSet custT="1"/>
      <dgm:spPr/>
      <dgm:t>
        <a:bodyPr/>
        <a:lstStyle/>
        <a:p>
          <a:r>
            <a:rPr lang="ru-RU" sz="1400" dirty="0">
              <a:latin typeface="+mj-lt"/>
            </a:rPr>
            <a:t>• культура политической информации, обсуждение, ком­ментарии, оценка политической жизни в обществе, в мире;</a:t>
          </a:r>
        </a:p>
      </dgm:t>
    </dgm:pt>
    <dgm:pt modelId="{81DFBD53-A88E-487A-8A8D-D439D0787A7D}" type="parTrans" cxnId="{FEEC7CF7-1650-47E8-9CFB-7861F60D5AB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8114713-E55C-46BA-A4A7-1AAE26DAA652}" type="sibTrans" cxnId="{FEEC7CF7-1650-47E8-9CFB-7861F60D5AB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3093116-573E-4028-A700-F84D8258F575}">
      <dgm:prSet custT="1"/>
      <dgm:spPr/>
      <dgm:t>
        <a:bodyPr/>
        <a:lstStyle/>
        <a:p>
          <a:r>
            <a:rPr lang="ru-RU" sz="1400" dirty="0">
              <a:latin typeface="+mj-lt"/>
            </a:rPr>
            <a:t>• речевая коммуникация - культура речи, </a:t>
          </a:r>
          <a:r>
            <a:rPr lang="ru-RU" sz="1400" dirty="0" err="1">
              <a:latin typeface="+mj-lt"/>
            </a:rPr>
            <a:t>дебатирование</a:t>
          </a:r>
          <a:r>
            <a:rPr lang="ru-RU" sz="1400" dirty="0">
              <a:latin typeface="+mj-lt"/>
            </a:rPr>
            <a:t>, искусство полемики, публичной речи, журналистские навыки;</a:t>
          </a:r>
        </a:p>
      </dgm:t>
    </dgm:pt>
    <dgm:pt modelId="{6017D559-49F7-4AE0-9BF0-66AF62CF3BC1}" type="parTrans" cxnId="{DBB5CBA6-E092-42AC-B3FE-780098E7043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7A7F37A-8D38-4E47-AB70-A306CB84F167}" type="sibTrans" cxnId="{DBB5CBA6-E092-42AC-B3FE-780098E7043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38DB1A2-09C3-4B64-B518-689096861094}">
      <dgm:prSet custT="1"/>
      <dgm:spPr/>
      <dgm:t>
        <a:bodyPr/>
        <a:lstStyle/>
        <a:p>
          <a:r>
            <a:rPr lang="ru-RU" sz="1400" dirty="0">
              <a:latin typeface="+mj-lt"/>
            </a:rPr>
            <a:t>• </a:t>
          </a:r>
          <a:r>
            <a:rPr lang="ru-RU" sz="1400" dirty="0" err="1">
              <a:latin typeface="+mj-lt"/>
            </a:rPr>
            <a:t>политменеджмент</a:t>
          </a:r>
          <a:r>
            <a:rPr lang="ru-RU" sz="1400" dirty="0">
              <a:latin typeface="+mj-lt"/>
            </a:rPr>
            <a:t> - развитие навыков управления, орга­низаторской деятельности в политике;</a:t>
          </a:r>
        </a:p>
      </dgm:t>
    </dgm:pt>
    <dgm:pt modelId="{76FEB7F4-B5C0-4F32-A068-D8BE3236C1E1}" type="parTrans" cxnId="{B4C86F0D-9633-4A99-9451-A9773269A01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899609E-71CE-4946-B9D9-E09D9CFDD72E}" type="sibTrans" cxnId="{B4C86F0D-9633-4A99-9451-A9773269A01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2E95CA4-C84E-43FE-91FC-5796875EA645}">
      <dgm:prSet custT="1"/>
      <dgm:spPr/>
      <dgm:t>
        <a:bodyPr/>
        <a:lstStyle/>
        <a:p>
          <a:r>
            <a:rPr lang="ru-RU" sz="1400" dirty="0">
              <a:latin typeface="+mj-lt"/>
            </a:rPr>
            <a:t>•   методика предвыборных технологий;</a:t>
          </a:r>
        </a:p>
      </dgm:t>
    </dgm:pt>
    <dgm:pt modelId="{7C450F38-B937-468B-ABA6-01AEBB75F079}" type="parTrans" cxnId="{3F92DC7A-D04A-488E-B0F0-DF20EA41C64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1DC36A7-D1DA-4173-9467-23B633AF7E6D}" type="sibTrans" cxnId="{3F92DC7A-D04A-488E-B0F0-DF20EA41C64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9D240E82-DD6B-4334-879F-E44BE3F70537}">
      <dgm:prSet custT="1"/>
      <dgm:spPr/>
      <dgm:t>
        <a:bodyPr/>
        <a:lstStyle/>
        <a:p>
          <a:r>
            <a:rPr lang="ru-RU" sz="1400" dirty="0">
              <a:latin typeface="+mj-lt"/>
            </a:rPr>
            <a:t>• овладение цивилизованными методиками политического маркетинга:</a:t>
          </a:r>
        </a:p>
      </dgm:t>
    </dgm:pt>
    <dgm:pt modelId="{7222A50A-6139-4D67-986F-D6CAD31CA5DC}" type="parTrans" cxnId="{859EC395-6705-4C30-9D95-A320AE7DFD8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D39F941-94C7-4040-854F-D4C5530ADB37}" type="sibTrans" cxnId="{859EC395-6705-4C30-9D95-A320AE7DFD8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26DC288-580B-4758-A9D2-12039F33F6FB}">
      <dgm:prSet custT="1"/>
      <dgm:spPr/>
      <dgm:t>
        <a:bodyPr/>
        <a:lstStyle/>
        <a:p>
          <a:r>
            <a:rPr lang="ru-RU" sz="1400" dirty="0">
              <a:latin typeface="+mj-lt"/>
            </a:rPr>
            <a:t>• подготовка молодежи к активной общественно-поли­тической жизни, к грамотным общественным действиям: защита прав, участие в митингах, манифестациях.</a:t>
          </a:r>
        </a:p>
      </dgm:t>
    </dgm:pt>
    <dgm:pt modelId="{8EA85D17-2ECD-49E9-AEF1-AFD38C0B816F}" type="parTrans" cxnId="{59920F31-0C73-4275-93FA-CE2925A84FF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F2CD09C-B6D7-41D3-B95B-799D31EE93CD}" type="sibTrans" cxnId="{59920F31-0C73-4275-93FA-CE2925A84FF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4267839-EB73-4F15-BC76-E020971403CA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Всевозможные курсы, стажировки, открытые семина­ры для взрослых, открытые школы (школы выживания, школы диабетиков, школы для родителей), студии, литературные клубы, спич-клубы, клубы юных фермеров.</a:t>
          </a:r>
        </a:p>
      </dgm:t>
    </dgm:pt>
    <dgm:pt modelId="{8A739483-36D9-47A2-A067-721B7AB6E4B0}" type="parTrans" cxnId="{8CE7B13C-7A58-42C3-B173-8F05CC2F08E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64E28DA-A95E-4289-8A9A-94F29C8B7F2F}" type="sibTrans" cxnId="{8CE7B13C-7A58-42C3-B173-8F05CC2F08E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01CD767-857F-447D-8A57-F53596259F08}">
      <dgm:prSet custT="1"/>
      <dgm:spPr/>
      <dgm:t>
        <a:bodyPr/>
        <a:lstStyle/>
        <a:p>
          <a:r>
            <a:rPr lang="ru-RU" sz="1400" dirty="0">
              <a:latin typeface="+mj-lt"/>
            </a:rPr>
            <a:t>Многие обретают дополнительные навы­ки, новые профессии; спрос на информационно-познавательные, образовательные формы велик. </a:t>
          </a:r>
        </a:p>
      </dgm:t>
    </dgm:pt>
    <dgm:pt modelId="{599CB18D-0352-4B89-A968-F1AED374D05A}" type="parTrans" cxnId="{71D53753-0C5B-4089-8D14-4818C15AE51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A630E2D-E25F-4D20-B9DD-08B88DF2D44D}" type="sibTrans" cxnId="{71D53753-0C5B-4089-8D14-4818C15AE51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B826820-D7DB-4D78-942A-3F58D6ED7CDF}">
      <dgm:prSet custT="1"/>
      <dgm:spPr/>
      <dgm:t>
        <a:bodyPr/>
        <a:lstStyle/>
        <a:p>
          <a:r>
            <a:rPr lang="ru-RU" sz="1400" dirty="0">
              <a:latin typeface="+mj-lt"/>
            </a:rPr>
            <a:t>Общество и государство, органи­зуя содержательный досуг людей «третьего возраста», обеспечи­вают формирование образцов, на которые будут равняться дети и внуки</a:t>
          </a:r>
        </a:p>
      </dgm:t>
    </dgm:pt>
    <dgm:pt modelId="{A1A3AAB9-B36A-40D7-89E1-3C9B542C1AFA}" type="parTrans" cxnId="{F7B0008A-404A-4A0F-959E-DA05840D9DF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E6656C4-485E-48ED-A3AF-2A521FCD4E02}" type="sibTrans" cxnId="{F7B0008A-404A-4A0F-959E-DA05840D9DFD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7439DCD9-14A5-4745-8F0B-F9271106B8E9}" type="pres">
      <dgm:prSet presAssocID="{B47A70E0-4E47-4623-9A05-85E883698F2F}" presName="Name0" presStyleCnt="0">
        <dgm:presLayoutVars>
          <dgm:dir/>
          <dgm:resizeHandles val="exact"/>
        </dgm:presLayoutVars>
      </dgm:prSet>
      <dgm:spPr/>
    </dgm:pt>
    <dgm:pt modelId="{916E35FC-635A-4C73-A426-06DE79C8CE83}" type="pres">
      <dgm:prSet presAssocID="{F50F2129-55F8-42FB-BE78-CAAB90BCDF3E}" presName="node" presStyleLbl="node1" presStyleIdx="0" presStyleCnt="4" custScaleY="105091">
        <dgm:presLayoutVars>
          <dgm:bulletEnabled val="1"/>
        </dgm:presLayoutVars>
      </dgm:prSet>
      <dgm:spPr/>
    </dgm:pt>
    <dgm:pt modelId="{F9AF4581-D1A1-4DBF-99EB-00BAB4D9EC9A}" type="pres">
      <dgm:prSet presAssocID="{96021E2F-2A7B-48BC-8BA4-092FCE8F097D}" presName="sibTrans" presStyleLbl="sibTrans1D1" presStyleIdx="0" presStyleCnt="3"/>
      <dgm:spPr/>
    </dgm:pt>
    <dgm:pt modelId="{AC289E8B-87C7-4BE7-B6C9-B7544BF02B31}" type="pres">
      <dgm:prSet presAssocID="{96021E2F-2A7B-48BC-8BA4-092FCE8F097D}" presName="connectorText" presStyleLbl="sibTrans1D1" presStyleIdx="0" presStyleCnt="3"/>
      <dgm:spPr/>
    </dgm:pt>
    <dgm:pt modelId="{2DC1CE07-4F0A-4D7B-A96F-F7015503A922}" type="pres">
      <dgm:prSet presAssocID="{8A158D6A-AC0E-4477-B059-DC5603F0FD77}" presName="node" presStyleLbl="node1" presStyleIdx="1" presStyleCnt="4" custScaleY="83067">
        <dgm:presLayoutVars>
          <dgm:bulletEnabled val="1"/>
        </dgm:presLayoutVars>
      </dgm:prSet>
      <dgm:spPr/>
    </dgm:pt>
    <dgm:pt modelId="{27EDAC81-8A6C-4F0A-B379-90F565131EB6}" type="pres">
      <dgm:prSet presAssocID="{AF9F5F12-11D0-40CC-A7F7-98C69C712B6E}" presName="sibTrans" presStyleLbl="sibTrans1D1" presStyleIdx="1" presStyleCnt="3"/>
      <dgm:spPr/>
    </dgm:pt>
    <dgm:pt modelId="{042FEDCF-6FFE-4D9D-9C53-2B74AFB7C1FA}" type="pres">
      <dgm:prSet presAssocID="{AF9F5F12-11D0-40CC-A7F7-98C69C712B6E}" presName="connectorText" presStyleLbl="sibTrans1D1" presStyleIdx="1" presStyleCnt="3"/>
      <dgm:spPr/>
    </dgm:pt>
    <dgm:pt modelId="{AD83FAC7-9AF5-4620-82C2-23B41523D35C}" type="pres">
      <dgm:prSet presAssocID="{EB826820-D7DB-4D78-942A-3F58D6ED7CDF}" presName="node" presStyleLbl="node1" presStyleIdx="2" presStyleCnt="4">
        <dgm:presLayoutVars>
          <dgm:bulletEnabled val="1"/>
        </dgm:presLayoutVars>
      </dgm:prSet>
      <dgm:spPr/>
    </dgm:pt>
    <dgm:pt modelId="{343F8EF1-251D-461C-A859-028740848B4B}" type="pres">
      <dgm:prSet presAssocID="{8E6656C4-485E-48ED-A3AF-2A521FCD4E02}" presName="sibTrans" presStyleLbl="sibTrans1D1" presStyleIdx="2" presStyleCnt="3"/>
      <dgm:spPr/>
    </dgm:pt>
    <dgm:pt modelId="{85663C5D-CFC0-4190-B906-268D37D064B4}" type="pres">
      <dgm:prSet presAssocID="{8E6656C4-485E-48ED-A3AF-2A521FCD4E02}" presName="connectorText" presStyleLbl="sibTrans1D1" presStyleIdx="2" presStyleCnt="3"/>
      <dgm:spPr/>
    </dgm:pt>
    <dgm:pt modelId="{97F55988-7503-48A8-A3E2-EF6CCDD1AD12}" type="pres">
      <dgm:prSet presAssocID="{E7CE05EB-EE19-4631-AFEB-5C6025EBF9F8}" presName="node" presStyleLbl="node1" presStyleIdx="3" presStyleCnt="4" custScaleX="341420" custScaleY="134204">
        <dgm:presLayoutVars>
          <dgm:bulletEnabled val="1"/>
        </dgm:presLayoutVars>
      </dgm:prSet>
      <dgm:spPr/>
    </dgm:pt>
  </dgm:ptLst>
  <dgm:cxnLst>
    <dgm:cxn modelId="{B4C86F0D-9633-4A99-9451-A9773269A012}" srcId="{E7CE05EB-EE19-4631-AFEB-5C6025EBF9F8}" destId="{D38DB1A2-09C3-4B64-B518-689096861094}" srcOrd="4" destOrd="0" parTransId="{76FEB7F4-B5C0-4F32-A068-D8BE3236C1E1}" sibTransId="{6899609E-71CE-4946-B9D9-E09D9CFDD72E}"/>
    <dgm:cxn modelId="{865B3519-1146-43F8-916D-0B985B7A5D21}" type="presOf" srcId="{93093116-573E-4028-A700-F84D8258F575}" destId="{97F55988-7503-48A8-A3E2-EF6CCDD1AD12}" srcOrd="0" destOrd="4" presId="urn:microsoft.com/office/officeart/2005/8/layout/bProcess3"/>
    <dgm:cxn modelId="{FBB6DB1A-2834-4E17-A40B-8860295132FC}" type="presOf" srcId="{8E6656C4-485E-48ED-A3AF-2A521FCD4E02}" destId="{343F8EF1-251D-461C-A859-028740848B4B}" srcOrd="0" destOrd="0" presId="urn:microsoft.com/office/officeart/2005/8/layout/bProcess3"/>
    <dgm:cxn modelId="{9E75071F-9160-421C-96F6-9CA02A720D53}" srcId="{B47A70E0-4E47-4623-9A05-85E883698F2F}" destId="{F50F2129-55F8-42FB-BE78-CAAB90BCDF3E}" srcOrd="0" destOrd="0" parTransId="{283A9C59-902E-40D9-B144-4FDBC3150B7D}" sibTransId="{96021E2F-2A7B-48BC-8BA4-092FCE8F097D}"/>
    <dgm:cxn modelId="{E140FB28-DF91-4D72-AF01-E02AC5190312}" type="presOf" srcId="{F26DC288-580B-4758-A9D2-12039F33F6FB}" destId="{97F55988-7503-48A8-A3E2-EF6CCDD1AD12}" srcOrd="0" destOrd="8" presId="urn:microsoft.com/office/officeart/2005/8/layout/bProcess3"/>
    <dgm:cxn modelId="{C40EBC29-A4A0-4797-89C6-D003ED7CDBED}" type="presOf" srcId="{E7CE05EB-EE19-4631-AFEB-5C6025EBF9F8}" destId="{97F55988-7503-48A8-A3E2-EF6CCDD1AD12}" srcOrd="0" destOrd="0" presId="urn:microsoft.com/office/officeart/2005/8/layout/bProcess3"/>
    <dgm:cxn modelId="{E3888F2A-9C71-425C-BBEA-A9C777707B07}" type="presOf" srcId="{A01CD767-857F-447D-8A57-F53596259F08}" destId="{2DC1CE07-4F0A-4D7B-A96F-F7015503A922}" srcOrd="0" destOrd="1" presId="urn:microsoft.com/office/officeart/2005/8/layout/bProcess3"/>
    <dgm:cxn modelId="{3FAC202F-F7B6-445A-8553-218F6A8491FF}" type="presOf" srcId="{F33686CE-A210-42D8-99F2-8C4ABABD1692}" destId="{97F55988-7503-48A8-A3E2-EF6CCDD1AD12}" srcOrd="0" destOrd="3" presId="urn:microsoft.com/office/officeart/2005/8/layout/bProcess3"/>
    <dgm:cxn modelId="{59920F31-0C73-4275-93FA-CE2925A84FFA}" srcId="{E7CE05EB-EE19-4631-AFEB-5C6025EBF9F8}" destId="{F26DC288-580B-4758-A9D2-12039F33F6FB}" srcOrd="7" destOrd="0" parTransId="{8EA85D17-2ECD-49E9-AEF1-AFD38C0B816F}" sibTransId="{6F2CD09C-B6D7-41D3-B95B-799D31EE93CD}"/>
    <dgm:cxn modelId="{8CE7B13C-7A58-42C3-B173-8F05CC2F08E8}" srcId="{F50F2129-55F8-42FB-BE78-CAAB90BCDF3E}" destId="{B4267839-EB73-4F15-BC76-E020971403CA}" srcOrd="0" destOrd="0" parTransId="{8A739483-36D9-47A2-A067-721B7AB6E4B0}" sibTransId="{A64E28DA-A95E-4289-8A9A-94F29C8B7F2F}"/>
    <dgm:cxn modelId="{9A3CCE5F-4DC2-4843-9D48-1863CF6F3FFB}" srcId="{E7CE05EB-EE19-4631-AFEB-5C6025EBF9F8}" destId="{48B577E3-C1DB-4439-AC4C-E317A78AB67E}" srcOrd="0" destOrd="0" parTransId="{2CF1CA24-9C7F-4B67-96C4-465E59C71E17}" sibTransId="{3AFD1B92-C5FF-4883-9341-DFE67A30093B}"/>
    <dgm:cxn modelId="{55E1376D-57DB-4A15-8CDB-C0CCBA035EB0}" type="presOf" srcId="{AF9F5F12-11D0-40CC-A7F7-98C69C712B6E}" destId="{042FEDCF-6FFE-4D9D-9C53-2B74AFB7C1FA}" srcOrd="1" destOrd="0" presId="urn:microsoft.com/office/officeart/2005/8/layout/bProcess3"/>
    <dgm:cxn modelId="{0A2B994E-FEF1-4FE3-8E9A-8B542AED563A}" srcId="{B47A70E0-4E47-4623-9A05-85E883698F2F}" destId="{8A158D6A-AC0E-4477-B059-DC5603F0FD77}" srcOrd="1" destOrd="0" parTransId="{269E13E5-992B-47FC-AA50-4F7F72CED76F}" sibTransId="{AF9F5F12-11D0-40CC-A7F7-98C69C712B6E}"/>
    <dgm:cxn modelId="{71D53753-0C5B-4089-8D14-4818C15AE51C}" srcId="{8A158D6A-AC0E-4477-B059-DC5603F0FD77}" destId="{A01CD767-857F-447D-8A57-F53596259F08}" srcOrd="0" destOrd="0" parTransId="{599CB18D-0352-4B89-A968-F1AED374D05A}" sibTransId="{8A630E2D-E25F-4D20-B9DD-08B88DF2D44D}"/>
    <dgm:cxn modelId="{9F60A955-D6C8-42F9-8882-677A53126C2A}" srcId="{E7CE05EB-EE19-4631-AFEB-5C6025EBF9F8}" destId="{6A9AD056-79C1-4E41-9BB5-D15485605EF7}" srcOrd="1" destOrd="0" parTransId="{C23F7EAF-C562-4EB1-AFB9-D7A9E2F813AB}" sibTransId="{461472F1-7ABF-4E4F-9C48-32F9DA4525B2}"/>
    <dgm:cxn modelId="{3F92DC7A-D04A-488E-B0F0-DF20EA41C64D}" srcId="{E7CE05EB-EE19-4631-AFEB-5C6025EBF9F8}" destId="{42E95CA4-C84E-43FE-91FC-5796875EA645}" srcOrd="5" destOrd="0" parTransId="{7C450F38-B937-468B-ABA6-01AEBB75F079}" sibTransId="{81DC36A7-D1DA-4173-9467-23B633AF7E6D}"/>
    <dgm:cxn modelId="{19CB917D-4CE1-4461-800B-847502AE4253}" type="presOf" srcId="{B47A70E0-4E47-4623-9A05-85E883698F2F}" destId="{7439DCD9-14A5-4745-8F0B-F9271106B8E9}" srcOrd="0" destOrd="0" presId="urn:microsoft.com/office/officeart/2005/8/layout/bProcess3"/>
    <dgm:cxn modelId="{0E955B88-5241-4DEB-9ED0-5844B2F8C9E0}" type="presOf" srcId="{9D240E82-DD6B-4334-879F-E44BE3F70537}" destId="{97F55988-7503-48A8-A3E2-EF6CCDD1AD12}" srcOrd="0" destOrd="7" presId="urn:microsoft.com/office/officeart/2005/8/layout/bProcess3"/>
    <dgm:cxn modelId="{F7B0008A-404A-4A0F-959E-DA05840D9DFD}" srcId="{B47A70E0-4E47-4623-9A05-85E883698F2F}" destId="{EB826820-D7DB-4D78-942A-3F58D6ED7CDF}" srcOrd="2" destOrd="0" parTransId="{A1A3AAB9-B36A-40D7-89E1-3C9B542C1AFA}" sibTransId="{8E6656C4-485E-48ED-A3AF-2A521FCD4E02}"/>
    <dgm:cxn modelId="{E6E04E8C-4F86-4741-B4BF-00A340BED232}" type="presOf" srcId="{42E95CA4-C84E-43FE-91FC-5796875EA645}" destId="{97F55988-7503-48A8-A3E2-EF6CCDD1AD12}" srcOrd="0" destOrd="6" presId="urn:microsoft.com/office/officeart/2005/8/layout/bProcess3"/>
    <dgm:cxn modelId="{0EC57A8F-2E3F-453B-84A7-2DFE6E496E64}" type="presOf" srcId="{8A158D6A-AC0E-4477-B059-DC5603F0FD77}" destId="{2DC1CE07-4F0A-4D7B-A96F-F7015503A922}" srcOrd="0" destOrd="0" presId="urn:microsoft.com/office/officeart/2005/8/layout/bProcess3"/>
    <dgm:cxn modelId="{859EC395-6705-4C30-9D95-A320AE7DFD86}" srcId="{E7CE05EB-EE19-4631-AFEB-5C6025EBF9F8}" destId="{9D240E82-DD6B-4334-879F-E44BE3F70537}" srcOrd="6" destOrd="0" parTransId="{7222A50A-6139-4D67-986F-D6CAD31CA5DC}" sibTransId="{FD39F941-94C7-4040-854F-D4C5530ADB37}"/>
    <dgm:cxn modelId="{8F99F999-1453-46C0-B423-BCE3B00B4BE5}" type="presOf" srcId="{48B577E3-C1DB-4439-AC4C-E317A78AB67E}" destId="{97F55988-7503-48A8-A3E2-EF6CCDD1AD12}" srcOrd="0" destOrd="1" presId="urn:microsoft.com/office/officeart/2005/8/layout/bProcess3"/>
    <dgm:cxn modelId="{DBB5CBA6-E092-42AC-B3FE-780098E70433}" srcId="{E7CE05EB-EE19-4631-AFEB-5C6025EBF9F8}" destId="{93093116-573E-4028-A700-F84D8258F575}" srcOrd="3" destOrd="0" parTransId="{6017D559-49F7-4AE0-9BF0-66AF62CF3BC1}" sibTransId="{97A7F37A-8D38-4E47-AB70-A306CB84F167}"/>
    <dgm:cxn modelId="{5A73DEAC-FE13-44CA-84F3-8A4E8828EFA0}" type="presOf" srcId="{AF9F5F12-11D0-40CC-A7F7-98C69C712B6E}" destId="{27EDAC81-8A6C-4F0A-B379-90F565131EB6}" srcOrd="0" destOrd="0" presId="urn:microsoft.com/office/officeart/2005/8/layout/bProcess3"/>
    <dgm:cxn modelId="{4498B1B1-7AF8-43BE-8672-07A41D3F009F}" type="presOf" srcId="{B4267839-EB73-4F15-BC76-E020971403CA}" destId="{916E35FC-635A-4C73-A426-06DE79C8CE83}" srcOrd="0" destOrd="1" presId="urn:microsoft.com/office/officeart/2005/8/layout/bProcess3"/>
    <dgm:cxn modelId="{502CE1B6-72ED-457B-A4B9-B59E35A70111}" type="presOf" srcId="{96021E2F-2A7B-48BC-8BA4-092FCE8F097D}" destId="{AC289E8B-87C7-4BE7-B6C9-B7544BF02B31}" srcOrd="1" destOrd="0" presId="urn:microsoft.com/office/officeart/2005/8/layout/bProcess3"/>
    <dgm:cxn modelId="{A9E5E3C2-A371-4C32-A128-112D1A079774}" type="presOf" srcId="{8E6656C4-485E-48ED-A3AF-2A521FCD4E02}" destId="{85663C5D-CFC0-4190-B906-268D37D064B4}" srcOrd="1" destOrd="0" presId="urn:microsoft.com/office/officeart/2005/8/layout/bProcess3"/>
    <dgm:cxn modelId="{1DF373CE-EC23-479C-9D81-AE7E9FB58FC8}" type="presOf" srcId="{D38DB1A2-09C3-4B64-B518-689096861094}" destId="{97F55988-7503-48A8-A3E2-EF6CCDD1AD12}" srcOrd="0" destOrd="5" presId="urn:microsoft.com/office/officeart/2005/8/layout/bProcess3"/>
    <dgm:cxn modelId="{24A359CF-ED73-48DB-B257-6B66D1BD7EFA}" type="presOf" srcId="{6A9AD056-79C1-4E41-9BB5-D15485605EF7}" destId="{97F55988-7503-48A8-A3E2-EF6CCDD1AD12}" srcOrd="0" destOrd="2" presId="urn:microsoft.com/office/officeart/2005/8/layout/bProcess3"/>
    <dgm:cxn modelId="{1B3184D8-AEC0-4B85-8021-C0AEA8EDAF53}" srcId="{B47A70E0-4E47-4623-9A05-85E883698F2F}" destId="{E7CE05EB-EE19-4631-AFEB-5C6025EBF9F8}" srcOrd="3" destOrd="0" parTransId="{041638B0-D01A-4235-B5AD-7DEDB33FF3DF}" sibTransId="{E60C3F30-E6FD-4367-ABE6-BF1111DDD5AE}"/>
    <dgm:cxn modelId="{ED76D2DB-7077-4B58-B797-B351B545E9F5}" type="presOf" srcId="{EB826820-D7DB-4D78-942A-3F58D6ED7CDF}" destId="{AD83FAC7-9AF5-4620-82C2-23B41523D35C}" srcOrd="0" destOrd="0" presId="urn:microsoft.com/office/officeart/2005/8/layout/bProcess3"/>
    <dgm:cxn modelId="{FEEC7CF7-1650-47E8-9CFB-7861F60D5ABC}" srcId="{E7CE05EB-EE19-4631-AFEB-5C6025EBF9F8}" destId="{F33686CE-A210-42D8-99F2-8C4ABABD1692}" srcOrd="2" destOrd="0" parTransId="{81DFBD53-A88E-487A-8A8D-D439D0787A7D}" sibTransId="{38114713-E55C-46BA-A4A7-1AAE26DAA652}"/>
    <dgm:cxn modelId="{32AB16F8-4A1E-4F97-BCB2-00BE5D2FDC93}" type="presOf" srcId="{96021E2F-2A7B-48BC-8BA4-092FCE8F097D}" destId="{F9AF4581-D1A1-4DBF-99EB-00BAB4D9EC9A}" srcOrd="0" destOrd="0" presId="urn:microsoft.com/office/officeart/2005/8/layout/bProcess3"/>
    <dgm:cxn modelId="{D90D97FA-EEFD-4FE1-BEE8-36194FFE0D65}" type="presOf" srcId="{F50F2129-55F8-42FB-BE78-CAAB90BCDF3E}" destId="{916E35FC-635A-4C73-A426-06DE79C8CE83}" srcOrd="0" destOrd="0" presId="urn:microsoft.com/office/officeart/2005/8/layout/bProcess3"/>
    <dgm:cxn modelId="{0E222459-59A1-4961-90DD-4B75BD63C106}" type="presParOf" srcId="{7439DCD9-14A5-4745-8F0B-F9271106B8E9}" destId="{916E35FC-635A-4C73-A426-06DE79C8CE83}" srcOrd="0" destOrd="0" presId="urn:microsoft.com/office/officeart/2005/8/layout/bProcess3"/>
    <dgm:cxn modelId="{745BC322-675C-4BC0-9EC8-04A21BB1DD8C}" type="presParOf" srcId="{7439DCD9-14A5-4745-8F0B-F9271106B8E9}" destId="{F9AF4581-D1A1-4DBF-99EB-00BAB4D9EC9A}" srcOrd="1" destOrd="0" presId="urn:microsoft.com/office/officeart/2005/8/layout/bProcess3"/>
    <dgm:cxn modelId="{59B715F5-137C-4837-AAC2-30F2847F21A8}" type="presParOf" srcId="{F9AF4581-D1A1-4DBF-99EB-00BAB4D9EC9A}" destId="{AC289E8B-87C7-4BE7-B6C9-B7544BF02B31}" srcOrd="0" destOrd="0" presId="urn:microsoft.com/office/officeart/2005/8/layout/bProcess3"/>
    <dgm:cxn modelId="{E8B88298-1F07-455E-BC63-59F155BFA5FD}" type="presParOf" srcId="{7439DCD9-14A5-4745-8F0B-F9271106B8E9}" destId="{2DC1CE07-4F0A-4D7B-A96F-F7015503A922}" srcOrd="2" destOrd="0" presId="urn:microsoft.com/office/officeart/2005/8/layout/bProcess3"/>
    <dgm:cxn modelId="{9D91D3B1-BF65-479E-AE54-6051A94BD2D7}" type="presParOf" srcId="{7439DCD9-14A5-4745-8F0B-F9271106B8E9}" destId="{27EDAC81-8A6C-4F0A-B379-90F565131EB6}" srcOrd="3" destOrd="0" presId="urn:microsoft.com/office/officeart/2005/8/layout/bProcess3"/>
    <dgm:cxn modelId="{46E820C4-C795-4AF4-A52E-92D8AC721DA4}" type="presParOf" srcId="{27EDAC81-8A6C-4F0A-B379-90F565131EB6}" destId="{042FEDCF-6FFE-4D9D-9C53-2B74AFB7C1FA}" srcOrd="0" destOrd="0" presId="urn:microsoft.com/office/officeart/2005/8/layout/bProcess3"/>
    <dgm:cxn modelId="{DF276C8A-40FE-4543-A4DF-1049F1E07043}" type="presParOf" srcId="{7439DCD9-14A5-4745-8F0B-F9271106B8E9}" destId="{AD83FAC7-9AF5-4620-82C2-23B41523D35C}" srcOrd="4" destOrd="0" presId="urn:microsoft.com/office/officeart/2005/8/layout/bProcess3"/>
    <dgm:cxn modelId="{9F55416C-B11B-43FF-B9A4-73D44F5EF2B2}" type="presParOf" srcId="{7439DCD9-14A5-4745-8F0B-F9271106B8E9}" destId="{343F8EF1-251D-461C-A859-028740848B4B}" srcOrd="5" destOrd="0" presId="urn:microsoft.com/office/officeart/2005/8/layout/bProcess3"/>
    <dgm:cxn modelId="{F077822E-5B9B-4033-960A-75AD12C3A4E1}" type="presParOf" srcId="{343F8EF1-251D-461C-A859-028740848B4B}" destId="{85663C5D-CFC0-4190-B906-268D37D064B4}" srcOrd="0" destOrd="0" presId="urn:microsoft.com/office/officeart/2005/8/layout/bProcess3"/>
    <dgm:cxn modelId="{8DF072A1-603F-4F7F-8DB7-E0C95D059036}" type="presParOf" srcId="{7439DCD9-14A5-4745-8F0B-F9271106B8E9}" destId="{97F55988-7503-48A8-A3E2-EF6CCDD1AD1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C713CB6-D061-4688-A0E4-54A38CE2F023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21882277-D6B1-4E76-90C6-186444547D18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Массовое культурологическое просвещение подразумевает и актуальное сегодня медиаобразование - подготовку молодежи к более углубленному восприятию кино, телевидения, видеопрограмм и других средств массовой коммуникации. </a:t>
          </a:r>
        </a:p>
      </dgm:t>
    </dgm:pt>
    <dgm:pt modelId="{9A4F3B56-E39C-428E-81BE-3899568E11F2}" type="parTrans" cxnId="{9AE18D20-7973-4709-BA6F-F89B82EEA8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A9A4447-7984-4C9D-AC7C-E83922ABDC23}" type="sibTrans" cxnId="{9AE18D20-7973-4709-BA6F-F89B82EEA8D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6C2DFFB-C3A6-4C61-A6DA-918086448BA1}">
      <dgm:prSet custT="1"/>
      <dgm:spPr/>
      <dgm:t>
        <a:bodyPr/>
        <a:lstStyle/>
        <a:p>
          <a:r>
            <a:rPr lang="ru-RU" sz="1400">
              <a:latin typeface="+mj-lt"/>
            </a:rPr>
            <a:t>На стыке традиционных направлений информационно-просветительной деятельности жизнь подсказывает новые:</a:t>
          </a:r>
        </a:p>
      </dgm:t>
    </dgm:pt>
    <dgm:pt modelId="{AE542C5C-5A1A-4BA2-8A8B-C79A90860218}" type="parTrans" cxnId="{EEF720B5-0A80-411F-BE64-8FA8E488B1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5C6EEF-A47B-4DF6-9F2D-FA4B84802E16}" type="sibTrans" cxnId="{EEF720B5-0A80-411F-BE64-8FA8E488B18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0F15CD1-35C6-4FDC-B16A-04C4228DA940}">
      <dgm:prSet custT="1"/>
      <dgm:spPr/>
      <dgm:t>
        <a:bodyPr/>
        <a:lstStyle/>
        <a:p>
          <a:r>
            <a:rPr lang="ru-RU" sz="1400" dirty="0">
              <a:latin typeface="+mj-lt"/>
            </a:rPr>
            <a:t>• социально-досуговая терапия для детей, инвалидов, по­жилых людей;</a:t>
          </a:r>
        </a:p>
      </dgm:t>
    </dgm:pt>
    <dgm:pt modelId="{A971CA58-4594-4CFC-BF56-EB78E923DAB6}" type="parTrans" cxnId="{E80A76E5-6AF6-4757-B63E-3687DC437E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029AA99-C49C-4438-801A-E1D7D4490077}" type="sibTrans" cxnId="{E80A76E5-6AF6-4757-B63E-3687DC437E2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70A0870-DB37-4D45-A14B-ADCBB4BA6D75}">
      <dgm:prSet custT="1"/>
      <dgm:spPr/>
      <dgm:t>
        <a:bodyPr/>
        <a:lstStyle/>
        <a:p>
          <a:r>
            <a:rPr lang="ru-RU" sz="1400" dirty="0">
              <a:latin typeface="+mj-lt"/>
            </a:rPr>
            <a:t>• обучение </a:t>
          </a:r>
          <a:r>
            <a:rPr lang="ru-RU" sz="1400" dirty="0" err="1">
              <a:latin typeface="+mj-lt"/>
            </a:rPr>
            <a:t>релаксаторским</a:t>
          </a:r>
          <a:r>
            <a:rPr lang="ru-RU" sz="1400" dirty="0">
              <a:latin typeface="+mj-lt"/>
            </a:rPr>
            <a:t> технологиям: от простейших до комплексных;</a:t>
          </a:r>
        </a:p>
      </dgm:t>
    </dgm:pt>
    <dgm:pt modelId="{BBE4B899-0D1F-4DF0-A125-A243F67E5537}" type="parTrans" cxnId="{DD382FB7-7FC5-4AB0-BED4-5B3CA6594A2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87DDA8-759A-4911-B2D1-08AC8258EED9}" type="sibTrans" cxnId="{DD382FB7-7FC5-4AB0-BED4-5B3CA6594A2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F8A933E-917B-47E1-94AA-F3F35613492D}">
      <dgm:prSet custT="1"/>
      <dgm:spPr/>
      <dgm:t>
        <a:bodyPr/>
        <a:lstStyle/>
        <a:p>
          <a:r>
            <a:rPr lang="ru-RU" sz="1400" dirty="0">
              <a:latin typeface="+mj-lt"/>
            </a:rPr>
            <a:t>• последовательное развитие навыков самоорганизации рационального досуга;</a:t>
          </a:r>
        </a:p>
      </dgm:t>
    </dgm:pt>
    <dgm:pt modelId="{B98B2B14-9A94-4480-9C81-513FBF3BCA8B}" type="parTrans" cxnId="{E8FED185-1875-4F9D-8B9F-2B7FF63F49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083D2A93-2DE1-4773-8C13-E678E1FC0297}" type="sibTrans" cxnId="{E8FED185-1875-4F9D-8B9F-2B7FF63F49D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1D03454-915B-47FB-B9F7-74EBC0ED8CB5}">
      <dgm:prSet custT="1"/>
      <dgm:spPr/>
      <dgm:t>
        <a:bodyPr/>
        <a:lstStyle/>
        <a:p>
          <a:r>
            <a:rPr lang="ru-RU" sz="1400" dirty="0">
              <a:latin typeface="+mj-lt"/>
            </a:rPr>
            <a:t>• </a:t>
          </a:r>
          <a:r>
            <a:rPr lang="ru-RU" sz="1400" dirty="0" err="1">
              <a:latin typeface="+mj-lt"/>
            </a:rPr>
            <a:t>мультикультура</a:t>
          </a:r>
          <a:r>
            <a:rPr lang="ru-RU" sz="1400" dirty="0">
              <a:latin typeface="+mj-lt"/>
            </a:rPr>
            <a:t> в сфере досуга как новая модель организации социального поведения;</a:t>
          </a:r>
        </a:p>
      </dgm:t>
    </dgm:pt>
    <dgm:pt modelId="{07228301-4AA7-4ADF-B5B2-039151F4C981}" type="parTrans" cxnId="{ED5BE11F-714F-439B-A5A3-5A4495BE044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2F044BF-4EFC-4ED0-9A25-CA90FFB8E04B}" type="sibTrans" cxnId="{ED5BE11F-714F-439B-A5A3-5A4495BE044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FCB7D2BC-DC3C-47D1-A162-2FC6CEDB41DA}">
      <dgm:prSet custT="1"/>
      <dgm:spPr/>
      <dgm:t>
        <a:bodyPr/>
        <a:lstStyle/>
        <a:p>
          <a:r>
            <a:rPr lang="ru-RU" sz="1400" dirty="0">
              <a:latin typeface="+mj-lt"/>
            </a:rPr>
            <a:t>• освоение новых технологий в социально-культурной сфере</a:t>
          </a:r>
        </a:p>
      </dgm:t>
    </dgm:pt>
    <dgm:pt modelId="{A40E46B6-6DBC-4324-AB0A-A00BBD5FCD6F}" type="parTrans" cxnId="{7CD5C0A6-9C87-4BE0-99AA-4173A85ACAD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CFAAC2F-F2A0-4CE7-9872-62AFEA9EA6E6}" type="sibTrans" cxnId="{7CD5C0A6-9C87-4BE0-99AA-4173A85ACAD2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7D0F20E-586C-4657-9E4C-3DB7C6480A02}">
      <dgm:prSet custT="1"/>
      <dgm:spPr/>
      <dgm:t>
        <a:bodyPr/>
        <a:lstStyle/>
        <a:p>
          <a:r>
            <a:rPr lang="ru-RU" sz="1400" dirty="0">
              <a:latin typeface="+mj-lt"/>
            </a:rPr>
            <a:t>• создание эксклюзивных культурно-просветительских центров типа: «Высоцкий», «Маяковский», «Тарковский»; Центр мотоциклетной культуры, байкер-клубы; Центры национальной, этнической, фольклорной культуры и тому подобное;</a:t>
          </a:r>
        </a:p>
      </dgm:t>
    </dgm:pt>
    <dgm:pt modelId="{E6CDD2C9-F0A5-4D29-9D56-CA66222C3375}" type="parTrans" cxnId="{82C37A52-C817-425B-864C-0DF0B22C28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823ADDC-8B6B-46F7-970C-1103B193A94C}" type="sibTrans" cxnId="{82C37A52-C817-425B-864C-0DF0B22C282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3363576-1102-42FD-88B9-FBDE603B4881}">
      <dgm:prSet custT="1"/>
      <dgm:spPr/>
      <dgm:t>
        <a:bodyPr/>
        <a:lstStyle/>
        <a:p>
          <a:r>
            <a:rPr lang="ru-RU" sz="1400" dirty="0">
              <a:latin typeface="+mj-lt"/>
            </a:rPr>
            <a:t>• строительство мультиплексов - кинотеатров будущего</a:t>
          </a:r>
        </a:p>
      </dgm:t>
    </dgm:pt>
    <dgm:pt modelId="{029C13FB-49B6-40BB-AE9B-BA88E732B88A}" type="parTrans" cxnId="{46DAF63A-2781-4F43-8F32-421852389EB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D739E2C-8A82-4C00-95A6-36EA6B79CE77}" type="sibTrans" cxnId="{46DAF63A-2781-4F43-8F32-421852389EB8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4650FE4-B83A-4984-89DB-3681B4380F79}">
      <dgm:prSet phldrT="[Текст]" custT="1"/>
      <dgm:spPr/>
      <dgm:t>
        <a:bodyPr/>
        <a:lstStyle/>
        <a:p>
          <a:r>
            <a:rPr lang="ru-RU" sz="1400">
              <a:latin typeface="+mj-lt"/>
            </a:rPr>
            <a:t>Остро </a:t>
          </a:r>
          <a:r>
            <a:rPr lang="ru-RU" sz="1400" dirty="0">
              <a:latin typeface="+mj-lt"/>
            </a:rPr>
            <a:t>встает вопрос иммунитета против «кислотности» массовой культуры.</a:t>
          </a:r>
        </a:p>
      </dgm:t>
    </dgm:pt>
    <dgm:pt modelId="{F8388334-6A90-4291-8A0F-91FE770C8313}" type="parTrans" cxnId="{0A6B87E9-9AF1-42D5-B72B-BA0EBC9380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EFCC49F-7BD4-4F4C-8990-B58C0DE67CF6}" type="sibTrans" cxnId="{0A6B87E9-9AF1-42D5-B72B-BA0EBC9380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8996923-A876-4CCD-BE93-4366AF0A0C26}" type="pres">
      <dgm:prSet presAssocID="{5C713CB6-D061-4688-A0E4-54A38CE2F023}" presName="CompostProcess" presStyleCnt="0">
        <dgm:presLayoutVars>
          <dgm:dir/>
          <dgm:resizeHandles val="exact"/>
        </dgm:presLayoutVars>
      </dgm:prSet>
      <dgm:spPr/>
    </dgm:pt>
    <dgm:pt modelId="{7AD4923C-1E2E-4FFC-A741-D574C9C700B7}" type="pres">
      <dgm:prSet presAssocID="{5C713CB6-D061-4688-A0E4-54A38CE2F023}" presName="arrow" presStyleLbl="bgShp" presStyleIdx="0" presStyleCnt="1"/>
      <dgm:spPr>
        <a:solidFill>
          <a:srgbClr val="00B050"/>
        </a:solidFill>
      </dgm:spPr>
    </dgm:pt>
    <dgm:pt modelId="{41CCB6C9-96D5-42D6-98A5-4A1CA22B0292}" type="pres">
      <dgm:prSet presAssocID="{5C713CB6-D061-4688-A0E4-54A38CE2F023}" presName="linearProcess" presStyleCnt="0"/>
      <dgm:spPr/>
    </dgm:pt>
    <dgm:pt modelId="{7D37279B-2D78-4112-BA71-FEDA137AC4E5}" type="pres">
      <dgm:prSet presAssocID="{21882277-D6B1-4E76-90C6-186444547D18}" presName="textNode" presStyleLbl="node1" presStyleIdx="0" presStyleCnt="2" custScaleY="75695">
        <dgm:presLayoutVars>
          <dgm:bulletEnabled val="1"/>
        </dgm:presLayoutVars>
      </dgm:prSet>
      <dgm:spPr/>
    </dgm:pt>
    <dgm:pt modelId="{B1555B00-8880-41AE-9C37-6744E1866F05}" type="pres">
      <dgm:prSet presAssocID="{EA9A4447-7984-4C9D-AC7C-E83922ABDC23}" presName="sibTrans" presStyleCnt="0"/>
      <dgm:spPr/>
    </dgm:pt>
    <dgm:pt modelId="{FD3409A2-853B-466C-ACFE-CE17BA6ABB42}" type="pres">
      <dgm:prSet presAssocID="{B6C2DFFB-C3A6-4C61-A6DA-918086448BA1}" presName="textNode" presStyleLbl="node1" presStyleIdx="1" presStyleCnt="2" custScaleX="165364">
        <dgm:presLayoutVars>
          <dgm:bulletEnabled val="1"/>
        </dgm:presLayoutVars>
      </dgm:prSet>
      <dgm:spPr/>
    </dgm:pt>
  </dgm:ptLst>
  <dgm:cxnLst>
    <dgm:cxn modelId="{6CE76617-B411-404C-800A-37858989561A}" type="presOf" srcId="{33363576-1102-42FD-88B9-FBDE603B4881}" destId="{FD3409A2-853B-466C-ACFE-CE17BA6ABB42}" srcOrd="0" destOrd="7" presId="urn:microsoft.com/office/officeart/2005/8/layout/hProcess9"/>
    <dgm:cxn modelId="{ED5BE11F-714F-439B-A5A3-5A4495BE0440}" srcId="{B6C2DFFB-C3A6-4C61-A6DA-918086448BA1}" destId="{E1D03454-915B-47FB-B9F7-74EBC0ED8CB5}" srcOrd="3" destOrd="0" parTransId="{07228301-4AA7-4ADF-B5B2-039151F4C981}" sibTransId="{82F044BF-4EFC-4ED0-9A25-CA90FFB8E04B}"/>
    <dgm:cxn modelId="{9AE18D20-7973-4709-BA6F-F89B82EEA8DB}" srcId="{5C713CB6-D061-4688-A0E4-54A38CE2F023}" destId="{21882277-D6B1-4E76-90C6-186444547D18}" srcOrd="0" destOrd="0" parTransId="{9A4F3B56-E39C-428E-81BE-3899568E11F2}" sibTransId="{EA9A4447-7984-4C9D-AC7C-E83922ABDC23}"/>
    <dgm:cxn modelId="{E2AE6632-CFE2-40E6-ABF6-0830D228EA79}" type="presOf" srcId="{21882277-D6B1-4E76-90C6-186444547D18}" destId="{7D37279B-2D78-4112-BA71-FEDA137AC4E5}" srcOrd="0" destOrd="0" presId="urn:microsoft.com/office/officeart/2005/8/layout/hProcess9"/>
    <dgm:cxn modelId="{BE717A36-109F-4F48-A0CB-6D6EAE6A55CA}" type="presOf" srcId="{4F8A933E-917B-47E1-94AA-F3F35613492D}" destId="{FD3409A2-853B-466C-ACFE-CE17BA6ABB42}" srcOrd="0" destOrd="3" presId="urn:microsoft.com/office/officeart/2005/8/layout/hProcess9"/>
    <dgm:cxn modelId="{46DAF63A-2781-4F43-8F32-421852389EB8}" srcId="{B6C2DFFB-C3A6-4C61-A6DA-918086448BA1}" destId="{33363576-1102-42FD-88B9-FBDE603B4881}" srcOrd="6" destOrd="0" parTransId="{029C13FB-49B6-40BB-AE9B-BA88E732B88A}" sibTransId="{BD739E2C-8A82-4C00-95A6-36EA6B79CE77}"/>
    <dgm:cxn modelId="{D6B0FE3C-D01B-438C-ABCE-D543CEE74519}" type="presOf" srcId="{5C713CB6-D061-4688-A0E4-54A38CE2F023}" destId="{88996923-A876-4CCD-BE93-4366AF0A0C26}" srcOrd="0" destOrd="0" presId="urn:microsoft.com/office/officeart/2005/8/layout/hProcess9"/>
    <dgm:cxn modelId="{228E4E40-6163-4B3C-9553-58EAC59F8E3D}" type="presOf" srcId="{E1D03454-915B-47FB-B9F7-74EBC0ED8CB5}" destId="{FD3409A2-853B-466C-ACFE-CE17BA6ABB42}" srcOrd="0" destOrd="4" presId="urn:microsoft.com/office/officeart/2005/8/layout/hProcess9"/>
    <dgm:cxn modelId="{82C37A52-C817-425B-864C-0DF0B22C282C}" srcId="{B6C2DFFB-C3A6-4C61-A6DA-918086448BA1}" destId="{47D0F20E-586C-4657-9E4C-3DB7C6480A02}" srcOrd="5" destOrd="0" parTransId="{E6CDD2C9-F0A5-4D29-9D56-CA66222C3375}" sibTransId="{3823ADDC-8B6B-46F7-970C-1103B193A94C}"/>
    <dgm:cxn modelId="{AC67897E-7F2C-4EA0-BFF7-BBB003C9F305}" type="presOf" srcId="{670A0870-DB37-4D45-A14B-ADCBB4BA6D75}" destId="{FD3409A2-853B-466C-ACFE-CE17BA6ABB42}" srcOrd="0" destOrd="2" presId="urn:microsoft.com/office/officeart/2005/8/layout/hProcess9"/>
    <dgm:cxn modelId="{E8FED185-1875-4F9D-8B9F-2B7FF63F49DA}" srcId="{B6C2DFFB-C3A6-4C61-A6DA-918086448BA1}" destId="{4F8A933E-917B-47E1-94AA-F3F35613492D}" srcOrd="2" destOrd="0" parTransId="{B98B2B14-9A94-4480-9C81-513FBF3BCA8B}" sibTransId="{083D2A93-2DE1-4773-8C13-E678E1FC0297}"/>
    <dgm:cxn modelId="{D39E8188-0405-4BEF-AC3A-5765F834E2BF}" type="presOf" srcId="{B6C2DFFB-C3A6-4C61-A6DA-918086448BA1}" destId="{FD3409A2-853B-466C-ACFE-CE17BA6ABB42}" srcOrd="0" destOrd="0" presId="urn:microsoft.com/office/officeart/2005/8/layout/hProcess9"/>
    <dgm:cxn modelId="{5E21379F-D618-47F7-A673-2F58F45BB02D}" type="presOf" srcId="{54650FE4-B83A-4984-89DB-3681B4380F79}" destId="{7D37279B-2D78-4112-BA71-FEDA137AC4E5}" srcOrd="0" destOrd="1" presId="urn:microsoft.com/office/officeart/2005/8/layout/hProcess9"/>
    <dgm:cxn modelId="{7CD5C0A6-9C87-4BE0-99AA-4173A85ACAD2}" srcId="{B6C2DFFB-C3A6-4C61-A6DA-918086448BA1}" destId="{FCB7D2BC-DC3C-47D1-A162-2FC6CEDB41DA}" srcOrd="4" destOrd="0" parTransId="{A40E46B6-6DBC-4324-AB0A-A00BBD5FCD6F}" sibTransId="{5CFAAC2F-F2A0-4CE7-9872-62AFEA9EA6E6}"/>
    <dgm:cxn modelId="{EEF720B5-0A80-411F-BE64-8FA8E488B187}" srcId="{5C713CB6-D061-4688-A0E4-54A38CE2F023}" destId="{B6C2DFFB-C3A6-4C61-A6DA-918086448BA1}" srcOrd="1" destOrd="0" parTransId="{AE542C5C-5A1A-4BA2-8A8B-C79A90860218}" sibTransId="{4F5C6EEF-A47B-4DF6-9F2D-FA4B84802E16}"/>
    <dgm:cxn modelId="{DD382FB7-7FC5-4AB0-BED4-5B3CA6594A24}" srcId="{B6C2DFFB-C3A6-4C61-A6DA-918086448BA1}" destId="{670A0870-DB37-4D45-A14B-ADCBB4BA6D75}" srcOrd="1" destOrd="0" parTransId="{BBE4B899-0D1F-4DF0-A125-A243F67E5537}" sibTransId="{3E87DDA8-759A-4911-B2D1-08AC8258EED9}"/>
    <dgm:cxn modelId="{90EF99BB-6DA1-499E-965A-C54EC4B5C445}" type="presOf" srcId="{30F15CD1-35C6-4FDC-B16A-04C4228DA940}" destId="{FD3409A2-853B-466C-ACFE-CE17BA6ABB42}" srcOrd="0" destOrd="1" presId="urn:microsoft.com/office/officeart/2005/8/layout/hProcess9"/>
    <dgm:cxn modelId="{E6CD32CA-3BB4-49F4-B1F6-A75B61B19460}" type="presOf" srcId="{47D0F20E-586C-4657-9E4C-3DB7C6480A02}" destId="{FD3409A2-853B-466C-ACFE-CE17BA6ABB42}" srcOrd="0" destOrd="6" presId="urn:microsoft.com/office/officeart/2005/8/layout/hProcess9"/>
    <dgm:cxn modelId="{E80A76E5-6AF6-4757-B63E-3687DC437E28}" srcId="{B6C2DFFB-C3A6-4C61-A6DA-918086448BA1}" destId="{30F15CD1-35C6-4FDC-B16A-04C4228DA940}" srcOrd="0" destOrd="0" parTransId="{A971CA58-4594-4CFC-BF56-EB78E923DAB6}" sibTransId="{7029AA99-C49C-4438-801A-E1D7D4490077}"/>
    <dgm:cxn modelId="{0A6B87E9-9AF1-42D5-B72B-BA0EBC93809C}" srcId="{21882277-D6B1-4E76-90C6-186444547D18}" destId="{54650FE4-B83A-4984-89DB-3681B4380F79}" srcOrd="0" destOrd="0" parTransId="{F8388334-6A90-4291-8A0F-91FE770C8313}" sibTransId="{4EFCC49F-7BD4-4F4C-8990-B58C0DE67CF6}"/>
    <dgm:cxn modelId="{5E2237FE-1E41-41FB-AC4F-67FBEA6FD1D5}" type="presOf" srcId="{FCB7D2BC-DC3C-47D1-A162-2FC6CEDB41DA}" destId="{FD3409A2-853B-466C-ACFE-CE17BA6ABB42}" srcOrd="0" destOrd="5" presId="urn:microsoft.com/office/officeart/2005/8/layout/hProcess9"/>
    <dgm:cxn modelId="{44336AC2-A9D1-45B3-8A12-1CEA9B202530}" type="presParOf" srcId="{88996923-A876-4CCD-BE93-4366AF0A0C26}" destId="{7AD4923C-1E2E-4FFC-A741-D574C9C700B7}" srcOrd="0" destOrd="0" presId="urn:microsoft.com/office/officeart/2005/8/layout/hProcess9"/>
    <dgm:cxn modelId="{C45FE945-D1A7-49EC-917E-3141F978456D}" type="presParOf" srcId="{88996923-A876-4CCD-BE93-4366AF0A0C26}" destId="{41CCB6C9-96D5-42D6-98A5-4A1CA22B0292}" srcOrd="1" destOrd="0" presId="urn:microsoft.com/office/officeart/2005/8/layout/hProcess9"/>
    <dgm:cxn modelId="{6B1799FA-7EF6-474F-B803-58B269C82827}" type="presParOf" srcId="{41CCB6C9-96D5-42D6-98A5-4A1CA22B0292}" destId="{7D37279B-2D78-4112-BA71-FEDA137AC4E5}" srcOrd="0" destOrd="0" presId="urn:microsoft.com/office/officeart/2005/8/layout/hProcess9"/>
    <dgm:cxn modelId="{164361A6-201F-4BFF-82DE-18DD794F1569}" type="presParOf" srcId="{41CCB6C9-96D5-42D6-98A5-4A1CA22B0292}" destId="{B1555B00-8880-41AE-9C37-6744E1866F05}" srcOrd="1" destOrd="0" presId="urn:microsoft.com/office/officeart/2005/8/layout/hProcess9"/>
    <dgm:cxn modelId="{3732A01F-64C8-4D65-AC33-E12141C7C8DD}" type="presParOf" srcId="{41CCB6C9-96D5-42D6-98A5-4A1CA22B0292}" destId="{FD3409A2-853B-466C-ACFE-CE17BA6ABB4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89D8A0-E670-4CBC-A4AD-2BEA3D05A8FA}" type="doc">
      <dgm:prSet loTypeId="urn:microsoft.com/office/officeart/2005/8/layout/radia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4334660-BE3B-46A8-9022-16882CBA9281}">
      <dgm:prSet phldrT="[Текст]" custT="1"/>
      <dgm:spPr/>
      <dgm:t>
        <a:bodyPr/>
        <a:lstStyle/>
        <a:p>
          <a:r>
            <a:rPr lang="ru-RU" sz="2400" dirty="0">
              <a:latin typeface="+mj-lt"/>
            </a:rPr>
            <a:t>Информационно-просветительские мероприятия</a:t>
          </a:r>
        </a:p>
      </dgm:t>
    </dgm:pt>
    <dgm:pt modelId="{5396AA30-499D-4C35-961B-4A98C782F46F}" type="parTrans" cxnId="{A07E4E56-4CC2-4D0E-8D8B-90AF0B13AE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875502B-9371-4F46-8375-5C6AD4A949B7}" type="sibTrans" cxnId="{A07E4E56-4CC2-4D0E-8D8B-90AF0B13AE9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E06BBE2-40F2-4040-8CE1-F72E7BDC3105}">
      <dgm:prSet custT="1"/>
      <dgm:spPr/>
      <dgm:t>
        <a:bodyPr/>
        <a:lstStyle/>
        <a:p>
          <a:r>
            <a:rPr lang="ru-RU" sz="1400" dirty="0">
              <a:latin typeface="+mj-lt"/>
            </a:rPr>
            <a:t>1.Включение вопросов о сохранении здоровья в методические совещания</a:t>
          </a:r>
        </a:p>
      </dgm:t>
    </dgm:pt>
    <dgm:pt modelId="{50C4734F-25CB-4792-809C-67FAAEB22CCD}" type="parTrans" cxnId="{53AAF7E9-0503-4FEE-A5E8-981B57AF78C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E2D5928F-2421-4E72-9B40-053FECCAD2A2}" type="sibTrans" cxnId="{53AAF7E9-0503-4FEE-A5E8-981B57AF78C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661A63F-2155-4D46-9BE5-0AC0F24E93D6}">
      <dgm:prSet custT="1"/>
      <dgm:spPr/>
      <dgm:t>
        <a:bodyPr/>
        <a:lstStyle/>
        <a:p>
          <a:r>
            <a:rPr lang="ru-RU" sz="1400" dirty="0">
              <a:latin typeface="+mj-lt"/>
            </a:rPr>
            <a:t>2. Внедрение информации о ЗОЖ в предметы</a:t>
          </a:r>
        </a:p>
      </dgm:t>
    </dgm:pt>
    <dgm:pt modelId="{C612609A-4C7E-468B-A7D4-1F4F48E728C2}" type="parTrans" cxnId="{251FF58D-4F73-434C-96F4-9357F689B131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BFCB3226-53D6-44C7-8596-5A8F6B0AE082}" type="sibTrans" cxnId="{251FF58D-4F73-434C-96F4-9357F689B13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CA7F64F-F18D-4C33-A2A4-E4C2132036CF}">
      <dgm:prSet custT="1"/>
      <dgm:spPr/>
      <dgm:t>
        <a:bodyPr/>
        <a:lstStyle/>
        <a:p>
          <a:r>
            <a:rPr lang="ru-RU" sz="1400" dirty="0">
              <a:latin typeface="+mj-lt"/>
            </a:rPr>
            <a:t>3. Цикл классных часов по </a:t>
          </a:r>
          <a:r>
            <a:rPr lang="ru-RU" sz="1400" dirty="0" err="1">
              <a:latin typeface="+mj-lt"/>
            </a:rPr>
            <a:t>здоровьесберегающей</a:t>
          </a:r>
          <a:r>
            <a:rPr lang="ru-RU" sz="1400" dirty="0">
              <a:latin typeface="+mj-lt"/>
            </a:rPr>
            <a:t> тематике</a:t>
          </a:r>
        </a:p>
      </dgm:t>
    </dgm:pt>
    <dgm:pt modelId="{D6626550-8EE4-48D7-9E95-D4C2C5E38B32}" type="parTrans" cxnId="{0FAFFBD5-60F2-491E-9C42-0E6C3E31605E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D81C3A1D-F25C-44CE-BAFE-F92CAC528040}" type="sibTrans" cxnId="{0FAFFBD5-60F2-491E-9C42-0E6C3E31605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AE3627E-50F5-405B-BAC4-528CD6BF966B}">
      <dgm:prSet custT="1"/>
      <dgm:spPr/>
      <dgm:t>
        <a:bodyPr/>
        <a:lstStyle/>
        <a:p>
          <a:r>
            <a:rPr lang="ru-RU" sz="1400" dirty="0">
              <a:latin typeface="+mj-lt"/>
            </a:rPr>
            <a:t>4. Систематические и периодические внеклассные мероприятия по привитию здорового образа жизни</a:t>
          </a:r>
        </a:p>
      </dgm:t>
    </dgm:pt>
    <dgm:pt modelId="{D2853061-E4D6-4C68-8E84-BD0AC8013B5C}" type="parTrans" cxnId="{5F127458-DE55-4E4C-A89A-221A45CE2AE5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9E1E500D-BEF1-49E6-B2E1-66BE50012714}" type="sibTrans" cxnId="{5F127458-DE55-4E4C-A89A-221A45CE2AE5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BCFCD97-301A-40A4-A439-7FB3C8A8148E}">
      <dgm:prSet custT="1"/>
      <dgm:spPr/>
      <dgm:t>
        <a:bodyPr/>
        <a:lstStyle/>
        <a:p>
          <a:r>
            <a:rPr lang="ru-RU" sz="1400" dirty="0">
              <a:latin typeface="+mj-lt"/>
            </a:rPr>
            <a:t>5. Просветительская деятельность среди родителей учащихся, вовлечение во внеклассную работу оздоровительного характера.</a:t>
          </a:r>
        </a:p>
      </dgm:t>
    </dgm:pt>
    <dgm:pt modelId="{597F8C4A-4BF6-45A5-BE2F-5AB2272DD61D}" type="parTrans" cxnId="{B9399600-89F5-4917-A968-A03515B03C0C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3B5B6C24-E059-431A-A989-1A17042EBDF1}" type="sibTrans" cxnId="{B9399600-89F5-4917-A968-A03515B03C0C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B72DB71-4A85-4777-9A0C-CD9964B76216}">
      <dgm:prSet custT="1"/>
      <dgm:spPr/>
      <dgm:t>
        <a:bodyPr/>
        <a:lstStyle/>
        <a:p>
          <a:r>
            <a:rPr lang="ru-RU" sz="1400" dirty="0">
              <a:latin typeface="+mj-lt"/>
            </a:rPr>
            <a:t>6. Выступление школьной агитбригады</a:t>
          </a:r>
        </a:p>
      </dgm:t>
    </dgm:pt>
    <dgm:pt modelId="{AC434DE1-3FC5-4E79-82EA-6D299F8ECB45}" type="parTrans" cxnId="{8731004D-93CC-4CD5-9D0A-837E71100891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8B697946-093A-4827-8683-8563237981F0}" type="sibTrans" cxnId="{8731004D-93CC-4CD5-9D0A-837E71100891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247A9DC-F229-456A-8DED-F2C402E597E2}">
      <dgm:prSet custT="1"/>
      <dgm:spPr/>
      <dgm:t>
        <a:bodyPr/>
        <a:lstStyle/>
        <a:p>
          <a:r>
            <a:rPr lang="ru-RU" sz="1400" dirty="0">
              <a:latin typeface="+mj-lt"/>
            </a:rPr>
            <a:t>7. Проведение выставок рисунков обучающихся по теме « За здоровый образ жизни»</a:t>
          </a:r>
        </a:p>
      </dgm:t>
    </dgm:pt>
    <dgm:pt modelId="{F0AD60AF-1A95-4CBD-9E90-F6B465121E26}" type="parTrans" cxnId="{016D2EC5-2C0A-41EA-B8B5-E9D7C62D25D0}">
      <dgm:prSet custT="1"/>
      <dgm:spPr/>
      <dgm:t>
        <a:bodyPr/>
        <a:lstStyle/>
        <a:p>
          <a:endParaRPr lang="ru-RU" sz="1400">
            <a:latin typeface="+mj-lt"/>
          </a:endParaRPr>
        </a:p>
      </dgm:t>
    </dgm:pt>
    <dgm:pt modelId="{B5ABC963-1F10-4B18-B4A2-00B2A95242BB}" type="sibTrans" cxnId="{016D2EC5-2C0A-41EA-B8B5-E9D7C62D25D0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680FFF1-6C3F-4A01-8B1C-BDA6073D5B63}" type="pres">
      <dgm:prSet presAssocID="{9689D8A0-E670-4CBC-A4AD-2BEA3D05A8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A72AF1-71F8-41BF-A58A-086A6C0F606E}" type="pres">
      <dgm:prSet presAssocID="{E4334660-BE3B-46A8-9022-16882CBA9281}" presName="centerShape" presStyleLbl="node0" presStyleIdx="0" presStyleCnt="1" custScaleX="212550" custScaleY="81061"/>
      <dgm:spPr/>
    </dgm:pt>
    <dgm:pt modelId="{4C32FDAB-B039-4B86-BD47-BC0C7D1A5B23}" type="pres">
      <dgm:prSet presAssocID="{50C4734F-25CB-4792-809C-67FAAEB22CCD}" presName="Name9" presStyleLbl="parChTrans1D2" presStyleIdx="0" presStyleCnt="7"/>
      <dgm:spPr/>
    </dgm:pt>
    <dgm:pt modelId="{53E4B135-7E83-43BA-ACC2-23F48E0F2C73}" type="pres">
      <dgm:prSet presAssocID="{50C4734F-25CB-4792-809C-67FAAEB22CCD}" presName="connTx" presStyleLbl="parChTrans1D2" presStyleIdx="0" presStyleCnt="7"/>
      <dgm:spPr/>
    </dgm:pt>
    <dgm:pt modelId="{F3E6E0E2-823A-403F-A5A7-639618D0FC89}" type="pres">
      <dgm:prSet presAssocID="{1E06BBE2-40F2-4040-8CE1-F72E7BDC3105}" presName="node" presStyleLbl="node1" presStyleIdx="0" presStyleCnt="7" custScaleX="228446" custScaleY="68357">
        <dgm:presLayoutVars>
          <dgm:bulletEnabled val="1"/>
        </dgm:presLayoutVars>
      </dgm:prSet>
      <dgm:spPr/>
    </dgm:pt>
    <dgm:pt modelId="{132BC9FF-E175-4A77-945B-FCCCD5BF33BF}" type="pres">
      <dgm:prSet presAssocID="{C612609A-4C7E-468B-A7D4-1F4F48E728C2}" presName="Name9" presStyleLbl="parChTrans1D2" presStyleIdx="1" presStyleCnt="7"/>
      <dgm:spPr/>
    </dgm:pt>
    <dgm:pt modelId="{8A0A8A5F-0F90-4F2A-BC21-02D64C25A14C}" type="pres">
      <dgm:prSet presAssocID="{C612609A-4C7E-468B-A7D4-1F4F48E728C2}" presName="connTx" presStyleLbl="parChTrans1D2" presStyleIdx="1" presStyleCnt="7"/>
      <dgm:spPr/>
    </dgm:pt>
    <dgm:pt modelId="{C86D2A1C-D95B-466E-B953-C066B0AEEF70}" type="pres">
      <dgm:prSet presAssocID="{4661A63F-2155-4D46-9BE5-0AC0F24E93D6}" presName="node" presStyleLbl="node1" presStyleIdx="1" presStyleCnt="7" custScaleX="195298" custScaleY="74240" custRadScaleRad="138135" custRadScaleInc="48943">
        <dgm:presLayoutVars>
          <dgm:bulletEnabled val="1"/>
        </dgm:presLayoutVars>
      </dgm:prSet>
      <dgm:spPr/>
    </dgm:pt>
    <dgm:pt modelId="{F136C0C4-5802-4B52-A782-36D6EB9E3CF5}" type="pres">
      <dgm:prSet presAssocID="{D6626550-8EE4-48D7-9E95-D4C2C5E38B32}" presName="Name9" presStyleLbl="parChTrans1D2" presStyleIdx="2" presStyleCnt="7"/>
      <dgm:spPr/>
    </dgm:pt>
    <dgm:pt modelId="{25E7571C-E97A-4B63-8888-86628C89F39B}" type="pres">
      <dgm:prSet presAssocID="{D6626550-8EE4-48D7-9E95-D4C2C5E38B32}" presName="connTx" presStyleLbl="parChTrans1D2" presStyleIdx="2" presStyleCnt="7"/>
      <dgm:spPr/>
    </dgm:pt>
    <dgm:pt modelId="{9D72847B-B7AE-46FD-9392-DD8D44E880CF}" type="pres">
      <dgm:prSet presAssocID="{2CA7F64F-F18D-4C33-A2A4-E4C2132036CF}" presName="node" presStyleLbl="node1" presStyleIdx="2" presStyleCnt="7" custScaleX="158174" custScaleY="69463" custRadScaleRad="143245" custRadScaleInc="-25557">
        <dgm:presLayoutVars>
          <dgm:bulletEnabled val="1"/>
        </dgm:presLayoutVars>
      </dgm:prSet>
      <dgm:spPr/>
    </dgm:pt>
    <dgm:pt modelId="{7D0BF0AD-68B4-4E21-9EB3-FB47BC4EFFB0}" type="pres">
      <dgm:prSet presAssocID="{D2853061-E4D6-4C68-8E84-BD0AC8013B5C}" presName="Name9" presStyleLbl="parChTrans1D2" presStyleIdx="3" presStyleCnt="7"/>
      <dgm:spPr/>
    </dgm:pt>
    <dgm:pt modelId="{EEE6D397-1394-4AF8-AD43-B9A3A31BA4C7}" type="pres">
      <dgm:prSet presAssocID="{D2853061-E4D6-4C68-8E84-BD0AC8013B5C}" presName="connTx" presStyleLbl="parChTrans1D2" presStyleIdx="3" presStyleCnt="7"/>
      <dgm:spPr/>
    </dgm:pt>
    <dgm:pt modelId="{181B2B32-BB08-4808-B09F-6319905A1AB4}" type="pres">
      <dgm:prSet presAssocID="{2AE3627E-50F5-405B-BAC4-528CD6BF966B}" presName="node" presStyleLbl="node1" presStyleIdx="3" presStyleCnt="7" custScaleX="177623" custScaleY="79442" custRadScaleRad="136362" custRadScaleInc="-85978">
        <dgm:presLayoutVars>
          <dgm:bulletEnabled val="1"/>
        </dgm:presLayoutVars>
      </dgm:prSet>
      <dgm:spPr/>
    </dgm:pt>
    <dgm:pt modelId="{7A65E714-9648-4368-906F-FC05476C61BF}" type="pres">
      <dgm:prSet presAssocID="{597F8C4A-4BF6-45A5-BE2F-5AB2272DD61D}" presName="Name9" presStyleLbl="parChTrans1D2" presStyleIdx="4" presStyleCnt="7"/>
      <dgm:spPr/>
    </dgm:pt>
    <dgm:pt modelId="{D45229D7-6D94-4CB2-BF81-DE544CB6E879}" type="pres">
      <dgm:prSet presAssocID="{597F8C4A-4BF6-45A5-BE2F-5AB2272DD61D}" presName="connTx" presStyleLbl="parChTrans1D2" presStyleIdx="4" presStyleCnt="7"/>
      <dgm:spPr/>
    </dgm:pt>
    <dgm:pt modelId="{0C9C9A9A-AE72-482C-93AA-CD1087D7DA54}" type="pres">
      <dgm:prSet presAssocID="{DBCFCD97-301A-40A4-A439-7FB3C8A8148E}" presName="node" presStyleLbl="node1" presStyleIdx="4" presStyleCnt="7" custScaleX="209358" custScaleY="79442" custRadScaleRad="133100" custRadScaleInc="74145">
        <dgm:presLayoutVars>
          <dgm:bulletEnabled val="1"/>
        </dgm:presLayoutVars>
      </dgm:prSet>
      <dgm:spPr/>
    </dgm:pt>
    <dgm:pt modelId="{47C75A5B-CEA9-420A-A790-A05AD3CB0045}" type="pres">
      <dgm:prSet presAssocID="{AC434DE1-3FC5-4E79-82EA-6D299F8ECB45}" presName="Name9" presStyleLbl="parChTrans1D2" presStyleIdx="5" presStyleCnt="7"/>
      <dgm:spPr/>
    </dgm:pt>
    <dgm:pt modelId="{285418D0-1E6B-4070-AAC5-7315D89D6C50}" type="pres">
      <dgm:prSet presAssocID="{AC434DE1-3FC5-4E79-82EA-6D299F8ECB45}" presName="connTx" presStyleLbl="parChTrans1D2" presStyleIdx="5" presStyleCnt="7"/>
      <dgm:spPr/>
    </dgm:pt>
    <dgm:pt modelId="{FCE4AA34-F26D-4A5B-AC7B-860E3DD76E90}" type="pres">
      <dgm:prSet presAssocID="{8B72DB71-4A85-4777-9A0C-CD9964B76216}" presName="node" presStyleLbl="node1" presStyleIdx="5" presStyleCnt="7" custScaleX="191005" custScaleY="71654" custRadScaleRad="142732" custRadScaleInc="22600">
        <dgm:presLayoutVars>
          <dgm:bulletEnabled val="1"/>
        </dgm:presLayoutVars>
      </dgm:prSet>
      <dgm:spPr/>
    </dgm:pt>
    <dgm:pt modelId="{69E7F62B-737D-4D45-9265-5738004654D6}" type="pres">
      <dgm:prSet presAssocID="{F0AD60AF-1A95-4CBD-9E90-F6B465121E26}" presName="Name9" presStyleLbl="parChTrans1D2" presStyleIdx="6" presStyleCnt="7"/>
      <dgm:spPr/>
    </dgm:pt>
    <dgm:pt modelId="{70E83666-F6BF-4891-A564-CE7DD2EBB1AE}" type="pres">
      <dgm:prSet presAssocID="{F0AD60AF-1A95-4CBD-9E90-F6B465121E26}" presName="connTx" presStyleLbl="parChTrans1D2" presStyleIdx="6" presStyleCnt="7"/>
      <dgm:spPr/>
    </dgm:pt>
    <dgm:pt modelId="{1C9C2510-EEC2-4FF6-9D24-6F27CD18A749}" type="pres">
      <dgm:prSet presAssocID="{C247A9DC-F229-456A-8DED-F2C402E597E2}" presName="node" presStyleLbl="node1" presStyleIdx="6" presStyleCnt="7" custScaleX="189764" custScaleY="86804" custRadScaleRad="129963" custRadScaleInc="-35648">
        <dgm:presLayoutVars>
          <dgm:bulletEnabled val="1"/>
        </dgm:presLayoutVars>
      </dgm:prSet>
      <dgm:spPr/>
    </dgm:pt>
  </dgm:ptLst>
  <dgm:cxnLst>
    <dgm:cxn modelId="{B9399600-89F5-4917-A968-A03515B03C0C}" srcId="{E4334660-BE3B-46A8-9022-16882CBA9281}" destId="{DBCFCD97-301A-40A4-A439-7FB3C8A8148E}" srcOrd="4" destOrd="0" parTransId="{597F8C4A-4BF6-45A5-BE2F-5AB2272DD61D}" sibTransId="{3B5B6C24-E059-431A-A989-1A17042EBDF1}"/>
    <dgm:cxn modelId="{3EDA4C02-A269-436A-95EE-C6D9BBC99A55}" type="presOf" srcId="{C612609A-4C7E-468B-A7D4-1F4F48E728C2}" destId="{8A0A8A5F-0F90-4F2A-BC21-02D64C25A14C}" srcOrd="1" destOrd="0" presId="urn:microsoft.com/office/officeart/2005/8/layout/radial1"/>
    <dgm:cxn modelId="{D19DD507-B1F1-4DA4-A4D8-687C51FB3CAB}" type="presOf" srcId="{1E06BBE2-40F2-4040-8CE1-F72E7BDC3105}" destId="{F3E6E0E2-823A-403F-A5A7-639618D0FC89}" srcOrd="0" destOrd="0" presId="urn:microsoft.com/office/officeart/2005/8/layout/radial1"/>
    <dgm:cxn modelId="{3320F107-EC09-4560-8190-B1334706C885}" type="presOf" srcId="{D6626550-8EE4-48D7-9E95-D4C2C5E38B32}" destId="{F136C0C4-5802-4B52-A782-36D6EB9E3CF5}" srcOrd="0" destOrd="0" presId="urn:microsoft.com/office/officeart/2005/8/layout/radial1"/>
    <dgm:cxn modelId="{D7709112-5898-4D90-A512-BEF1B4D3462C}" type="presOf" srcId="{D6626550-8EE4-48D7-9E95-D4C2C5E38B32}" destId="{25E7571C-E97A-4B63-8888-86628C89F39B}" srcOrd="1" destOrd="0" presId="urn:microsoft.com/office/officeart/2005/8/layout/radial1"/>
    <dgm:cxn modelId="{84CAEC18-43BF-45AD-9B9C-518D0480894E}" type="presOf" srcId="{AC434DE1-3FC5-4E79-82EA-6D299F8ECB45}" destId="{285418D0-1E6B-4070-AAC5-7315D89D6C50}" srcOrd="1" destOrd="0" presId="urn:microsoft.com/office/officeart/2005/8/layout/radial1"/>
    <dgm:cxn modelId="{81B6C122-FD34-4E43-BFA5-E80BE5442F1E}" type="presOf" srcId="{597F8C4A-4BF6-45A5-BE2F-5AB2272DD61D}" destId="{7A65E714-9648-4368-906F-FC05476C61BF}" srcOrd="0" destOrd="0" presId="urn:microsoft.com/office/officeart/2005/8/layout/radial1"/>
    <dgm:cxn modelId="{5458133D-CAE3-43E1-9663-BA656DE39504}" type="presOf" srcId="{AC434DE1-3FC5-4E79-82EA-6D299F8ECB45}" destId="{47C75A5B-CEA9-420A-A790-A05AD3CB0045}" srcOrd="0" destOrd="0" presId="urn:microsoft.com/office/officeart/2005/8/layout/radial1"/>
    <dgm:cxn modelId="{B0C20965-6969-4B27-A9B5-E70EC1D1482C}" type="presOf" srcId="{F0AD60AF-1A95-4CBD-9E90-F6B465121E26}" destId="{70E83666-F6BF-4891-A564-CE7DD2EBB1AE}" srcOrd="1" destOrd="0" presId="urn:microsoft.com/office/officeart/2005/8/layout/radial1"/>
    <dgm:cxn modelId="{8731004D-93CC-4CD5-9D0A-837E71100891}" srcId="{E4334660-BE3B-46A8-9022-16882CBA9281}" destId="{8B72DB71-4A85-4777-9A0C-CD9964B76216}" srcOrd="5" destOrd="0" parTransId="{AC434DE1-3FC5-4E79-82EA-6D299F8ECB45}" sibTransId="{8B697946-093A-4827-8683-8563237981F0}"/>
    <dgm:cxn modelId="{4F59C953-269B-4F06-A871-687A202E79FF}" type="presOf" srcId="{4661A63F-2155-4D46-9BE5-0AC0F24E93D6}" destId="{C86D2A1C-D95B-466E-B953-C066B0AEEF70}" srcOrd="0" destOrd="0" presId="urn:microsoft.com/office/officeart/2005/8/layout/radial1"/>
    <dgm:cxn modelId="{3E72E775-106B-4F04-A1E8-BBFA4B09C990}" type="presOf" srcId="{9689D8A0-E670-4CBC-A4AD-2BEA3D05A8FA}" destId="{2680FFF1-6C3F-4A01-8B1C-BDA6073D5B63}" srcOrd="0" destOrd="0" presId="urn:microsoft.com/office/officeart/2005/8/layout/radial1"/>
    <dgm:cxn modelId="{A07E4E56-4CC2-4D0E-8D8B-90AF0B13AE9C}" srcId="{9689D8A0-E670-4CBC-A4AD-2BEA3D05A8FA}" destId="{E4334660-BE3B-46A8-9022-16882CBA9281}" srcOrd="0" destOrd="0" parTransId="{5396AA30-499D-4C35-961B-4A98C782F46F}" sibTransId="{2875502B-9371-4F46-8375-5C6AD4A949B7}"/>
    <dgm:cxn modelId="{5F127458-DE55-4E4C-A89A-221A45CE2AE5}" srcId="{E4334660-BE3B-46A8-9022-16882CBA9281}" destId="{2AE3627E-50F5-405B-BAC4-528CD6BF966B}" srcOrd="3" destOrd="0" parTransId="{D2853061-E4D6-4C68-8E84-BD0AC8013B5C}" sibTransId="{9E1E500D-BEF1-49E6-B2E1-66BE50012714}"/>
    <dgm:cxn modelId="{251FF58D-4F73-434C-96F4-9357F689B131}" srcId="{E4334660-BE3B-46A8-9022-16882CBA9281}" destId="{4661A63F-2155-4D46-9BE5-0AC0F24E93D6}" srcOrd="1" destOrd="0" parTransId="{C612609A-4C7E-468B-A7D4-1F4F48E728C2}" sibTransId="{BFCB3226-53D6-44C7-8596-5A8F6B0AE082}"/>
    <dgm:cxn modelId="{3A84218F-451E-4788-B524-A1B4B0E2D733}" type="presOf" srcId="{2CA7F64F-F18D-4C33-A2A4-E4C2132036CF}" destId="{9D72847B-B7AE-46FD-9392-DD8D44E880CF}" srcOrd="0" destOrd="0" presId="urn:microsoft.com/office/officeart/2005/8/layout/radial1"/>
    <dgm:cxn modelId="{1A756493-B65D-42DD-B46F-2C3846B5C17B}" type="presOf" srcId="{C612609A-4C7E-468B-A7D4-1F4F48E728C2}" destId="{132BC9FF-E175-4A77-945B-FCCCD5BF33BF}" srcOrd="0" destOrd="0" presId="urn:microsoft.com/office/officeart/2005/8/layout/radial1"/>
    <dgm:cxn modelId="{68EA5094-D7AB-44FE-BFA5-592F8A015229}" type="presOf" srcId="{8B72DB71-4A85-4777-9A0C-CD9964B76216}" destId="{FCE4AA34-F26D-4A5B-AC7B-860E3DD76E90}" srcOrd="0" destOrd="0" presId="urn:microsoft.com/office/officeart/2005/8/layout/radial1"/>
    <dgm:cxn modelId="{38382BA8-6D15-47EC-98C5-21C368C36C8B}" type="presOf" srcId="{50C4734F-25CB-4792-809C-67FAAEB22CCD}" destId="{53E4B135-7E83-43BA-ACC2-23F48E0F2C73}" srcOrd="1" destOrd="0" presId="urn:microsoft.com/office/officeart/2005/8/layout/radial1"/>
    <dgm:cxn modelId="{13E1A1B3-E0D2-42BA-B6C7-25DDA3F8319F}" type="presOf" srcId="{50C4734F-25CB-4792-809C-67FAAEB22CCD}" destId="{4C32FDAB-B039-4B86-BD47-BC0C7D1A5B23}" srcOrd="0" destOrd="0" presId="urn:microsoft.com/office/officeart/2005/8/layout/radial1"/>
    <dgm:cxn modelId="{830659C0-4F59-4305-8647-B25211A3CC29}" type="presOf" srcId="{597F8C4A-4BF6-45A5-BE2F-5AB2272DD61D}" destId="{D45229D7-6D94-4CB2-BF81-DE544CB6E879}" srcOrd="1" destOrd="0" presId="urn:microsoft.com/office/officeart/2005/8/layout/radial1"/>
    <dgm:cxn modelId="{DE6053C2-A1C8-4F15-9342-BDC2F78C97D6}" type="presOf" srcId="{D2853061-E4D6-4C68-8E84-BD0AC8013B5C}" destId="{7D0BF0AD-68B4-4E21-9EB3-FB47BC4EFFB0}" srcOrd="0" destOrd="0" presId="urn:microsoft.com/office/officeart/2005/8/layout/radial1"/>
    <dgm:cxn modelId="{016D2EC5-2C0A-41EA-B8B5-E9D7C62D25D0}" srcId="{E4334660-BE3B-46A8-9022-16882CBA9281}" destId="{C247A9DC-F229-456A-8DED-F2C402E597E2}" srcOrd="6" destOrd="0" parTransId="{F0AD60AF-1A95-4CBD-9E90-F6B465121E26}" sibTransId="{B5ABC963-1F10-4B18-B4A2-00B2A95242BB}"/>
    <dgm:cxn modelId="{F25460CA-9DBE-4A7F-ABCC-0399C28819AF}" type="presOf" srcId="{DBCFCD97-301A-40A4-A439-7FB3C8A8148E}" destId="{0C9C9A9A-AE72-482C-93AA-CD1087D7DA54}" srcOrd="0" destOrd="0" presId="urn:microsoft.com/office/officeart/2005/8/layout/radial1"/>
    <dgm:cxn modelId="{15B248CB-DB23-45B9-95AC-F72F77CFE612}" type="presOf" srcId="{2AE3627E-50F5-405B-BAC4-528CD6BF966B}" destId="{181B2B32-BB08-4808-B09F-6319905A1AB4}" srcOrd="0" destOrd="0" presId="urn:microsoft.com/office/officeart/2005/8/layout/radial1"/>
    <dgm:cxn modelId="{97E1AED0-2F9E-481A-83E7-3D82606F3C4F}" type="presOf" srcId="{C247A9DC-F229-456A-8DED-F2C402E597E2}" destId="{1C9C2510-EEC2-4FF6-9D24-6F27CD18A749}" srcOrd="0" destOrd="0" presId="urn:microsoft.com/office/officeart/2005/8/layout/radial1"/>
    <dgm:cxn modelId="{0FAFFBD5-60F2-491E-9C42-0E6C3E31605E}" srcId="{E4334660-BE3B-46A8-9022-16882CBA9281}" destId="{2CA7F64F-F18D-4C33-A2A4-E4C2132036CF}" srcOrd="2" destOrd="0" parTransId="{D6626550-8EE4-48D7-9E95-D4C2C5E38B32}" sibTransId="{D81C3A1D-F25C-44CE-BAFE-F92CAC528040}"/>
    <dgm:cxn modelId="{5AE482DD-4699-4186-B310-B6D2050C2FF0}" type="presOf" srcId="{F0AD60AF-1A95-4CBD-9E90-F6B465121E26}" destId="{69E7F62B-737D-4D45-9265-5738004654D6}" srcOrd="0" destOrd="0" presId="urn:microsoft.com/office/officeart/2005/8/layout/radial1"/>
    <dgm:cxn modelId="{53AAF7E9-0503-4FEE-A5E8-981B57AF78CC}" srcId="{E4334660-BE3B-46A8-9022-16882CBA9281}" destId="{1E06BBE2-40F2-4040-8CE1-F72E7BDC3105}" srcOrd="0" destOrd="0" parTransId="{50C4734F-25CB-4792-809C-67FAAEB22CCD}" sibTransId="{E2D5928F-2421-4E72-9B40-053FECCAD2A2}"/>
    <dgm:cxn modelId="{EB42B2EC-26DD-4A32-ACDD-D74D24F7C3D0}" type="presOf" srcId="{E4334660-BE3B-46A8-9022-16882CBA9281}" destId="{EDA72AF1-71F8-41BF-A58A-086A6C0F606E}" srcOrd="0" destOrd="0" presId="urn:microsoft.com/office/officeart/2005/8/layout/radial1"/>
    <dgm:cxn modelId="{5955A7EE-0A0E-4C88-A11E-F2BC82B3B4A8}" type="presOf" srcId="{D2853061-E4D6-4C68-8E84-BD0AC8013B5C}" destId="{EEE6D397-1394-4AF8-AD43-B9A3A31BA4C7}" srcOrd="1" destOrd="0" presId="urn:microsoft.com/office/officeart/2005/8/layout/radial1"/>
    <dgm:cxn modelId="{879C4BB1-717F-4E9D-9D63-5327B49B246E}" type="presParOf" srcId="{2680FFF1-6C3F-4A01-8B1C-BDA6073D5B63}" destId="{EDA72AF1-71F8-41BF-A58A-086A6C0F606E}" srcOrd="0" destOrd="0" presId="urn:microsoft.com/office/officeart/2005/8/layout/radial1"/>
    <dgm:cxn modelId="{0E533234-7FFC-44A7-84B0-5E82538E8A31}" type="presParOf" srcId="{2680FFF1-6C3F-4A01-8B1C-BDA6073D5B63}" destId="{4C32FDAB-B039-4B86-BD47-BC0C7D1A5B23}" srcOrd="1" destOrd="0" presId="urn:microsoft.com/office/officeart/2005/8/layout/radial1"/>
    <dgm:cxn modelId="{683ED1E2-93EF-4659-B688-B34BFE525E79}" type="presParOf" srcId="{4C32FDAB-B039-4B86-BD47-BC0C7D1A5B23}" destId="{53E4B135-7E83-43BA-ACC2-23F48E0F2C73}" srcOrd="0" destOrd="0" presId="urn:microsoft.com/office/officeart/2005/8/layout/radial1"/>
    <dgm:cxn modelId="{3175CB69-1C13-46B8-87C8-EC1388CED989}" type="presParOf" srcId="{2680FFF1-6C3F-4A01-8B1C-BDA6073D5B63}" destId="{F3E6E0E2-823A-403F-A5A7-639618D0FC89}" srcOrd="2" destOrd="0" presId="urn:microsoft.com/office/officeart/2005/8/layout/radial1"/>
    <dgm:cxn modelId="{8E1F253B-3FBB-46C1-B6D8-8F27490E5676}" type="presParOf" srcId="{2680FFF1-6C3F-4A01-8B1C-BDA6073D5B63}" destId="{132BC9FF-E175-4A77-945B-FCCCD5BF33BF}" srcOrd="3" destOrd="0" presId="urn:microsoft.com/office/officeart/2005/8/layout/radial1"/>
    <dgm:cxn modelId="{C6675100-D946-4A62-832C-1C24E3AA22A2}" type="presParOf" srcId="{132BC9FF-E175-4A77-945B-FCCCD5BF33BF}" destId="{8A0A8A5F-0F90-4F2A-BC21-02D64C25A14C}" srcOrd="0" destOrd="0" presId="urn:microsoft.com/office/officeart/2005/8/layout/radial1"/>
    <dgm:cxn modelId="{5F411386-4633-4578-96B2-3027124FAF0D}" type="presParOf" srcId="{2680FFF1-6C3F-4A01-8B1C-BDA6073D5B63}" destId="{C86D2A1C-D95B-466E-B953-C066B0AEEF70}" srcOrd="4" destOrd="0" presId="urn:microsoft.com/office/officeart/2005/8/layout/radial1"/>
    <dgm:cxn modelId="{205259E6-99DB-4F37-90BE-251215CBE68C}" type="presParOf" srcId="{2680FFF1-6C3F-4A01-8B1C-BDA6073D5B63}" destId="{F136C0C4-5802-4B52-A782-36D6EB9E3CF5}" srcOrd="5" destOrd="0" presId="urn:microsoft.com/office/officeart/2005/8/layout/radial1"/>
    <dgm:cxn modelId="{1AD939A4-70BB-400E-948A-FA3F6525A6DD}" type="presParOf" srcId="{F136C0C4-5802-4B52-A782-36D6EB9E3CF5}" destId="{25E7571C-E97A-4B63-8888-86628C89F39B}" srcOrd="0" destOrd="0" presId="urn:microsoft.com/office/officeart/2005/8/layout/radial1"/>
    <dgm:cxn modelId="{BD6943AB-37EF-47B0-92FE-A7F860599A24}" type="presParOf" srcId="{2680FFF1-6C3F-4A01-8B1C-BDA6073D5B63}" destId="{9D72847B-B7AE-46FD-9392-DD8D44E880CF}" srcOrd="6" destOrd="0" presId="urn:microsoft.com/office/officeart/2005/8/layout/radial1"/>
    <dgm:cxn modelId="{6B0608AB-44C8-4823-8D3D-4346C3842A64}" type="presParOf" srcId="{2680FFF1-6C3F-4A01-8B1C-BDA6073D5B63}" destId="{7D0BF0AD-68B4-4E21-9EB3-FB47BC4EFFB0}" srcOrd="7" destOrd="0" presId="urn:microsoft.com/office/officeart/2005/8/layout/radial1"/>
    <dgm:cxn modelId="{D768FF33-6A69-4CEE-9FFA-CBC6B0AB6825}" type="presParOf" srcId="{7D0BF0AD-68B4-4E21-9EB3-FB47BC4EFFB0}" destId="{EEE6D397-1394-4AF8-AD43-B9A3A31BA4C7}" srcOrd="0" destOrd="0" presId="urn:microsoft.com/office/officeart/2005/8/layout/radial1"/>
    <dgm:cxn modelId="{99D60FAC-1380-4C2E-B97E-F530405CC08A}" type="presParOf" srcId="{2680FFF1-6C3F-4A01-8B1C-BDA6073D5B63}" destId="{181B2B32-BB08-4808-B09F-6319905A1AB4}" srcOrd="8" destOrd="0" presId="urn:microsoft.com/office/officeart/2005/8/layout/radial1"/>
    <dgm:cxn modelId="{F19725DC-AA45-4A4D-B0DB-845EFB3E6C0D}" type="presParOf" srcId="{2680FFF1-6C3F-4A01-8B1C-BDA6073D5B63}" destId="{7A65E714-9648-4368-906F-FC05476C61BF}" srcOrd="9" destOrd="0" presId="urn:microsoft.com/office/officeart/2005/8/layout/radial1"/>
    <dgm:cxn modelId="{65F8FAA0-512D-4010-9179-BC5541FDE992}" type="presParOf" srcId="{7A65E714-9648-4368-906F-FC05476C61BF}" destId="{D45229D7-6D94-4CB2-BF81-DE544CB6E879}" srcOrd="0" destOrd="0" presId="urn:microsoft.com/office/officeart/2005/8/layout/radial1"/>
    <dgm:cxn modelId="{2A861D7B-4CBD-4638-AF15-264F840C544B}" type="presParOf" srcId="{2680FFF1-6C3F-4A01-8B1C-BDA6073D5B63}" destId="{0C9C9A9A-AE72-482C-93AA-CD1087D7DA54}" srcOrd="10" destOrd="0" presId="urn:microsoft.com/office/officeart/2005/8/layout/radial1"/>
    <dgm:cxn modelId="{D5FAE757-7B91-4C0E-91D4-5C7B60DBE0A8}" type="presParOf" srcId="{2680FFF1-6C3F-4A01-8B1C-BDA6073D5B63}" destId="{47C75A5B-CEA9-420A-A790-A05AD3CB0045}" srcOrd="11" destOrd="0" presId="urn:microsoft.com/office/officeart/2005/8/layout/radial1"/>
    <dgm:cxn modelId="{BAD0E6C9-F9F5-414B-9005-87B81C4C138E}" type="presParOf" srcId="{47C75A5B-CEA9-420A-A790-A05AD3CB0045}" destId="{285418D0-1E6B-4070-AAC5-7315D89D6C50}" srcOrd="0" destOrd="0" presId="urn:microsoft.com/office/officeart/2005/8/layout/radial1"/>
    <dgm:cxn modelId="{B7215067-9ADE-4564-8C10-BD09E7D6474D}" type="presParOf" srcId="{2680FFF1-6C3F-4A01-8B1C-BDA6073D5B63}" destId="{FCE4AA34-F26D-4A5B-AC7B-860E3DD76E90}" srcOrd="12" destOrd="0" presId="urn:microsoft.com/office/officeart/2005/8/layout/radial1"/>
    <dgm:cxn modelId="{E7664314-3431-4C9E-94A7-2784DFDA1497}" type="presParOf" srcId="{2680FFF1-6C3F-4A01-8B1C-BDA6073D5B63}" destId="{69E7F62B-737D-4D45-9265-5738004654D6}" srcOrd="13" destOrd="0" presId="urn:microsoft.com/office/officeart/2005/8/layout/radial1"/>
    <dgm:cxn modelId="{EED3DE4E-ABD7-4BB6-8CDE-910DC6817FAA}" type="presParOf" srcId="{69E7F62B-737D-4D45-9265-5738004654D6}" destId="{70E83666-F6BF-4891-A564-CE7DD2EBB1AE}" srcOrd="0" destOrd="0" presId="urn:microsoft.com/office/officeart/2005/8/layout/radial1"/>
    <dgm:cxn modelId="{FC9872A0-C304-40B3-8020-23014F48E971}" type="presParOf" srcId="{2680FFF1-6C3F-4A01-8B1C-BDA6073D5B63}" destId="{1C9C2510-EEC2-4FF6-9D24-6F27CD18A749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5EFF87-6345-40EA-A1E3-1785DF4B6535}" type="doc">
      <dgm:prSet loTypeId="urn:microsoft.com/office/officeart/2005/8/layout/StepDown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9195A0C-30C6-4CC5-A060-2C52D52CB082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Одним из ключевых понятий в информационно-просветительной деятельности является общественное мнение как состояние массового сознания.</a:t>
          </a:r>
        </a:p>
      </dgm:t>
    </dgm:pt>
    <dgm:pt modelId="{6C846C13-296B-477C-93CA-EF7EB63F3DDD}" type="parTrans" cxnId="{7BB0E1C2-A578-4C25-91BF-6270B85B225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A4121EA-7CA4-4F4A-96E4-A1CB4F896BF4}" type="sibTrans" cxnId="{7BB0E1C2-A578-4C25-91BF-6270B85B2254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E13EF904-5BB1-48E9-B18E-C2FB7CAEEE90}">
      <dgm:prSet custT="1"/>
      <dgm:spPr/>
      <dgm:t>
        <a:bodyPr/>
        <a:lstStyle/>
        <a:p>
          <a:r>
            <a:rPr lang="ru-RU" sz="1400" dirty="0">
              <a:latin typeface="+mj-lt"/>
            </a:rPr>
            <a:t>В отличие от других социальных институтов, учреждения культуры создают для развития информационно-просветительской деятельности свою специфику: доступность, свободу выбора, нерегламентированный характер образовательных и познавательных программ, альтернативные методики, сочетающие научные и художественно-выразительные средства, гибкое реаги­рование на конъюнктуру досуговых интересов, возможность связать в единую социально-педагогическую цель информационную, образовательно-кружковую, индивидуально-консультационную работу</a:t>
          </a:r>
        </a:p>
      </dgm:t>
    </dgm:pt>
    <dgm:pt modelId="{0C3F5B46-DD00-4AA6-AA2B-CC34242B0C99}" type="parTrans" cxnId="{E337D6B3-55FA-4DDB-AA55-B15964366B3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12DBCBDA-1285-4AA2-91FD-E420C64EEA26}" type="sibTrans" cxnId="{E337D6B3-55FA-4DDB-AA55-B15964366B3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B4696EF6-7E08-4AEE-9925-D9AB0145DC63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 Влияние на него, формирование объективных суждений, оценок, правил, норм - важная социально-культурная задача. </a:t>
          </a:r>
        </a:p>
      </dgm:t>
    </dgm:pt>
    <dgm:pt modelId="{E9C59D24-7A14-468F-9486-DCE20748E863}" type="parTrans" cxnId="{564E3AFF-1F7A-47D4-A0E9-A19518B3069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D51CCF8-F18B-4056-A407-7F097F8FEAD3}" type="sibTrans" cxnId="{564E3AFF-1F7A-47D4-A0E9-A19518B3069A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10A708C-2134-4AE8-B927-C9D5EAA41377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На формирование общественного мнения направлены сегодня конференции, пресс-конференции, презентации, аукционы идеи, интеллектуальные шоу, рекламная информация. </a:t>
          </a:r>
        </a:p>
      </dgm:t>
    </dgm:pt>
    <dgm:pt modelId="{939F5DC3-F46B-4CBC-A5A4-088CCF3EA640}" type="parTrans" cxnId="{C58CCB39-3615-4E36-A40A-A6DCC3A8893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7C54C937-EDC2-428D-A2A5-D03BB80556E0}" type="sibTrans" cxnId="{C58CCB39-3615-4E36-A40A-A6DCC3A8893B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FAABC56-F864-41B7-AF01-989EB75BAA37}">
      <dgm:prSet phldrT="[Текст]" custT="1"/>
      <dgm:spPr/>
      <dgm:t>
        <a:bodyPr/>
        <a:lstStyle/>
        <a:p>
          <a:r>
            <a:rPr lang="ru-RU" sz="1400" dirty="0">
              <a:latin typeface="+mj-lt"/>
            </a:rPr>
            <a:t>Но здесь же возникают и новые проблемы: реклама становится искусством, в то же время происходит умирание искусства в рекламе.</a:t>
          </a:r>
        </a:p>
      </dgm:t>
    </dgm:pt>
    <dgm:pt modelId="{5D30C655-EE9E-493F-A38A-A9D678135ADD}" type="parTrans" cxnId="{062B3A65-A8B1-4093-84D2-96EA5603DC9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7DBA494-C6BE-43E2-A110-07A380790162}" type="sibTrans" cxnId="{062B3A65-A8B1-4093-84D2-96EA5603DC9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2594DCBD-1C8C-4FF5-9335-C2AAE9D73EA4}" type="pres">
      <dgm:prSet presAssocID="{495EFF87-6345-40EA-A1E3-1785DF4B6535}" presName="rootnode" presStyleCnt="0">
        <dgm:presLayoutVars>
          <dgm:chMax/>
          <dgm:chPref/>
          <dgm:dir/>
          <dgm:animLvl val="lvl"/>
        </dgm:presLayoutVars>
      </dgm:prSet>
      <dgm:spPr/>
    </dgm:pt>
    <dgm:pt modelId="{00081679-687B-447C-9432-00A620A20D81}" type="pres">
      <dgm:prSet presAssocID="{29195A0C-30C6-4CC5-A060-2C52D52CB082}" presName="composite" presStyleCnt="0"/>
      <dgm:spPr/>
    </dgm:pt>
    <dgm:pt modelId="{86D40670-F360-42C2-839E-C5B14C789C37}" type="pres">
      <dgm:prSet presAssocID="{29195A0C-30C6-4CC5-A060-2C52D52CB082}" presName="bentUpArrow1" presStyleLbl="alignImgPlace1" presStyleIdx="0" presStyleCnt="4" custLinFactNeighborX="-56375" custLinFactNeighborY="-2674"/>
      <dgm:spPr>
        <a:solidFill>
          <a:schemeClr val="accent2">
            <a:lumMod val="75000"/>
          </a:schemeClr>
        </a:solidFill>
      </dgm:spPr>
    </dgm:pt>
    <dgm:pt modelId="{8EB9789E-B98E-45A1-9163-A6D14C4781EC}" type="pres">
      <dgm:prSet presAssocID="{29195A0C-30C6-4CC5-A060-2C52D52CB082}" presName="ParentText" presStyleLbl="node1" presStyleIdx="0" presStyleCnt="5" custScaleX="315387">
        <dgm:presLayoutVars>
          <dgm:chMax val="1"/>
          <dgm:chPref val="1"/>
          <dgm:bulletEnabled val="1"/>
        </dgm:presLayoutVars>
      </dgm:prSet>
      <dgm:spPr/>
    </dgm:pt>
    <dgm:pt modelId="{C1602C5E-7ABE-48D3-A8ED-B98363D35110}" type="pres">
      <dgm:prSet presAssocID="{29195A0C-30C6-4CC5-A060-2C52D52CB082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9727169-E2FB-4CC5-A662-6B7588DC2BBB}" type="pres">
      <dgm:prSet presAssocID="{2A4121EA-7CA4-4F4A-96E4-A1CB4F896BF4}" presName="sibTrans" presStyleCnt="0"/>
      <dgm:spPr/>
    </dgm:pt>
    <dgm:pt modelId="{FAE14EED-7EDB-4F03-A228-F8CF2477F924}" type="pres">
      <dgm:prSet presAssocID="{B4696EF6-7E08-4AEE-9925-D9AB0145DC63}" presName="composite" presStyleCnt="0"/>
      <dgm:spPr/>
    </dgm:pt>
    <dgm:pt modelId="{DC805770-E444-4DA1-A543-70D11BA7C82F}" type="pres">
      <dgm:prSet presAssocID="{B4696EF6-7E08-4AEE-9925-D9AB0145DC63}" presName="bentUpArrow1" presStyleLbl="alignImgPlace1" presStyleIdx="1" presStyleCnt="4" custLinFactNeighborX="1174" custLinFactNeighborY="-10697"/>
      <dgm:spPr>
        <a:solidFill>
          <a:schemeClr val="accent3">
            <a:lumMod val="75000"/>
          </a:schemeClr>
        </a:solidFill>
      </dgm:spPr>
    </dgm:pt>
    <dgm:pt modelId="{8884DB43-631F-4CBC-9D43-95F6F9395C90}" type="pres">
      <dgm:prSet presAssocID="{B4696EF6-7E08-4AEE-9925-D9AB0145DC63}" presName="ParentText" presStyleLbl="node1" presStyleIdx="1" presStyleCnt="5" custScaleX="241464">
        <dgm:presLayoutVars>
          <dgm:chMax val="1"/>
          <dgm:chPref val="1"/>
          <dgm:bulletEnabled val="1"/>
        </dgm:presLayoutVars>
      </dgm:prSet>
      <dgm:spPr/>
    </dgm:pt>
    <dgm:pt modelId="{47581AA3-56D6-4626-83BE-F6EEEEADAE8E}" type="pres">
      <dgm:prSet presAssocID="{B4696EF6-7E08-4AEE-9925-D9AB0145DC63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561D60D-8A4F-44C2-B23E-71462E1AD857}" type="pres">
      <dgm:prSet presAssocID="{DD51CCF8-F18B-4056-A407-7F097F8FEAD3}" presName="sibTrans" presStyleCnt="0"/>
      <dgm:spPr/>
    </dgm:pt>
    <dgm:pt modelId="{39B18615-8110-484C-82C6-9BD23955A50F}" type="pres">
      <dgm:prSet presAssocID="{510A708C-2134-4AE8-B927-C9D5EAA41377}" presName="composite" presStyleCnt="0"/>
      <dgm:spPr/>
    </dgm:pt>
    <dgm:pt modelId="{5A6A1B9F-466B-446D-835D-F09B32FF7039}" type="pres">
      <dgm:prSet presAssocID="{510A708C-2134-4AE8-B927-C9D5EAA41377}" presName="bentUpArrow1" presStyleLbl="alignImgPlace1" presStyleIdx="2" presStyleCnt="4" custLinFactNeighborX="-82405" custLinFactNeighborY="14874"/>
      <dgm:spPr>
        <a:solidFill>
          <a:schemeClr val="accent4">
            <a:lumMod val="75000"/>
          </a:schemeClr>
        </a:solidFill>
      </dgm:spPr>
    </dgm:pt>
    <dgm:pt modelId="{0829C350-C016-467B-9137-CF9392214255}" type="pres">
      <dgm:prSet presAssocID="{510A708C-2134-4AE8-B927-C9D5EAA41377}" presName="ParentText" presStyleLbl="node1" presStyleIdx="2" presStyleCnt="5" custScaleX="278314" custScaleY="150839">
        <dgm:presLayoutVars>
          <dgm:chMax val="1"/>
          <dgm:chPref val="1"/>
          <dgm:bulletEnabled val="1"/>
        </dgm:presLayoutVars>
      </dgm:prSet>
      <dgm:spPr/>
    </dgm:pt>
    <dgm:pt modelId="{C734C15A-791A-46F8-B007-855972593E63}" type="pres">
      <dgm:prSet presAssocID="{510A708C-2134-4AE8-B927-C9D5EAA41377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F1D6B2B-3769-4F02-B368-406667570669}" type="pres">
      <dgm:prSet presAssocID="{7C54C937-EDC2-428D-A2A5-D03BB80556E0}" presName="sibTrans" presStyleCnt="0"/>
      <dgm:spPr/>
    </dgm:pt>
    <dgm:pt modelId="{547541F2-0FB2-4D24-AFB5-7856786589DF}" type="pres">
      <dgm:prSet presAssocID="{AFAABC56-F864-41B7-AF01-989EB75BAA37}" presName="composite" presStyleCnt="0"/>
      <dgm:spPr/>
    </dgm:pt>
    <dgm:pt modelId="{CA8D2961-31F2-4416-8BF5-A92D2536DF04}" type="pres">
      <dgm:prSet presAssocID="{AFAABC56-F864-41B7-AF01-989EB75BAA37}" presName="bentUpArrow1" presStyleLbl="alignImgPlace1" presStyleIdx="3" presStyleCnt="4" custScaleY="225035" custLinFactY="7294" custLinFactNeighborX="5348" custLinFactNeighborY="100000"/>
      <dgm:spPr>
        <a:solidFill>
          <a:schemeClr val="accent5">
            <a:lumMod val="75000"/>
          </a:schemeClr>
        </a:solidFill>
      </dgm:spPr>
    </dgm:pt>
    <dgm:pt modelId="{F1DF9651-23DB-4A16-A19B-51B3947F352A}" type="pres">
      <dgm:prSet presAssocID="{AFAABC56-F864-41B7-AF01-989EB75BAA37}" presName="ParentText" presStyleLbl="node1" presStyleIdx="3" presStyleCnt="5" custScaleX="238277" custScaleY="123421" custLinFactNeighborX="4365" custLinFactNeighborY="33705">
        <dgm:presLayoutVars>
          <dgm:chMax val="1"/>
          <dgm:chPref val="1"/>
          <dgm:bulletEnabled val="1"/>
        </dgm:presLayoutVars>
      </dgm:prSet>
      <dgm:spPr/>
    </dgm:pt>
    <dgm:pt modelId="{8A8519F9-DA4F-4954-921A-86AEF60FB690}" type="pres">
      <dgm:prSet presAssocID="{AFAABC56-F864-41B7-AF01-989EB75BAA37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0227B4F-F3F1-4FB9-B732-6ADE1B6BF7E1}" type="pres">
      <dgm:prSet presAssocID="{A7DBA494-C6BE-43E2-A110-07A380790162}" presName="sibTrans" presStyleCnt="0"/>
      <dgm:spPr/>
    </dgm:pt>
    <dgm:pt modelId="{51A24B05-8253-4522-8111-334A2C3BC924}" type="pres">
      <dgm:prSet presAssocID="{E13EF904-5BB1-48E9-B18E-C2FB7CAEEE90}" presName="composite" presStyleCnt="0"/>
      <dgm:spPr/>
    </dgm:pt>
    <dgm:pt modelId="{9FA162C2-C500-4711-9A80-56B8C3120237}" type="pres">
      <dgm:prSet presAssocID="{E13EF904-5BB1-48E9-B18E-C2FB7CAEEE90}" presName="ParentText" presStyleLbl="node1" presStyleIdx="4" presStyleCnt="5" custScaleX="391303" custScaleY="278525">
        <dgm:presLayoutVars>
          <dgm:chMax val="1"/>
          <dgm:chPref val="1"/>
          <dgm:bulletEnabled val="1"/>
        </dgm:presLayoutVars>
      </dgm:prSet>
      <dgm:spPr/>
    </dgm:pt>
  </dgm:ptLst>
  <dgm:cxnLst>
    <dgm:cxn modelId="{51896005-5838-48CC-A0D1-5D1E7CC13FA1}" type="presOf" srcId="{AFAABC56-F864-41B7-AF01-989EB75BAA37}" destId="{F1DF9651-23DB-4A16-A19B-51B3947F352A}" srcOrd="0" destOrd="0" presId="urn:microsoft.com/office/officeart/2005/8/layout/StepDownProcess"/>
    <dgm:cxn modelId="{047BD605-0B05-4A31-8D9A-1D43BDC6675A}" type="presOf" srcId="{B4696EF6-7E08-4AEE-9925-D9AB0145DC63}" destId="{8884DB43-631F-4CBC-9D43-95F6F9395C90}" srcOrd="0" destOrd="0" presId="urn:microsoft.com/office/officeart/2005/8/layout/StepDownProcess"/>
    <dgm:cxn modelId="{8CD73723-85F1-4CD0-9077-9F9E18481363}" type="presOf" srcId="{E13EF904-5BB1-48E9-B18E-C2FB7CAEEE90}" destId="{9FA162C2-C500-4711-9A80-56B8C3120237}" srcOrd="0" destOrd="0" presId="urn:microsoft.com/office/officeart/2005/8/layout/StepDownProcess"/>
    <dgm:cxn modelId="{C58CCB39-3615-4E36-A40A-A6DCC3A8893B}" srcId="{495EFF87-6345-40EA-A1E3-1785DF4B6535}" destId="{510A708C-2134-4AE8-B927-C9D5EAA41377}" srcOrd="2" destOrd="0" parTransId="{939F5DC3-F46B-4CBC-A5A4-088CCF3EA640}" sibTransId="{7C54C937-EDC2-428D-A2A5-D03BB80556E0}"/>
    <dgm:cxn modelId="{062B3A65-A8B1-4093-84D2-96EA5603DC93}" srcId="{495EFF87-6345-40EA-A1E3-1785DF4B6535}" destId="{AFAABC56-F864-41B7-AF01-989EB75BAA37}" srcOrd="3" destOrd="0" parTransId="{5D30C655-EE9E-493F-A38A-A9D678135ADD}" sibTransId="{A7DBA494-C6BE-43E2-A110-07A380790162}"/>
    <dgm:cxn modelId="{0FBEFC7B-AD21-45C3-94C9-4E4DF2F9EF32}" type="presOf" srcId="{510A708C-2134-4AE8-B927-C9D5EAA41377}" destId="{0829C350-C016-467B-9137-CF9392214255}" srcOrd="0" destOrd="0" presId="urn:microsoft.com/office/officeart/2005/8/layout/StepDownProcess"/>
    <dgm:cxn modelId="{235BA0A5-D130-4351-AE80-C1E13569F303}" type="presOf" srcId="{29195A0C-30C6-4CC5-A060-2C52D52CB082}" destId="{8EB9789E-B98E-45A1-9163-A6D14C4781EC}" srcOrd="0" destOrd="0" presId="urn:microsoft.com/office/officeart/2005/8/layout/StepDownProcess"/>
    <dgm:cxn modelId="{E337D6B3-55FA-4DDB-AA55-B15964366B3B}" srcId="{495EFF87-6345-40EA-A1E3-1785DF4B6535}" destId="{E13EF904-5BB1-48E9-B18E-C2FB7CAEEE90}" srcOrd="4" destOrd="0" parTransId="{0C3F5B46-DD00-4AA6-AA2B-CC34242B0C99}" sibTransId="{12DBCBDA-1285-4AA2-91FD-E420C64EEA26}"/>
    <dgm:cxn modelId="{7BB0E1C2-A578-4C25-91BF-6270B85B2254}" srcId="{495EFF87-6345-40EA-A1E3-1785DF4B6535}" destId="{29195A0C-30C6-4CC5-A060-2C52D52CB082}" srcOrd="0" destOrd="0" parTransId="{6C846C13-296B-477C-93CA-EF7EB63F3DDD}" sibTransId="{2A4121EA-7CA4-4F4A-96E4-A1CB4F896BF4}"/>
    <dgm:cxn modelId="{669D94F5-672B-4A78-B4A0-82D23588592F}" type="presOf" srcId="{495EFF87-6345-40EA-A1E3-1785DF4B6535}" destId="{2594DCBD-1C8C-4FF5-9335-C2AAE9D73EA4}" srcOrd="0" destOrd="0" presId="urn:microsoft.com/office/officeart/2005/8/layout/StepDownProcess"/>
    <dgm:cxn modelId="{564E3AFF-1F7A-47D4-A0E9-A19518B3069A}" srcId="{495EFF87-6345-40EA-A1E3-1785DF4B6535}" destId="{B4696EF6-7E08-4AEE-9925-D9AB0145DC63}" srcOrd="1" destOrd="0" parTransId="{E9C59D24-7A14-468F-9486-DCE20748E863}" sibTransId="{DD51CCF8-F18B-4056-A407-7F097F8FEAD3}"/>
    <dgm:cxn modelId="{CCD628C7-7DC9-4C5F-862D-D9A1AEC885B7}" type="presParOf" srcId="{2594DCBD-1C8C-4FF5-9335-C2AAE9D73EA4}" destId="{00081679-687B-447C-9432-00A620A20D81}" srcOrd="0" destOrd="0" presId="urn:microsoft.com/office/officeart/2005/8/layout/StepDownProcess"/>
    <dgm:cxn modelId="{CC87AFE3-6D46-40D9-849C-EB6D4AB692B8}" type="presParOf" srcId="{00081679-687B-447C-9432-00A620A20D81}" destId="{86D40670-F360-42C2-839E-C5B14C789C37}" srcOrd="0" destOrd="0" presId="urn:microsoft.com/office/officeart/2005/8/layout/StepDownProcess"/>
    <dgm:cxn modelId="{003F1AE8-21F7-4862-A9EF-DD30887EFA02}" type="presParOf" srcId="{00081679-687B-447C-9432-00A620A20D81}" destId="{8EB9789E-B98E-45A1-9163-A6D14C4781EC}" srcOrd="1" destOrd="0" presId="urn:microsoft.com/office/officeart/2005/8/layout/StepDownProcess"/>
    <dgm:cxn modelId="{FABED355-B035-4A57-B38F-279E25C9C2DC}" type="presParOf" srcId="{00081679-687B-447C-9432-00A620A20D81}" destId="{C1602C5E-7ABE-48D3-A8ED-B98363D35110}" srcOrd="2" destOrd="0" presId="urn:microsoft.com/office/officeart/2005/8/layout/StepDownProcess"/>
    <dgm:cxn modelId="{E75797B5-45D4-4C01-BE8B-46FEE986C102}" type="presParOf" srcId="{2594DCBD-1C8C-4FF5-9335-C2AAE9D73EA4}" destId="{99727169-E2FB-4CC5-A662-6B7588DC2BBB}" srcOrd="1" destOrd="0" presId="urn:microsoft.com/office/officeart/2005/8/layout/StepDownProcess"/>
    <dgm:cxn modelId="{5AF33DE4-C1F7-42E3-AF3C-E04C154B58EB}" type="presParOf" srcId="{2594DCBD-1C8C-4FF5-9335-C2AAE9D73EA4}" destId="{FAE14EED-7EDB-4F03-A228-F8CF2477F924}" srcOrd="2" destOrd="0" presId="urn:microsoft.com/office/officeart/2005/8/layout/StepDownProcess"/>
    <dgm:cxn modelId="{5EC27584-BA68-4676-8C6B-C472F86A0332}" type="presParOf" srcId="{FAE14EED-7EDB-4F03-A228-F8CF2477F924}" destId="{DC805770-E444-4DA1-A543-70D11BA7C82F}" srcOrd="0" destOrd="0" presId="urn:microsoft.com/office/officeart/2005/8/layout/StepDownProcess"/>
    <dgm:cxn modelId="{4816E343-2501-4E37-859C-F493A6C4FCA8}" type="presParOf" srcId="{FAE14EED-7EDB-4F03-A228-F8CF2477F924}" destId="{8884DB43-631F-4CBC-9D43-95F6F9395C90}" srcOrd="1" destOrd="0" presId="urn:microsoft.com/office/officeart/2005/8/layout/StepDownProcess"/>
    <dgm:cxn modelId="{3B9EB511-EA05-48F3-9D9A-AF3C848C6395}" type="presParOf" srcId="{FAE14EED-7EDB-4F03-A228-F8CF2477F924}" destId="{47581AA3-56D6-4626-83BE-F6EEEEADAE8E}" srcOrd="2" destOrd="0" presId="urn:microsoft.com/office/officeart/2005/8/layout/StepDownProcess"/>
    <dgm:cxn modelId="{22749798-22BE-4E92-AA50-69E62611C655}" type="presParOf" srcId="{2594DCBD-1C8C-4FF5-9335-C2AAE9D73EA4}" destId="{5561D60D-8A4F-44C2-B23E-71462E1AD857}" srcOrd="3" destOrd="0" presId="urn:microsoft.com/office/officeart/2005/8/layout/StepDownProcess"/>
    <dgm:cxn modelId="{2C40402D-F876-44EC-960C-25B0733D8D00}" type="presParOf" srcId="{2594DCBD-1C8C-4FF5-9335-C2AAE9D73EA4}" destId="{39B18615-8110-484C-82C6-9BD23955A50F}" srcOrd="4" destOrd="0" presId="urn:microsoft.com/office/officeart/2005/8/layout/StepDownProcess"/>
    <dgm:cxn modelId="{D0683932-DF1F-4111-9209-FF629FA4F18B}" type="presParOf" srcId="{39B18615-8110-484C-82C6-9BD23955A50F}" destId="{5A6A1B9F-466B-446D-835D-F09B32FF7039}" srcOrd="0" destOrd="0" presId="urn:microsoft.com/office/officeart/2005/8/layout/StepDownProcess"/>
    <dgm:cxn modelId="{208492E6-BFB5-4A35-93DD-FBCED2EF39E0}" type="presParOf" srcId="{39B18615-8110-484C-82C6-9BD23955A50F}" destId="{0829C350-C016-467B-9137-CF9392214255}" srcOrd="1" destOrd="0" presId="urn:microsoft.com/office/officeart/2005/8/layout/StepDownProcess"/>
    <dgm:cxn modelId="{9C0B2255-8551-4056-9546-702E17E45DEF}" type="presParOf" srcId="{39B18615-8110-484C-82C6-9BD23955A50F}" destId="{C734C15A-791A-46F8-B007-855972593E63}" srcOrd="2" destOrd="0" presId="urn:microsoft.com/office/officeart/2005/8/layout/StepDownProcess"/>
    <dgm:cxn modelId="{B18BF90D-FB43-4D11-B1F1-E6A390000E7D}" type="presParOf" srcId="{2594DCBD-1C8C-4FF5-9335-C2AAE9D73EA4}" destId="{9F1D6B2B-3769-4F02-B368-406667570669}" srcOrd="5" destOrd="0" presId="urn:microsoft.com/office/officeart/2005/8/layout/StepDownProcess"/>
    <dgm:cxn modelId="{C193DA2C-D467-4A13-9515-695F7D0BA54F}" type="presParOf" srcId="{2594DCBD-1C8C-4FF5-9335-C2AAE9D73EA4}" destId="{547541F2-0FB2-4D24-AFB5-7856786589DF}" srcOrd="6" destOrd="0" presId="urn:microsoft.com/office/officeart/2005/8/layout/StepDownProcess"/>
    <dgm:cxn modelId="{1BE264E6-3469-49BB-B6E0-137CECA92AE3}" type="presParOf" srcId="{547541F2-0FB2-4D24-AFB5-7856786589DF}" destId="{CA8D2961-31F2-4416-8BF5-A92D2536DF04}" srcOrd="0" destOrd="0" presId="urn:microsoft.com/office/officeart/2005/8/layout/StepDownProcess"/>
    <dgm:cxn modelId="{17907502-FFA0-4B76-9E82-3A7601774E16}" type="presParOf" srcId="{547541F2-0FB2-4D24-AFB5-7856786589DF}" destId="{F1DF9651-23DB-4A16-A19B-51B3947F352A}" srcOrd="1" destOrd="0" presId="urn:microsoft.com/office/officeart/2005/8/layout/StepDownProcess"/>
    <dgm:cxn modelId="{26657145-0503-45F5-AD34-6FDDDDAC8FB5}" type="presParOf" srcId="{547541F2-0FB2-4D24-AFB5-7856786589DF}" destId="{8A8519F9-DA4F-4954-921A-86AEF60FB690}" srcOrd="2" destOrd="0" presId="urn:microsoft.com/office/officeart/2005/8/layout/StepDownProcess"/>
    <dgm:cxn modelId="{4882E3BE-1AD0-4367-BB53-D6DF760C54F8}" type="presParOf" srcId="{2594DCBD-1C8C-4FF5-9335-C2AAE9D73EA4}" destId="{B0227B4F-F3F1-4FB9-B732-6ADE1B6BF7E1}" srcOrd="7" destOrd="0" presId="urn:microsoft.com/office/officeart/2005/8/layout/StepDownProcess"/>
    <dgm:cxn modelId="{783D7CAF-6ECC-43FC-9551-92A91C7EAF05}" type="presParOf" srcId="{2594DCBD-1C8C-4FF5-9335-C2AAE9D73EA4}" destId="{51A24B05-8253-4522-8111-334A2C3BC924}" srcOrd="8" destOrd="0" presId="urn:microsoft.com/office/officeart/2005/8/layout/StepDownProcess"/>
    <dgm:cxn modelId="{694128BF-D342-4389-9077-F47A8564A0FC}" type="presParOf" srcId="{51A24B05-8253-4522-8111-334A2C3BC924}" destId="{9FA162C2-C500-4711-9A80-56B8C312023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EF5B5-F4E0-435A-A807-07CE4ABC2CB6}">
      <dsp:nvSpPr>
        <dsp:cNvPr id="0" name=""/>
        <dsp:cNvSpPr/>
      </dsp:nvSpPr>
      <dsp:spPr>
        <a:xfrm>
          <a:off x="0" y="0"/>
          <a:ext cx="10104120" cy="2790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В совре­менном обществе все больше внимания уделяется информаци­онным процессам и технологиям.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Сегодня «информация» - один из основных способов отражения внешнего мира с помощью различных сигналов и знаков.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В системах различной природы действия с информацией: обмен, хранение, обработка, трансляция, называют информационными процессами.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+mj-lt"/>
            </a:rPr>
            <a:t>Последние</a:t>
          </a:r>
          <a:r>
            <a:rPr lang="ru-RU" sz="1600" kern="1200" dirty="0">
              <a:latin typeface="+mj-lt"/>
            </a:rPr>
            <a:t>, в свою очередь, вызывают к жизни такие по­нятия, как «информационное пространство», «информационная культура», «информационная этика. </a:t>
          </a:r>
        </a:p>
      </dsp:txBody>
      <dsp:txXfrm>
        <a:off x="81727" y="81727"/>
        <a:ext cx="7220075" cy="2626894"/>
      </dsp:txXfrm>
    </dsp:sp>
    <dsp:sp modelId="{51EA4617-19FB-4677-974E-86EE886B94CA}">
      <dsp:nvSpPr>
        <dsp:cNvPr id="0" name=""/>
        <dsp:cNvSpPr/>
      </dsp:nvSpPr>
      <dsp:spPr>
        <a:xfrm>
          <a:off x="1783079" y="3410426"/>
          <a:ext cx="10104120" cy="2790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В настоящее время мы живем в информационном обществе, признаками которого являются: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возрастание значения информации как стратегического ресурса развития;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 разнообразие </a:t>
          </a:r>
          <a:r>
            <a:rPr lang="ru-RU" sz="1600" kern="1200" dirty="0" err="1">
              <a:latin typeface="+mj-lt"/>
            </a:rPr>
            <a:t>релаксаторских</a:t>
          </a:r>
          <a:r>
            <a:rPr lang="ru-RU" sz="1600" kern="1200" dirty="0">
              <a:latin typeface="+mj-lt"/>
            </a:rPr>
            <a:t> технологий (релаксация - расслабление, освобождение тела, психики от ненужного напря­жения; снятие стресса);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увеличение информационной емкости всех сфер челове­ческой деятельности, расширение информационных услуг;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 широкое использование информационных технологий</a:t>
          </a:r>
        </a:p>
      </dsp:txBody>
      <dsp:txXfrm>
        <a:off x="1864806" y="3492153"/>
        <a:ext cx="6343859" cy="2626894"/>
      </dsp:txXfrm>
    </dsp:sp>
    <dsp:sp modelId="{2C62BB69-775C-4653-A0CF-052D675D34D3}">
      <dsp:nvSpPr>
        <dsp:cNvPr id="0" name=""/>
        <dsp:cNvSpPr/>
      </dsp:nvSpPr>
      <dsp:spPr>
        <a:xfrm>
          <a:off x="8290393" y="2193524"/>
          <a:ext cx="1813726" cy="181372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>
            <a:latin typeface="+mj-lt"/>
          </a:endParaRPr>
        </a:p>
      </dsp:txBody>
      <dsp:txXfrm>
        <a:off x="8698481" y="2193524"/>
        <a:ext cx="997550" cy="13648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24A38-9E97-49C4-B60B-F7F8E8483B37}">
      <dsp:nvSpPr>
        <dsp:cNvPr id="0" name=""/>
        <dsp:cNvSpPr/>
      </dsp:nvSpPr>
      <dsp:spPr>
        <a:xfrm>
          <a:off x="2813079" y="4642264"/>
          <a:ext cx="6064228" cy="2116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Методика выявления, развития и закрепления информационно-познавательных интересов и потребностей:</a:t>
          </a:r>
        </a:p>
      </dsp:txBody>
      <dsp:txXfrm>
        <a:off x="3701165" y="4952254"/>
        <a:ext cx="4288056" cy="1496763"/>
      </dsp:txXfrm>
    </dsp:sp>
    <dsp:sp modelId="{678D8B24-6078-4229-ADE3-7180BA6814D3}">
      <dsp:nvSpPr>
        <dsp:cNvPr id="0" name=""/>
        <dsp:cNvSpPr/>
      </dsp:nvSpPr>
      <dsp:spPr>
        <a:xfrm rot="12346305">
          <a:off x="2516108" y="3386148"/>
          <a:ext cx="2456054" cy="8832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2C039A-2147-4C65-A127-5518313A1494}">
      <dsp:nvSpPr>
        <dsp:cNvPr id="0" name=""/>
        <dsp:cNvSpPr/>
      </dsp:nvSpPr>
      <dsp:spPr>
        <a:xfrm>
          <a:off x="1" y="2651774"/>
          <a:ext cx="3456474" cy="21223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- 1 этап: выявление ситуативного интереса и формирование положительного отношения к полученной информации (стадия любознательности).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Ведущие методы – внушения, поощрения, косвенного и параллельного воздействия; преимущественные формы— обзоры, доклады, комментарии, вопросно-ответные формы.</a:t>
          </a:r>
        </a:p>
      </dsp:txBody>
      <dsp:txXfrm>
        <a:off x="62161" y="2713934"/>
        <a:ext cx="3332154" cy="1997982"/>
      </dsp:txXfrm>
    </dsp:sp>
    <dsp:sp modelId="{8B555036-EDB8-4888-81F1-01F7DD96A0A5}">
      <dsp:nvSpPr>
        <dsp:cNvPr id="0" name=""/>
        <dsp:cNvSpPr/>
      </dsp:nvSpPr>
      <dsp:spPr>
        <a:xfrm rot="16128918">
          <a:off x="4107888" y="2329200"/>
          <a:ext cx="3353434" cy="8832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59ED9-0472-4862-B223-B7A0C107F1FD}">
      <dsp:nvSpPr>
        <dsp:cNvPr id="0" name=""/>
        <dsp:cNvSpPr/>
      </dsp:nvSpPr>
      <dsp:spPr>
        <a:xfrm>
          <a:off x="2279671" y="99037"/>
          <a:ext cx="6940534" cy="1990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- 2 этап: дальнейшее развитие (стимулирование) интереса к информации, её закрепление и углубление (стадия любознательности).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Дифференциация интересов в определенном направлении информационно-просветительской деятельности.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Преобладающие методы воздействия – убеждения, одобрения, авторитет.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Метод перспективных линий.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Форма проявления интереса – пресс-конференции, дискуссии, информационные конференции, форумы, </a:t>
          </a:r>
          <a:r>
            <a:rPr lang="ru-RU" sz="1400" kern="1200" dirty="0" err="1">
              <a:latin typeface="+mj-lt"/>
            </a:rPr>
            <a:t>конкурсно</a:t>
          </a:r>
          <a:r>
            <a:rPr lang="ru-RU" sz="1400" kern="1200" dirty="0">
              <a:latin typeface="+mj-lt"/>
            </a:rPr>
            <a:t>-познавательные программы.</a:t>
          </a:r>
        </a:p>
      </dsp:txBody>
      <dsp:txXfrm>
        <a:off x="2337980" y="157346"/>
        <a:ext cx="6823916" cy="1874192"/>
      </dsp:txXfrm>
    </dsp:sp>
    <dsp:sp modelId="{7D6DBD39-1411-4902-9FDB-991F1E63BA12}">
      <dsp:nvSpPr>
        <dsp:cNvPr id="0" name=""/>
        <dsp:cNvSpPr/>
      </dsp:nvSpPr>
      <dsp:spPr>
        <a:xfrm rot="19905746">
          <a:off x="6440430" y="3476322"/>
          <a:ext cx="2380187" cy="8832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9618F-8040-4767-974C-69080D1A0035}">
      <dsp:nvSpPr>
        <dsp:cNvPr id="0" name=""/>
        <dsp:cNvSpPr/>
      </dsp:nvSpPr>
      <dsp:spPr>
        <a:xfrm>
          <a:off x="7772438" y="2488066"/>
          <a:ext cx="3888243" cy="22669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- 3 этап: закрепление осознанного стремления к систематическому получению знаний в процессе самообразования и самостоятельной творческой познавательной деятельности.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 Собственно познавательный интерес.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Формы </a:t>
          </a:r>
          <a:r>
            <a:rPr lang="ru-RU" sz="1400" kern="1200" dirty="0">
              <a:latin typeface="+mj-lt"/>
            </a:rPr>
            <a:t>проявления – участие в образовательно-просветительских и организационных видах деятельности – Советах, объединениях, ассоциациях и различных общества</a:t>
          </a:r>
        </a:p>
      </dsp:txBody>
      <dsp:txXfrm>
        <a:off x="7838836" y="2554464"/>
        <a:ext cx="3755447" cy="21341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3E74D-A970-4085-A294-717BC7FD57DB}">
      <dsp:nvSpPr>
        <dsp:cNvPr id="0" name=""/>
        <dsp:cNvSpPr/>
      </dsp:nvSpPr>
      <dsp:spPr>
        <a:xfrm>
          <a:off x="1972173" y="1937"/>
          <a:ext cx="8047628" cy="492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Инструменты просветительской деятельности:</a:t>
          </a:r>
        </a:p>
      </dsp:txBody>
      <dsp:txXfrm>
        <a:off x="1986586" y="16350"/>
        <a:ext cx="8018802" cy="463284"/>
      </dsp:txXfrm>
    </dsp:sp>
    <dsp:sp modelId="{6BD763E2-FB0C-4F47-A4B5-165248F2EF44}">
      <dsp:nvSpPr>
        <dsp:cNvPr id="0" name=""/>
        <dsp:cNvSpPr/>
      </dsp:nvSpPr>
      <dsp:spPr>
        <a:xfrm rot="5400000">
          <a:off x="5952927" y="537108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A691E-3ED1-4A6D-B66E-8F2E6C07181F}">
      <dsp:nvSpPr>
        <dsp:cNvPr id="0" name=""/>
        <dsp:cNvSpPr/>
      </dsp:nvSpPr>
      <dsp:spPr>
        <a:xfrm>
          <a:off x="1496164" y="666287"/>
          <a:ext cx="8999646" cy="8929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Информационный портал-навигатор по ресурсам дополнительного образования. Главным инструментом портала - навигатора является система фильтрации, помогающая родителю и ребенку найти ту информацию, которая будет отвечать его запросу.</a:t>
          </a:r>
        </a:p>
      </dsp:txBody>
      <dsp:txXfrm>
        <a:off x="1522319" y="692442"/>
        <a:ext cx="8947336" cy="840684"/>
      </dsp:txXfrm>
    </dsp:sp>
    <dsp:sp modelId="{52871AB7-2DCA-437F-AE8F-72DE36492B10}">
      <dsp:nvSpPr>
        <dsp:cNvPr id="0" name=""/>
        <dsp:cNvSpPr/>
      </dsp:nvSpPr>
      <dsp:spPr>
        <a:xfrm rot="5400000">
          <a:off x="5952927" y="1602341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7662A8-B79A-49F2-80F0-7EF79C025CF2}">
      <dsp:nvSpPr>
        <dsp:cNvPr id="0" name=""/>
        <dsp:cNvSpPr/>
      </dsp:nvSpPr>
      <dsp:spPr>
        <a:xfrm>
          <a:off x="1496164" y="1731521"/>
          <a:ext cx="8999646" cy="4921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</a:t>
          </a:r>
          <a:r>
            <a:rPr lang="ru-RU" sz="1600" kern="1200" dirty="0" err="1">
              <a:latin typeface="+mj-lt"/>
            </a:rPr>
            <a:t>Тьюторское</a:t>
          </a:r>
          <a:r>
            <a:rPr lang="ru-RU" sz="1600" kern="1200" dirty="0">
              <a:latin typeface="+mj-lt"/>
            </a:rPr>
            <a:t> сопровождение семей в рамках деятельности муниципальных центров консультирования и </a:t>
          </a:r>
          <a:r>
            <a:rPr lang="ru-RU" sz="1600" kern="1200" dirty="0" err="1">
              <a:latin typeface="+mj-lt"/>
            </a:rPr>
            <a:t>тьюторского</a:t>
          </a:r>
          <a:r>
            <a:rPr lang="ru-RU" sz="1600" kern="1200" dirty="0">
              <a:latin typeface="+mj-lt"/>
            </a:rPr>
            <a:t> сопровождения.</a:t>
          </a:r>
        </a:p>
      </dsp:txBody>
      <dsp:txXfrm>
        <a:off x="1510577" y="1745934"/>
        <a:ext cx="8970820" cy="463284"/>
      </dsp:txXfrm>
    </dsp:sp>
    <dsp:sp modelId="{F8F556EF-458B-47F9-B027-7DACD80C74A9}">
      <dsp:nvSpPr>
        <dsp:cNvPr id="0" name=""/>
        <dsp:cNvSpPr/>
      </dsp:nvSpPr>
      <dsp:spPr>
        <a:xfrm rot="5400000">
          <a:off x="5952927" y="2266691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9947F4-1D33-4159-8965-205AE288B9B0}">
      <dsp:nvSpPr>
        <dsp:cNvPr id="0" name=""/>
        <dsp:cNvSpPr/>
      </dsp:nvSpPr>
      <dsp:spPr>
        <a:xfrm>
          <a:off x="1496164" y="2395870"/>
          <a:ext cx="8999646" cy="4921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Образовательные и просветительские курсы для родителей.</a:t>
          </a:r>
        </a:p>
      </dsp:txBody>
      <dsp:txXfrm>
        <a:off x="1510577" y="2410283"/>
        <a:ext cx="8970820" cy="463284"/>
      </dsp:txXfrm>
    </dsp:sp>
    <dsp:sp modelId="{B292DBB7-D7D0-44E4-970F-03D3E87D176E}">
      <dsp:nvSpPr>
        <dsp:cNvPr id="0" name=""/>
        <dsp:cNvSpPr/>
      </dsp:nvSpPr>
      <dsp:spPr>
        <a:xfrm rot="5400000">
          <a:off x="5952927" y="2931041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909DF-2CA0-44D6-BEFB-5651A3D8AD66}">
      <dsp:nvSpPr>
        <dsp:cNvPr id="0" name=""/>
        <dsp:cNvSpPr/>
      </dsp:nvSpPr>
      <dsp:spPr>
        <a:xfrm>
          <a:off x="1496164" y="3060220"/>
          <a:ext cx="8999646" cy="49211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Образовательные атласы с методическими материалами и рекомендациями для родителей.</a:t>
          </a:r>
        </a:p>
      </dsp:txBody>
      <dsp:txXfrm>
        <a:off x="1510577" y="3074633"/>
        <a:ext cx="8970820" cy="463284"/>
      </dsp:txXfrm>
    </dsp:sp>
    <dsp:sp modelId="{C8B54D28-B2EB-4D99-A1D8-E5BFD6DC2D08}">
      <dsp:nvSpPr>
        <dsp:cNvPr id="0" name=""/>
        <dsp:cNvSpPr/>
      </dsp:nvSpPr>
      <dsp:spPr>
        <a:xfrm rot="5400000">
          <a:off x="5952927" y="3595391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F314EE-327D-492C-8D40-CE60FFD1C378}">
      <dsp:nvSpPr>
        <dsp:cNvPr id="0" name=""/>
        <dsp:cNvSpPr/>
      </dsp:nvSpPr>
      <dsp:spPr>
        <a:xfrm>
          <a:off x="1496164" y="3724570"/>
          <a:ext cx="8999646" cy="492110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Образовательно-досуговые семейные мероприятия.</a:t>
          </a:r>
        </a:p>
      </dsp:txBody>
      <dsp:txXfrm>
        <a:off x="1510577" y="3738983"/>
        <a:ext cx="8970820" cy="463284"/>
      </dsp:txXfrm>
    </dsp:sp>
    <dsp:sp modelId="{1479E642-AB82-4637-9364-816D2F413601}">
      <dsp:nvSpPr>
        <dsp:cNvPr id="0" name=""/>
        <dsp:cNvSpPr/>
      </dsp:nvSpPr>
      <dsp:spPr>
        <a:xfrm rot="5400000">
          <a:off x="5952927" y="4259741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51CBB6-2F6A-4999-9694-3259F7161CEE}">
      <dsp:nvSpPr>
        <dsp:cNvPr id="0" name=""/>
        <dsp:cNvSpPr/>
      </dsp:nvSpPr>
      <dsp:spPr>
        <a:xfrm>
          <a:off x="1496164" y="4388920"/>
          <a:ext cx="8999646" cy="4921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Информационное сопровождение деятельности сферы дополнительного образования в СМИ.</a:t>
          </a:r>
        </a:p>
      </dsp:txBody>
      <dsp:txXfrm>
        <a:off x="1510577" y="4403333"/>
        <a:ext cx="8970820" cy="463284"/>
      </dsp:txXfrm>
    </dsp:sp>
    <dsp:sp modelId="{B27F36BE-304D-4CF0-8A8B-F1E75EBA7BCD}">
      <dsp:nvSpPr>
        <dsp:cNvPr id="0" name=""/>
        <dsp:cNvSpPr/>
      </dsp:nvSpPr>
      <dsp:spPr>
        <a:xfrm rot="5400000">
          <a:off x="5952927" y="4924091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3980D9-DAC0-4F7B-A0EA-C146A4E44010}">
      <dsp:nvSpPr>
        <dsp:cNvPr id="0" name=""/>
        <dsp:cNvSpPr/>
      </dsp:nvSpPr>
      <dsp:spPr>
        <a:xfrm>
          <a:off x="1496164" y="5053270"/>
          <a:ext cx="8999646" cy="49211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Распространение социальной рекламы ответственного отношения родителей к организации образовательного процесса ребенка.</a:t>
          </a:r>
        </a:p>
      </dsp:txBody>
      <dsp:txXfrm>
        <a:off x="1510577" y="5067683"/>
        <a:ext cx="8970820" cy="463284"/>
      </dsp:txXfrm>
    </dsp:sp>
    <dsp:sp modelId="{1AFA06C0-A87F-4278-958E-F6ACBF07C9D7}">
      <dsp:nvSpPr>
        <dsp:cNvPr id="0" name=""/>
        <dsp:cNvSpPr/>
      </dsp:nvSpPr>
      <dsp:spPr>
        <a:xfrm rot="5400000">
          <a:off x="5952927" y="5588440"/>
          <a:ext cx="86119" cy="8611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1FDA78-440A-4488-808D-5D75CEA094F2}">
      <dsp:nvSpPr>
        <dsp:cNvPr id="0" name=""/>
        <dsp:cNvSpPr/>
      </dsp:nvSpPr>
      <dsp:spPr>
        <a:xfrm>
          <a:off x="1496164" y="5717620"/>
          <a:ext cx="8999646" cy="49211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j-lt"/>
            </a:rPr>
            <a:t>• Мониторинг образовательных потребностей семей и уровня их удовлетворенности образовательными услугами</a:t>
          </a:r>
        </a:p>
      </dsp:txBody>
      <dsp:txXfrm>
        <a:off x="1510577" y="5732033"/>
        <a:ext cx="8970820" cy="4632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25615-949F-42FB-B3E8-9811F189BBE8}">
      <dsp:nvSpPr>
        <dsp:cNvPr id="0" name=""/>
        <dsp:cNvSpPr/>
      </dsp:nvSpPr>
      <dsp:spPr>
        <a:xfrm rot="16200000">
          <a:off x="-1536849" y="1537263"/>
          <a:ext cx="6724649" cy="365012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+mj-lt"/>
            </a:rPr>
            <a:t>Содержание социально-культурной деятельности является и формой интеграции основных направлений информационно-просветительной деятельности.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+mj-lt"/>
            </a:rPr>
            <a:t>При этом следует отметить: как на содержание социально-культурной деятельности, так и на направления информационно-просветительной деятельности оказывают влияние социокультурная ситуация в обществе и происходящие процессы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Просветительская деятельность как целенаправленный педагогический и динамичный процесс, обеспечивающий сбор, анализ, передачу и усвоение определенной совокупности знаний.</a:t>
          </a:r>
        </a:p>
      </dsp:txBody>
      <dsp:txXfrm rot="5400000">
        <a:off x="415" y="1344929"/>
        <a:ext cx="3650121" cy="4034789"/>
      </dsp:txXfrm>
    </dsp:sp>
    <dsp:sp modelId="{04505FD1-4262-4CC2-B20B-9456B0B5C99B}">
      <dsp:nvSpPr>
        <dsp:cNvPr id="0" name=""/>
        <dsp:cNvSpPr/>
      </dsp:nvSpPr>
      <dsp:spPr>
        <a:xfrm rot="16200000">
          <a:off x="2695575" y="1228719"/>
          <a:ext cx="6724649" cy="4267210"/>
        </a:xfrm>
        <a:prstGeom prst="flowChartManualOperation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15000"/>
                <a:satMod val="180000"/>
              </a:schemeClr>
            </a:gs>
            <a:gs pos="50000">
              <a:schemeClr val="accent5">
                <a:hueOff val="-4966938"/>
                <a:satOff val="19906"/>
                <a:lumOff val="4314"/>
                <a:alphaOff val="0"/>
                <a:shade val="45000"/>
                <a:satMod val="170000"/>
              </a:schemeClr>
            </a:gs>
            <a:gs pos="70000">
              <a:schemeClr val="accent5">
                <a:hueOff val="-4966938"/>
                <a:satOff val="19906"/>
                <a:lumOff val="431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Просветительская деятельность как социокультурная система, включающая</a:t>
          </a:r>
          <a:r>
            <a:rPr lang="ru-RU" sz="1600" kern="1200" dirty="0">
              <a:latin typeface="+mj-lt"/>
            </a:rPr>
            <a:t>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а) передачу знаний, формирование определенных свойств, качеств личности;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б) информацию, которая должна стать предметом усвоения;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в) средства, методы и формы общения, способствующие усвоению данной информации;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г) определенный контингент, испытывающий потребность в получении информации;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д) специалистов социально-культурной деятельности, соответствующих целям социально-культурной системы, владеющих определенной информацией об объекте воздействия.</a:t>
          </a:r>
        </a:p>
      </dsp:txBody>
      <dsp:txXfrm rot="5400000">
        <a:off x="3924295" y="1344929"/>
        <a:ext cx="4267210" cy="4034789"/>
      </dsp:txXfrm>
    </dsp:sp>
    <dsp:sp modelId="{2AB97AFD-32A6-4DCB-B9AB-09DD47E95136}">
      <dsp:nvSpPr>
        <dsp:cNvPr id="0" name=""/>
        <dsp:cNvSpPr/>
      </dsp:nvSpPr>
      <dsp:spPr>
        <a:xfrm rot="16200000">
          <a:off x="6928000" y="1537263"/>
          <a:ext cx="6724649" cy="3650121"/>
        </a:xfrm>
        <a:prstGeom prst="flowChartManualOperation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+mj-lt"/>
            </a:rPr>
            <a:t>Основные уровни переработки информации в просветительской деятельности: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1.  Сбор и анализ социальной информации.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>
              <a:latin typeface="+mj-lt"/>
            </a:rPr>
            <a:t>Принципы </a:t>
          </a:r>
          <a:r>
            <a:rPr lang="ru-RU" sz="1600" kern="1200" dirty="0">
              <a:latin typeface="+mj-lt"/>
            </a:rPr>
            <a:t>и условия отбора содержания информационно-просветительской деятельности.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2.  Переработка информации (её интерпретация, "кодирование").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latin typeface="+mj-lt"/>
            </a:rPr>
            <a:t>3.  Распространение (трансляция) информации</a:t>
          </a:r>
        </a:p>
      </dsp:txBody>
      <dsp:txXfrm rot="5400000">
        <a:off x="8465264" y="1344929"/>
        <a:ext cx="3650121" cy="40347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3BFB9-4D4E-41F7-AE43-23D3164B0096}">
      <dsp:nvSpPr>
        <dsp:cNvPr id="0" name=""/>
        <dsp:cNvSpPr/>
      </dsp:nvSpPr>
      <dsp:spPr>
        <a:xfrm>
          <a:off x="5369773" y="29489"/>
          <a:ext cx="6606729" cy="10698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- проведение лекций, бесед, консультаций информационного характера для воспитанников с участием специалистов в области правового воспитания.</a:t>
          </a:r>
        </a:p>
      </dsp:txBody>
      <dsp:txXfrm>
        <a:off x="5369773" y="163217"/>
        <a:ext cx="6205547" cy="802365"/>
      </dsp:txXfrm>
    </dsp:sp>
    <dsp:sp modelId="{5AF8401D-ED9D-443F-A980-F48E0888C820}">
      <dsp:nvSpPr>
        <dsp:cNvPr id="0" name=""/>
        <dsp:cNvSpPr/>
      </dsp:nvSpPr>
      <dsp:spPr>
        <a:xfrm>
          <a:off x="5946" y="1290"/>
          <a:ext cx="5363827" cy="1126217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cap="all" baseline="0" dirty="0">
              <a:latin typeface="+mj-lt"/>
            </a:rPr>
            <a:t>Информационно-просветительская деятельность предполагает осуществление просветительских мероприятий:</a:t>
          </a:r>
        </a:p>
      </dsp:txBody>
      <dsp:txXfrm>
        <a:off x="5946" y="1290"/>
        <a:ext cx="5082273" cy="1126217"/>
      </dsp:txXfrm>
    </dsp:sp>
    <dsp:sp modelId="{0DB27312-8FAF-4F65-8D50-A28F5AC7D210}">
      <dsp:nvSpPr>
        <dsp:cNvPr id="0" name=""/>
        <dsp:cNvSpPr/>
      </dsp:nvSpPr>
      <dsp:spPr>
        <a:xfrm>
          <a:off x="5375720" y="1030163"/>
          <a:ext cx="6606729" cy="22369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- проведение социологических опросов среди субъектов профилактики по вопросам правового воспитания, изучение личностных особенностей воспитанников, влияющих на формирование правового самосознания;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>
              <a:latin typeface="+mj-lt"/>
            </a:rPr>
            <a:t>- создание банка психологических данных детей группы «И» в личностном развитии на основе анализа результатов диагностического исследования</a:t>
          </a:r>
        </a:p>
      </dsp:txBody>
      <dsp:txXfrm>
        <a:off x="5375720" y="1309777"/>
        <a:ext cx="5767887" cy="1677683"/>
      </dsp:txXfrm>
    </dsp:sp>
    <dsp:sp modelId="{FD974368-A45B-4346-863E-4E8EE39DC76A}">
      <dsp:nvSpPr>
        <dsp:cNvPr id="0" name=""/>
        <dsp:cNvSpPr/>
      </dsp:nvSpPr>
      <dsp:spPr>
        <a:xfrm>
          <a:off x="5946" y="1896573"/>
          <a:ext cx="5363827" cy="825360"/>
        </a:xfrm>
        <a:prstGeom prst="homePlat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15000"/>
                <a:satMod val="180000"/>
              </a:schemeClr>
            </a:gs>
            <a:gs pos="50000">
              <a:schemeClr val="accent2">
                <a:hueOff val="4681519"/>
                <a:satOff val="-5839"/>
                <a:lumOff val="1373"/>
                <a:alphaOff val="0"/>
                <a:shade val="45000"/>
                <a:satMod val="170000"/>
              </a:schemeClr>
            </a:gs>
            <a:gs pos="70000">
              <a:schemeClr val="accent2">
                <a:hueOff val="4681519"/>
                <a:satOff val="-5839"/>
                <a:lumOff val="13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cap="all" baseline="0" dirty="0">
              <a:latin typeface="+mj-lt"/>
            </a:rPr>
            <a:t>Диагностическая работа предполагает использование ряда специальных методов:</a:t>
          </a:r>
        </a:p>
      </dsp:txBody>
      <dsp:txXfrm>
        <a:off x="5946" y="1896573"/>
        <a:ext cx="5157487" cy="825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B8866-00FC-4749-AC81-E4D2F6C40499}">
      <dsp:nvSpPr>
        <dsp:cNvPr id="0" name=""/>
        <dsp:cNvSpPr/>
      </dsp:nvSpPr>
      <dsp:spPr>
        <a:xfrm>
          <a:off x="0" y="6104101"/>
          <a:ext cx="12049125" cy="66796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Вместе </a:t>
          </a:r>
          <a:r>
            <a:rPr lang="ru-RU" sz="1400" kern="1200" dirty="0">
              <a:latin typeface="+mj-lt"/>
            </a:rPr>
            <a:t>с тем следует отметить, что существует большое разнообразие других видов просвещения, среди кото­рых можно отметить педагогическое, психологическое, физкультурно-оздоровительное, научно-техническое и многие другие</a:t>
          </a:r>
        </a:p>
      </dsp:txBody>
      <dsp:txXfrm>
        <a:off x="0" y="6104101"/>
        <a:ext cx="12049125" cy="667968"/>
      </dsp:txXfrm>
    </dsp:sp>
    <dsp:sp modelId="{5F21614E-41F6-4BC9-A5F3-120F360CE2E9}">
      <dsp:nvSpPr>
        <dsp:cNvPr id="0" name=""/>
        <dsp:cNvSpPr/>
      </dsp:nvSpPr>
      <dsp:spPr>
        <a:xfrm rot="10800000">
          <a:off x="0" y="5086785"/>
          <a:ext cx="12049125" cy="102733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Ведущую роль в работе многих учреждений культурно-досуговой деятельности играет экологическое просвещение и воспитание. </a:t>
          </a:r>
        </a:p>
      </dsp:txBody>
      <dsp:txXfrm rot="10800000">
        <a:off x="0" y="5086785"/>
        <a:ext cx="12049125" cy="667531"/>
      </dsp:txXfrm>
    </dsp:sp>
    <dsp:sp modelId="{E1C4B713-491A-473F-88CA-77A5FE490FC4}">
      <dsp:nvSpPr>
        <dsp:cNvPr id="0" name=""/>
        <dsp:cNvSpPr/>
      </dsp:nvSpPr>
      <dsp:spPr>
        <a:xfrm rot="10800000">
          <a:off x="0" y="4069469"/>
          <a:ext cx="12049125" cy="1027335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Художественное и эстетическое просвещение является в настоящее время одним из основных и должно решать задачи массового эстетического воспитания населения, формирования художественной культуры личности и создания условий для приобщения населения к художественным ценностям</a:t>
          </a:r>
        </a:p>
      </dsp:txBody>
      <dsp:txXfrm rot="10800000">
        <a:off x="0" y="4069469"/>
        <a:ext cx="12049125" cy="667531"/>
      </dsp:txXfrm>
    </dsp:sp>
    <dsp:sp modelId="{04C95E06-53AA-4E6C-920E-7421F7A258BD}">
      <dsp:nvSpPr>
        <dsp:cNvPr id="0" name=""/>
        <dsp:cNvSpPr/>
      </dsp:nvSpPr>
      <dsp:spPr>
        <a:xfrm rot="10800000">
          <a:off x="0" y="3052153"/>
          <a:ext cx="12049125" cy="1027335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Особенностями нравственного просвещения являются по­иск методов ненасильственного развития личности и возвраще­ние человека к идеалам добра, справедливости и милосердия.</a:t>
          </a:r>
        </a:p>
      </dsp:txBody>
      <dsp:txXfrm rot="10800000">
        <a:off x="0" y="3052153"/>
        <a:ext cx="12049125" cy="667531"/>
      </dsp:txXfrm>
    </dsp:sp>
    <dsp:sp modelId="{23065571-707C-4CA5-B53B-F7C30610A299}">
      <dsp:nvSpPr>
        <dsp:cNvPr id="0" name=""/>
        <dsp:cNvSpPr/>
      </dsp:nvSpPr>
      <dsp:spPr>
        <a:xfrm rot="10800000">
          <a:off x="0" y="2034837"/>
          <a:ext cx="12049125" cy="1027335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Экономическое просвещение ставит своей задачей развитие у населения гибкого экономического мышления в сфере произ­водственных и внепроизводственных отношений.</a:t>
          </a:r>
        </a:p>
      </dsp:txBody>
      <dsp:txXfrm rot="10800000">
        <a:off x="0" y="2034837"/>
        <a:ext cx="12049125" cy="667531"/>
      </dsp:txXfrm>
    </dsp:sp>
    <dsp:sp modelId="{FF8267FC-BCB8-480A-BFD3-83AEFACB1B8D}">
      <dsp:nvSpPr>
        <dsp:cNvPr id="0" name=""/>
        <dsp:cNvSpPr/>
      </dsp:nvSpPr>
      <dsp:spPr>
        <a:xfrm rot="10800000">
          <a:off x="0" y="1017521"/>
          <a:ext cx="12049125" cy="1027335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Основными задачами историко-кулыпурного направления является привлечение населения для участия в охране и освое­нии историко-культурной и экологической среды своего региона, а также сохранение исторической памяти народа и воспитание молодежи на основе контакта с историей и культурой</a:t>
          </a:r>
        </a:p>
      </dsp:txBody>
      <dsp:txXfrm rot="10800000">
        <a:off x="0" y="1017521"/>
        <a:ext cx="12049125" cy="667531"/>
      </dsp:txXfrm>
    </dsp:sp>
    <dsp:sp modelId="{B227F4E9-F372-40AD-8DE1-5F972510E110}">
      <dsp:nvSpPr>
        <dsp:cNvPr id="0" name=""/>
        <dsp:cNvSpPr/>
      </dsp:nvSpPr>
      <dsp:spPr>
        <a:xfrm rot="10800000">
          <a:off x="0" y="205"/>
          <a:ext cx="12049125" cy="102733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Политическое просвещение является одним из основных и приоритетных в деятельности учреждений культуры и досуга, и оно направлено на активное привлечение населения страны к государ­ственной и общественной жизни страны; на раскрытие общих зако­номерностей внешней и внутренней политики государства.</a:t>
          </a:r>
        </a:p>
      </dsp:txBody>
      <dsp:txXfrm rot="10800000">
        <a:off x="0" y="205"/>
        <a:ext cx="12049125" cy="667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BD7BB-E66E-4531-A965-5A3A19BD619F}">
      <dsp:nvSpPr>
        <dsp:cNvPr id="0" name=""/>
        <dsp:cNvSpPr/>
      </dsp:nvSpPr>
      <dsp:spPr>
        <a:xfrm>
          <a:off x="-51" y="214661"/>
          <a:ext cx="10274140" cy="1112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Социальная информация - это информация, создаваемая и передаваемая людьми, отражающая определенные знания, эмоции, волевые воздействия, включенные в коммуникацион­ный процесс</a:t>
          </a:r>
        </a:p>
      </dsp:txBody>
      <dsp:txXfrm>
        <a:off x="32533" y="247245"/>
        <a:ext cx="8257459" cy="1047337"/>
      </dsp:txXfrm>
    </dsp:sp>
    <dsp:sp modelId="{59334962-3A8F-4C61-9523-2B4773721775}">
      <dsp:nvSpPr>
        <dsp:cNvPr id="0" name=""/>
        <dsp:cNvSpPr/>
      </dsp:nvSpPr>
      <dsp:spPr>
        <a:xfrm>
          <a:off x="576279" y="1670076"/>
          <a:ext cx="10274140" cy="12540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15000"/>
                <a:satMod val="180000"/>
              </a:schemeClr>
            </a:gs>
            <a:gs pos="50000">
              <a:schemeClr val="accent4">
                <a:hueOff val="-2232385"/>
                <a:satOff val="13449"/>
                <a:lumOff val="1078"/>
                <a:alphaOff val="0"/>
                <a:shade val="45000"/>
                <a:satMod val="170000"/>
              </a:schemeClr>
            </a:gs>
            <a:gs pos="70000">
              <a:schemeClr val="accent4">
                <a:hueOff val="-2232385"/>
                <a:satOff val="13449"/>
                <a:lumOff val="107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СМИ - вполне самостоятельная </a:t>
          </a:r>
          <a:r>
            <a:rPr lang="ru-RU" sz="1400" kern="1200" dirty="0" err="1">
              <a:latin typeface="+mj-lt"/>
            </a:rPr>
            <a:t>социокулътурная</a:t>
          </a:r>
          <a:r>
            <a:rPr lang="ru-RU" sz="1400" kern="1200" dirty="0">
              <a:latin typeface="+mj-lt"/>
            </a:rPr>
            <a:t> система в информационном обществе, которую с учреждениями досуга объ­единяет принадлежность к массовым коммуникациям, играющим значительную роль в формировании общественного мнения, об­щественного сознания и поведения. </a:t>
          </a:r>
        </a:p>
      </dsp:txBody>
      <dsp:txXfrm>
        <a:off x="613009" y="1706806"/>
        <a:ext cx="8051137" cy="1180594"/>
      </dsp:txXfrm>
    </dsp:sp>
    <dsp:sp modelId="{B1AB2B16-2417-4813-9AEA-700841944A43}">
      <dsp:nvSpPr>
        <dsp:cNvPr id="0" name=""/>
        <dsp:cNvSpPr/>
      </dsp:nvSpPr>
      <dsp:spPr>
        <a:xfrm>
          <a:off x="717397" y="3420569"/>
          <a:ext cx="11366692" cy="3148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15000"/>
                <a:satMod val="180000"/>
              </a:schemeClr>
            </a:gs>
            <a:gs pos="50000">
              <a:schemeClr val="accent4">
                <a:hueOff val="-4464770"/>
                <a:satOff val="26899"/>
                <a:lumOff val="2156"/>
                <a:alphaOff val="0"/>
                <a:shade val="45000"/>
                <a:satMod val="170000"/>
              </a:schemeClr>
            </a:gs>
            <a:gs pos="70000">
              <a:schemeClr val="accent4">
                <a:hueOff val="-4464770"/>
                <a:satOff val="26899"/>
                <a:lumOff val="215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Исторически </a:t>
          </a:r>
          <a:r>
            <a:rPr lang="ru-RU" sz="1400" kern="1200" dirty="0">
              <a:latin typeface="+mj-lt"/>
            </a:rPr>
            <a:t>сложились сле­дующие способы их взаимовлияния и взаимодействия: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тиражирование в учреждениях культуры и досуга форм, родившихся на радио, ТВ.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конкурсные программы: КВН, «А ну-ка, девушки!», «А+Б» (агитбригад), «Алло, мы ищем таланты!»;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театрализованные информационно-развлекательные про­граммы: «От всей души», «Огонек», «С добрым утром»;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интеллектуальные шоу: «Счастливый случай», «Что? Где? Когда?», «Брейн-ринг», «Умники и умницы»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практика образовательных программ на радио, ТВ, специальных периодических изданий и отдельных рубрик в по­мощь школьникам, студентам, всем желающим получить ту или иную полезную информацию;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освещение в СМИ проблем культуры, искусства, досу­га; популяризация культурно-досуговых программ, рекламная информация.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развитие новых форм досуга на основе современной ин­формационно-коммуникативной техники: интернет-кафе, интернет-клубы, компьютерные классы, холлы, центры; виртуаль­ные шоу, вакационные парки, электронные библиотеки</a:t>
          </a:r>
        </a:p>
      </dsp:txBody>
      <dsp:txXfrm>
        <a:off x="809615" y="3512787"/>
        <a:ext cx="8804130" cy="2964125"/>
      </dsp:txXfrm>
    </dsp:sp>
    <dsp:sp modelId="{041D54E2-9E69-42CB-B24E-B01952270464}">
      <dsp:nvSpPr>
        <dsp:cNvPr id="0" name=""/>
        <dsp:cNvSpPr/>
      </dsp:nvSpPr>
      <dsp:spPr>
        <a:xfrm>
          <a:off x="8834196" y="855352"/>
          <a:ext cx="1243001" cy="124300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9113871" y="855352"/>
        <a:ext cx="683651" cy="935358"/>
      </dsp:txXfrm>
    </dsp:sp>
    <dsp:sp modelId="{F8A2DDC6-7106-4126-A18B-917ACB395E75}">
      <dsp:nvSpPr>
        <dsp:cNvPr id="0" name=""/>
        <dsp:cNvSpPr/>
      </dsp:nvSpPr>
      <dsp:spPr>
        <a:xfrm>
          <a:off x="9721695" y="2711682"/>
          <a:ext cx="1243001" cy="124300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10001370" y="2711682"/>
        <a:ext cx="683651" cy="9353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F4581-D1A1-4DBF-99EB-00BAB4D9EC9A}">
      <dsp:nvSpPr>
        <dsp:cNvPr id="0" name=""/>
        <dsp:cNvSpPr/>
      </dsp:nvSpPr>
      <dsp:spPr>
        <a:xfrm>
          <a:off x="3473192" y="1549510"/>
          <a:ext cx="765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5186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3835891" y="1591247"/>
        <a:ext cx="39789" cy="7965"/>
      </dsp:txXfrm>
    </dsp:sp>
    <dsp:sp modelId="{916E35FC-635A-4C73-A426-06DE79C8CE83}">
      <dsp:nvSpPr>
        <dsp:cNvPr id="0" name=""/>
        <dsp:cNvSpPr/>
      </dsp:nvSpPr>
      <dsp:spPr>
        <a:xfrm>
          <a:off x="15051" y="504404"/>
          <a:ext cx="3459941" cy="21816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Непрерывное образование в течение всей жизни - норма большинства.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Всевозможные курсы, стажировки, открытые семина­ры для взрослых, открытые школы (школы выживания, школы диабетиков, школы для родителей), студии, литературные клубы, спич-клубы, клубы юных фермеров.</a:t>
          </a:r>
        </a:p>
      </dsp:txBody>
      <dsp:txXfrm>
        <a:off x="15051" y="504404"/>
        <a:ext cx="3459941" cy="2181652"/>
      </dsp:txXfrm>
    </dsp:sp>
    <dsp:sp modelId="{27EDAC81-8A6C-4F0A-B379-90F565131EB6}">
      <dsp:nvSpPr>
        <dsp:cNvPr id="0" name=""/>
        <dsp:cNvSpPr/>
      </dsp:nvSpPr>
      <dsp:spPr>
        <a:xfrm>
          <a:off x="7728920" y="1549510"/>
          <a:ext cx="76518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65186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8091619" y="1591247"/>
        <a:ext cx="39789" cy="7965"/>
      </dsp:txXfrm>
    </dsp:sp>
    <dsp:sp modelId="{2DC1CE07-4F0A-4D7B-A96F-F7015503A922}">
      <dsp:nvSpPr>
        <dsp:cNvPr id="0" name=""/>
        <dsp:cNvSpPr/>
      </dsp:nvSpPr>
      <dsp:spPr>
        <a:xfrm>
          <a:off x="4270779" y="733009"/>
          <a:ext cx="3459941" cy="17244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Высока досуговая активность пожилых, людей.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Многие обретают дополнительные навы­ки, новые профессии; спрос на информационно-познавательные, образовательные формы велик. </a:t>
          </a:r>
        </a:p>
      </dsp:txBody>
      <dsp:txXfrm>
        <a:off x="4270779" y="733009"/>
        <a:ext cx="3459941" cy="1724441"/>
      </dsp:txXfrm>
    </dsp:sp>
    <dsp:sp modelId="{343F8EF1-251D-461C-A859-028740848B4B}">
      <dsp:nvSpPr>
        <dsp:cNvPr id="0" name=""/>
        <dsp:cNvSpPr/>
      </dsp:nvSpPr>
      <dsp:spPr>
        <a:xfrm>
          <a:off x="5921517" y="2631412"/>
          <a:ext cx="4334960" cy="818030"/>
        </a:xfrm>
        <a:custGeom>
          <a:avLst/>
          <a:gdLst/>
          <a:ahLst/>
          <a:cxnLst/>
          <a:rect l="0" t="0" r="0" b="0"/>
          <a:pathLst>
            <a:path>
              <a:moveTo>
                <a:pt x="4334960" y="0"/>
              </a:moveTo>
              <a:lnTo>
                <a:pt x="4334960" y="426115"/>
              </a:lnTo>
              <a:lnTo>
                <a:pt x="0" y="426115"/>
              </a:lnTo>
              <a:lnTo>
                <a:pt x="0" y="81803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978566" y="3036445"/>
        <a:ext cx="220862" cy="7965"/>
      </dsp:txXfrm>
    </dsp:sp>
    <dsp:sp modelId="{AD83FAC7-9AF5-4620-82C2-23B41523D35C}">
      <dsp:nvSpPr>
        <dsp:cNvPr id="0" name=""/>
        <dsp:cNvSpPr/>
      </dsp:nvSpPr>
      <dsp:spPr>
        <a:xfrm>
          <a:off x="8526507" y="557247"/>
          <a:ext cx="3459941" cy="20759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Общество и государство, органи­зуя содержательный досуг людей «третьего возраста», обеспечи­вают формирование образцов, на которые будут равняться дети и внуки</a:t>
          </a:r>
        </a:p>
      </dsp:txBody>
      <dsp:txXfrm>
        <a:off x="8526507" y="557247"/>
        <a:ext cx="3459941" cy="2075964"/>
      </dsp:txXfrm>
    </dsp:sp>
    <dsp:sp modelId="{97F55988-7503-48A8-A3E2-EF6CCDD1AD12}">
      <dsp:nvSpPr>
        <dsp:cNvPr id="0" name=""/>
        <dsp:cNvSpPr/>
      </dsp:nvSpPr>
      <dsp:spPr>
        <a:xfrm>
          <a:off x="15051" y="3481842"/>
          <a:ext cx="11812931" cy="2786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Современные информационно-просветительные технологии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Отечественные технологии образовательно-развивающего до­суга наряду с традиционными подходами используют новые идеи.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Развивающаяся инфраструктура молодежного досуга (Цен­тры досуга молодежи, Дома молодежи, хобби-центры, Центры технического и художественного творчества, учреждения вне­школьного образования и воспитания) позволяет осуществлять образовательные и информационно-познавательные программы . в них освещаются следующие аспекты: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культура политической информации, обсуждение, ком­ментарии, оценка политической жизни в обществе, в мире;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речевая коммуникация - культура речи, </a:t>
          </a:r>
          <a:r>
            <a:rPr lang="ru-RU" sz="1400" kern="1200" dirty="0" err="1">
              <a:latin typeface="+mj-lt"/>
            </a:rPr>
            <a:t>дебатирование</a:t>
          </a:r>
          <a:r>
            <a:rPr lang="ru-RU" sz="1400" kern="1200" dirty="0">
              <a:latin typeface="+mj-lt"/>
            </a:rPr>
            <a:t>, искусство полемики, публичной речи, журналистские навыки;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</a:t>
          </a:r>
          <a:r>
            <a:rPr lang="ru-RU" sz="1400" kern="1200" dirty="0" err="1">
              <a:latin typeface="+mj-lt"/>
            </a:rPr>
            <a:t>политменеджмент</a:t>
          </a:r>
          <a:r>
            <a:rPr lang="ru-RU" sz="1400" kern="1200" dirty="0">
              <a:latin typeface="+mj-lt"/>
            </a:rPr>
            <a:t> - развитие навыков управления, орга­низаторской деятельности в политике;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  методика предвыборных технологий;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овладение цивилизованными методиками политического маркетинга: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подготовка молодежи к активной общественно-поли­тической жизни, к грамотным общественным действиям: защита прав, участие в митингах, манифестациях.</a:t>
          </a:r>
        </a:p>
      </dsp:txBody>
      <dsp:txXfrm>
        <a:off x="15051" y="3481842"/>
        <a:ext cx="11812931" cy="27860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4923C-1E2E-4FFC-A741-D574C9C700B7}">
      <dsp:nvSpPr>
        <dsp:cNvPr id="0" name=""/>
        <dsp:cNvSpPr/>
      </dsp:nvSpPr>
      <dsp:spPr>
        <a:xfrm>
          <a:off x="914399" y="0"/>
          <a:ext cx="10363200" cy="6858000"/>
        </a:xfrm>
        <a:prstGeom prst="rightArrow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D37279B-2D78-4112-BA71-FEDA137AC4E5}">
      <dsp:nvSpPr>
        <dsp:cNvPr id="0" name=""/>
        <dsp:cNvSpPr/>
      </dsp:nvSpPr>
      <dsp:spPr>
        <a:xfrm>
          <a:off x="3210" y="2390767"/>
          <a:ext cx="4453607" cy="2076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Массовое культурологическое просвещение подразумевает и актуальное сегодня медиаобразование - подготовку молодежи к более углубленному восприятию кино, телевидения, видеопрограмм и других средств массовой коммуникации.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>
              <a:latin typeface="+mj-lt"/>
            </a:rPr>
            <a:t>Остро </a:t>
          </a:r>
          <a:r>
            <a:rPr lang="ru-RU" sz="1400" kern="1200" dirty="0">
              <a:latin typeface="+mj-lt"/>
            </a:rPr>
            <a:t>встает вопрос иммунитета против «кислотности» массовой культуры.</a:t>
          </a:r>
        </a:p>
      </dsp:txBody>
      <dsp:txXfrm>
        <a:off x="104575" y="2492132"/>
        <a:ext cx="4250877" cy="1873735"/>
      </dsp:txXfrm>
    </dsp:sp>
    <dsp:sp modelId="{FD3409A2-853B-466C-ACFE-CE17BA6ABB42}">
      <dsp:nvSpPr>
        <dsp:cNvPr id="0" name=""/>
        <dsp:cNvSpPr/>
      </dsp:nvSpPr>
      <dsp:spPr>
        <a:xfrm>
          <a:off x="4824125" y="2057400"/>
          <a:ext cx="7364663" cy="27432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15000"/>
                <a:satMod val="180000"/>
              </a:schemeClr>
            </a:gs>
            <a:gs pos="50000">
              <a:schemeClr val="accent5">
                <a:hueOff val="-9933876"/>
                <a:satOff val="39811"/>
                <a:lumOff val="8628"/>
                <a:alphaOff val="0"/>
                <a:shade val="45000"/>
                <a:satMod val="170000"/>
              </a:schemeClr>
            </a:gs>
            <a:gs pos="70000">
              <a:schemeClr val="accent5">
                <a:hueOff val="-9933876"/>
                <a:satOff val="39811"/>
                <a:lumOff val="8628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latin typeface="+mj-lt"/>
            </a:rPr>
            <a:t>На стыке традиционных направлений информационно-просветительной деятельности жизнь подсказывает новые: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социально-досуговая терапия для детей, инвалидов, по­жилых людей;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обучение </a:t>
          </a:r>
          <a:r>
            <a:rPr lang="ru-RU" sz="1400" kern="1200" dirty="0" err="1">
              <a:latin typeface="+mj-lt"/>
            </a:rPr>
            <a:t>релаксаторским</a:t>
          </a:r>
          <a:r>
            <a:rPr lang="ru-RU" sz="1400" kern="1200" dirty="0">
              <a:latin typeface="+mj-lt"/>
            </a:rPr>
            <a:t> технологиям: от простейших до комплексных;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последовательное развитие навыков самоорганизации рационального досуга;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</a:t>
          </a:r>
          <a:r>
            <a:rPr lang="ru-RU" sz="1400" kern="1200" dirty="0" err="1">
              <a:latin typeface="+mj-lt"/>
            </a:rPr>
            <a:t>мультикультура</a:t>
          </a:r>
          <a:r>
            <a:rPr lang="ru-RU" sz="1400" kern="1200" dirty="0">
              <a:latin typeface="+mj-lt"/>
            </a:rPr>
            <a:t> в сфере досуга как новая модель организации социального поведения;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освоение новых технологий в социально-культурной сфере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создание эксклюзивных культурно-просветительских центров типа: «Высоцкий», «Маяковский», «Тарковский»; Центр мотоциклетной культуры, байкер-клубы; Центры национальной, этнической, фольклорной культуры и тому подобное;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+mj-lt"/>
            </a:rPr>
            <a:t>• строительство мультиплексов - кинотеатров будущего</a:t>
          </a:r>
        </a:p>
      </dsp:txBody>
      <dsp:txXfrm>
        <a:off x="4958037" y="2191312"/>
        <a:ext cx="7096839" cy="24753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72AF1-71F8-41BF-A58A-086A6C0F606E}">
      <dsp:nvSpPr>
        <dsp:cNvPr id="0" name=""/>
        <dsp:cNvSpPr/>
      </dsp:nvSpPr>
      <dsp:spPr>
        <a:xfrm>
          <a:off x="4266898" y="2752870"/>
          <a:ext cx="3695999" cy="1409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+mj-lt"/>
            </a:rPr>
            <a:t>Информационно-просветительские мероприятия</a:t>
          </a:r>
        </a:p>
      </dsp:txBody>
      <dsp:txXfrm>
        <a:off x="4808165" y="2959295"/>
        <a:ext cx="2613465" cy="996707"/>
      </dsp:txXfrm>
    </dsp:sp>
    <dsp:sp modelId="{4C32FDAB-B039-4B86-BD47-BC0C7D1A5B23}">
      <dsp:nvSpPr>
        <dsp:cNvPr id="0" name=""/>
        <dsp:cNvSpPr/>
      </dsp:nvSpPr>
      <dsp:spPr>
        <a:xfrm rot="16200000">
          <a:off x="5459553" y="2084422"/>
          <a:ext cx="1310690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1310690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6082131" y="2064758"/>
        <a:ext cx="65534" cy="65534"/>
      </dsp:txXfrm>
    </dsp:sp>
    <dsp:sp modelId="{F3E6E0E2-823A-403F-A5A7-639618D0FC89}">
      <dsp:nvSpPr>
        <dsp:cNvPr id="0" name=""/>
        <dsp:cNvSpPr/>
      </dsp:nvSpPr>
      <dsp:spPr>
        <a:xfrm>
          <a:off x="4128691" y="253530"/>
          <a:ext cx="3972412" cy="11886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1.Включение вопросов о сохранении здоровья в методические совещания</a:t>
          </a:r>
        </a:p>
      </dsp:txBody>
      <dsp:txXfrm>
        <a:off x="4710437" y="427604"/>
        <a:ext cx="2808920" cy="840501"/>
      </dsp:txXfrm>
    </dsp:sp>
    <dsp:sp modelId="{132BC9FF-E175-4A77-945B-FCCCD5BF33BF}">
      <dsp:nvSpPr>
        <dsp:cNvPr id="0" name=""/>
        <dsp:cNvSpPr/>
      </dsp:nvSpPr>
      <dsp:spPr>
        <a:xfrm rot="20040835">
          <a:off x="7194187" y="2631727"/>
          <a:ext cx="1176531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1176531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753039" y="2615416"/>
        <a:ext cx="58826" cy="58826"/>
      </dsp:txXfrm>
    </dsp:sp>
    <dsp:sp modelId="{C86D2A1C-D95B-466E-B953-C066B0AEEF70}">
      <dsp:nvSpPr>
        <dsp:cNvPr id="0" name=""/>
        <dsp:cNvSpPr/>
      </dsp:nvSpPr>
      <dsp:spPr>
        <a:xfrm>
          <a:off x="7657465" y="1232617"/>
          <a:ext cx="3396007" cy="129094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2. Внедрение информации о ЗОЖ в предметы</a:t>
          </a:r>
        </a:p>
      </dsp:txBody>
      <dsp:txXfrm>
        <a:off x="8154799" y="1421672"/>
        <a:ext cx="2401339" cy="912838"/>
      </dsp:txXfrm>
    </dsp:sp>
    <dsp:sp modelId="{F136C0C4-5802-4B52-A782-36D6EB9E3CF5}">
      <dsp:nvSpPr>
        <dsp:cNvPr id="0" name=""/>
        <dsp:cNvSpPr/>
      </dsp:nvSpPr>
      <dsp:spPr>
        <a:xfrm rot="377121">
          <a:off x="7888504" y="3673501"/>
          <a:ext cx="610237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610237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8178366" y="3671348"/>
        <a:ext cx="30511" cy="30511"/>
      </dsp:txXfrm>
    </dsp:sp>
    <dsp:sp modelId="{9D72847B-B7AE-46FD-9392-DD8D44E880CF}">
      <dsp:nvSpPr>
        <dsp:cNvPr id="0" name=""/>
        <dsp:cNvSpPr/>
      </dsp:nvSpPr>
      <dsp:spPr>
        <a:xfrm>
          <a:off x="8455593" y="3262988"/>
          <a:ext cx="2750463" cy="1207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3. Цикл классных часов по </a:t>
          </a:r>
          <a:r>
            <a:rPr lang="ru-RU" sz="1400" kern="1200" dirty="0" err="1">
              <a:latin typeface="+mj-lt"/>
            </a:rPr>
            <a:t>здоровьесберегающей</a:t>
          </a:r>
          <a:r>
            <a:rPr lang="ru-RU" sz="1400" kern="1200" dirty="0">
              <a:latin typeface="+mj-lt"/>
            </a:rPr>
            <a:t> тематике</a:t>
          </a:r>
        </a:p>
      </dsp:txBody>
      <dsp:txXfrm>
        <a:off x="8858389" y="3439878"/>
        <a:ext cx="1944871" cy="854101"/>
      </dsp:txXfrm>
    </dsp:sp>
    <dsp:sp modelId="{7D0BF0AD-68B4-4E21-9EB3-FB47BC4EFFB0}">
      <dsp:nvSpPr>
        <dsp:cNvPr id="0" name=""/>
        <dsp:cNvSpPr/>
      </dsp:nvSpPr>
      <dsp:spPr>
        <a:xfrm rot="2530625">
          <a:off x="6615800" y="4654381"/>
          <a:ext cx="1668865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1668865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>
        <a:off x="7408511" y="4625762"/>
        <a:ext cx="83443" cy="83443"/>
      </dsp:txXfrm>
    </dsp:sp>
    <dsp:sp modelId="{181B2B32-BB08-4808-B09F-6319905A1AB4}">
      <dsp:nvSpPr>
        <dsp:cNvPr id="0" name=""/>
        <dsp:cNvSpPr/>
      </dsp:nvSpPr>
      <dsp:spPr>
        <a:xfrm>
          <a:off x="7207875" y="5156388"/>
          <a:ext cx="3088659" cy="138140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4. Систематические и периодические внеклассные мероприятия по привитию здорового образа жизни</a:t>
          </a:r>
        </a:p>
      </dsp:txBody>
      <dsp:txXfrm>
        <a:off x="7660199" y="5358690"/>
        <a:ext cx="2184011" cy="976800"/>
      </dsp:txXfrm>
    </dsp:sp>
    <dsp:sp modelId="{7A65E714-9648-4368-906F-FC05476C61BF}">
      <dsp:nvSpPr>
        <dsp:cNvPr id="0" name=""/>
        <dsp:cNvSpPr/>
      </dsp:nvSpPr>
      <dsp:spPr>
        <a:xfrm rot="8086809">
          <a:off x="4067994" y="4683744"/>
          <a:ext cx="1634358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1634358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844314" y="4655988"/>
        <a:ext cx="81717" cy="81717"/>
      </dsp:txXfrm>
    </dsp:sp>
    <dsp:sp modelId="{0C9C9A9A-AE72-482C-93AA-CD1087D7DA54}">
      <dsp:nvSpPr>
        <dsp:cNvPr id="0" name=""/>
        <dsp:cNvSpPr/>
      </dsp:nvSpPr>
      <dsp:spPr>
        <a:xfrm>
          <a:off x="1847863" y="5232584"/>
          <a:ext cx="3640494" cy="138140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5. Просветительская деятельность среди родителей учащихся, вовлечение во внеклассную работу оздоровительного характера.</a:t>
          </a:r>
        </a:p>
      </dsp:txBody>
      <dsp:txXfrm>
        <a:off x="2381001" y="5434886"/>
        <a:ext cx="2574218" cy="976800"/>
      </dsp:txXfrm>
    </dsp:sp>
    <dsp:sp modelId="{47C75A5B-CEA9-420A-A790-A05AD3CB0045}">
      <dsp:nvSpPr>
        <dsp:cNvPr id="0" name=""/>
        <dsp:cNvSpPr/>
      </dsp:nvSpPr>
      <dsp:spPr>
        <a:xfrm rot="10377257">
          <a:off x="3993921" y="3684170"/>
          <a:ext cx="364365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364365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166995" y="3688164"/>
        <a:ext cx="18218" cy="18218"/>
      </dsp:txXfrm>
    </dsp:sp>
    <dsp:sp modelId="{FCE4AA34-F26D-4A5B-AC7B-860E3DD76E90}">
      <dsp:nvSpPr>
        <dsp:cNvPr id="0" name=""/>
        <dsp:cNvSpPr/>
      </dsp:nvSpPr>
      <dsp:spPr>
        <a:xfrm>
          <a:off x="757338" y="3291573"/>
          <a:ext cx="3321356" cy="12459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6. Выступление школьной агитбригады</a:t>
          </a:r>
        </a:p>
      </dsp:txBody>
      <dsp:txXfrm>
        <a:off x="1243739" y="3474043"/>
        <a:ext cx="2348554" cy="881040"/>
      </dsp:txXfrm>
    </dsp:sp>
    <dsp:sp modelId="{69E7F62B-737D-4D45-9265-5738004654D6}">
      <dsp:nvSpPr>
        <dsp:cNvPr id="0" name=""/>
        <dsp:cNvSpPr/>
      </dsp:nvSpPr>
      <dsp:spPr>
        <a:xfrm rot="12564288">
          <a:off x="4134816" y="2613052"/>
          <a:ext cx="1009412" cy="26204"/>
        </a:xfrm>
        <a:custGeom>
          <a:avLst/>
          <a:gdLst/>
          <a:ahLst/>
          <a:cxnLst/>
          <a:rect l="0" t="0" r="0" b="0"/>
          <a:pathLst>
            <a:path>
              <a:moveTo>
                <a:pt x="0" y="13102"/>
              </a:moveTo>
              <a:lnTo>
                <a:pt x="1009412" y="13102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+mj-lt"/>
          </a:endParaRPr>
        </a:p>
      </dsp:txBody>
      <dsp:txXfrm rot="10800000">
        <a:off x="4614287" y="2600919"/>
        <a:ext cx="50470" cy="50470"/>
      </dsp:txXfrm>
    </dsp:sp>
    <dsp:sp modelId="{1C9C2510-EEC2-4FF6-9D24-6F27CD18A749}">
      <dsp:nvSpPr>
        <dsp:cNvPr id="0" name=""/>
        <dsp:cNvSpPr/>
      </dsp:nvSpPr>
      <dsp:spPr>
        <a:xfrm>
          <a:off x="1510195" y="1037660"/>
          <a:ext cx="3299777" cy="15094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7. Проведение выставок рисунков обучающихся по теме « За здоровый образ жизни»</a:t>
          </a:r>
        </a:p>
      </dsp:txBody>
      <dsp:txXfrm>
        <a:off x="1993436" y="1258710"/>
        <a:ext cx="2333295" cy="10673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40670-F360-42C2-839E-C5B14C789C37}">
      <dsp:nvSpPr>
        <dsp:cNvPr id="0" name=""/>
        <dsp:cNvSpPr/>
      </dsp:nvSpPr>
      <dsp:spPr>
        <a:xfrm rot="5400000">
          <a:off x="1076566" y="792606"/>
          <a:ext cx="705322" cy="802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B9789E-B98E-45A1-9163-A6D14C4781EC}">
      <dsp:nvSpPr>
        <dsp:cNvPr id="0" name=""/>
        <dsp:cNvSpPr/>
      </dsp:nvSpPr>
      <dsp:spPr>
        <a:xfrm>
          <a:off x="63684" y="29602"/>
          <a:ext cx="3744741" cy="8311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Одним из ключевых понятий в информационно-просветительной деятельности является общественное мнение как состояние массового сознания.</a:t>
          </a:r>
        </a:p>
      </dsp:txBody>
      <dsp:txXfrm>
        <a:off x="104263" y="70181"/>
        <a:ext cx="3663583" cy="749947"/>
      </dsp:txXfrm>
    </dsp:sp>
    <dsp:sp modelId="{C1602C5E-7ABE-48D3-A8ED-B98363D35110}">
      <dsp:nvSpPr>
        <dsp:cNvPr id="0" name=""/>
        <dsp:cNvSpPr/>
      </dsp:nvSpPr>
      <dsp:spPr>
        <a:xfrm>
          <a:off x="2529729" y="108867"/>
          <a:ext cx="863563" cy="67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5770-E444-4DA1-A543-70D11BA7C82F}">
      <dsp:nvSpPr>
        <dsp:cNvPr id="0" name=""/>
        <dsp:cNvSpPr/>
      </dsp:nvSpPr>
      <dsp:spPr>
        <a:xfrm rot="5400000">
          <a:off x="2897289" y="1669623"/>
          <a:ext cx="705322" cy="802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884DB43-631F-4CBC-9D43-95F6F9395C90}">
      <dsp:nvSpPr>
        <dsp:cNvPr id="0" name=""/>
        <dsp:cNvSpPr/>
      </dsp:nvSpPr>
      <dsp:spPr>
        <a:xfrm>
          <a:off x="1861160" y="963207"/>
          <a:ext cx="2867017" cy="83110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 Влияние на него, формирование объективных суждений, оценок, правил, норм - важная социально-культурная задача. </a:t>
          </a:r>
        </a:p>
      </dsp:txBody>
      <dsp:txXfrm>
        <a:off x="1901739" y="1003786"/>
        <a:ext cx="2785859" cy="749947"/>
      </dsp:txXfrm>
    </dsp:sp>
    <dsp:sp modelId="{47581AA3-56D6-4626-83BE-F6EEEEADAE8E}">
      <dsp:nvSpPr>
        <dsp:cNvPr id="0" name=""/>
        <dsp:cNvSpPr/>
      </dsp:nvSpPr>
      <dsp:spPr>
        <a:xfrm>
          <a:off x="3888343" y="1042472"/>
          <a:ext cx="863563" cy="67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A1B9F-466B-446D-835D-F09B32FF7039}">
      <dsp:nvSpPr>
        <dsp:cNvPr id="0" name=""/>
        <dsp:cNvSpPr/>
      </dsp:nvSpPr>
      <dsp:spPr>
        <a:xfrm rot="5400000">
          <a:off x="4242407" y="2994849"/>
          <a:ext cx="705322" cy="802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829C350-C016-467B-9137-CF9392214255}">
      <dsp:nvSpPr>
        <dsp:cNvPr id="0" name=""/>
        <dsp:cNvSpPr/>
      </dsp:nvSpPr>
      <dsp:spPr>
        <a:xfrm>
          <a:off x="3658635" y="1896812"/>
          <a:ext cx="3304555" cy="125363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На формирование общественного мнения направлены сегодня конференции, пресс-конференции, презентации, аукционы идеи, интеллектуальные шоу, рекламная информация. </a:t>
          </a:r>
        </a:p>
      </dsp:txBody>
      <dsp:txXfrm>
        <a:off x="3719843" y="1958020"/>
        <a:ext cx="3182139" cy="1131214"/>
      </dsp:txXfrm>
    </dsp:sp>
    <dsp:sp modelId="{C734C15A-791A-46F8-B007-855972593E63}">
      <dsp:nvSpPr>
        <dsp:cNvPr id="0" name=""/>
        <dsp:cNvSpPr/>
      </dsp:nvSpPr>
      <dsp:spPr>
        <a:xfrm>
          <a:off x="5904587" y="2187340"/>
          <a:ext cx="863563" cy="67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2961-31F2-4416-8BF5-A92D2536DF04}">
      <dsp:nvSpPr>
        <dsp:cNvPr id="0" name=""/>
        <dsp:cNvSpPr/>
      </dsp:nvSpPr>
      <dsp:spPr>
        <a:xfrm rot="5400000">
          <a:off x="6065887" y="4677640"/>
          <a:ext cx="1587222" cy="80298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DF9651-23DB-4A16-A19B-51B3947F352A}">
      <dsp:nvSpPr>
        <dsp:cNvPr id="0" name=""/>
        <dsp:cNvSpPr/>
      </dsp:nvSpPr>
      <dsp:spPr>
        <a:xfrm>
          <a:off x="5507939" y="3321804"/>
          <a:ext cx="2829177" cy="10257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Но здесь же возникают и новые проблемы: реклама становится искусством, в то же время происходит умирание искусства в рекламе.</a:t>
          </a:r>
        </a:p>
      </dsp:txBody>
      <dsp:txXfrm>
        <a:off x="5558021" y="3371886"/>
        <a:ext cx="2729013" cy="925594"/>
      </dsp:txXfrm>
    </dsp:sp>
    <dsp:sp modelId="{8A8519F9-DA4F-4954-921A-86AEF60FB690}">
      <dsp:nvSpPr>
        <dsp:cNvPr id="0" name=""/>
        <dsp:cNvSpPr/>
      </dsp:nvSpPr>
      <dsp:spPr>
        <a:xfrm>
          <a:off x="7464374" y="3218272"/>
          <a:ext cx="863563" cy="67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A162C2-C500-4711-9A80-56B8C3120237}">
      <dsp:nvSpPr>
        <dsp:cNvPr id="0" name=""/>
        <dsp:cNvSpPr/>
      </dsp:nvSpPr>
      <dsp:spPr>
        <a:xfrm>
          <a:off x="7253587" y="4513562"/>
          <a:ext cx="4646128" cy="23148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+mj-lt"/>
            </a:rPr>
            <a:t>В отличие от других социальных институтов, учреждения культуры создают для развития информационно-просветительской деятельности свою специфику: доступность, свободу выбора, нерегламентированный характер образовательных и познавательных программ, альтернативные методики, сочетающие научные и художественно-выразительные средства, гибкое реаги­рование на конъюнктуру досуговых интересов, возможность связать в единую социально-педагогическую цель информационную, образовательно-кружковую, индивидуально-консультационную работу</a:t>
          </a:r>
        </a:p>
      </dsp:txBody>
      <dsp:txXfrm>
        <a:off x="7366608" y="4626583"/>
        <a:ext cx="4420086" cy="2088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034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647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617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633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30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2966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199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8488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903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624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105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150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468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3925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3057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3108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2D6E202-B606-4609-B914-27C9371A1F6D}" type="datetime1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зрыв: 14 точек 1">
            <a:extLst>
              <a:ext uri="{FF2B5EF4-FFF2-40B4-BE49-F238E27FC236}">
                <a16:creationId xmlns:a16="http://schemas.microsoft.com/office/drawing/2014/main" id="{A88B12A3-0DB5-44B6-9D84-4E2BCBA97F3D}"/>
              </a:ext>
            </a:extLst>
          </p:cNvPr>
          <p:cNvSpPr/>
          <p:nvPr/>
        </p:nvSpPr>
        <p:spPr>
          <a:xfrm>
            <a:off x="147637" y="0"/>
            <a:ext cx="11896725" cy="2697837"/>
          </a:xfrm>
          <a:prstGeom prst="irregularSeal2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bg1"/>
                </a:solidFill>
                <a:latin typeface="+mj-lt"/>
              </a:rPr>
              <a:t>Процессы, обеспечивающие проведение информационно-просветительских мероприятий вариативных форматов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D6BD8-1A9B-4444-995B-15DB0CA9F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97838"/>
            <a:ext cx="3981449" cy="3513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F93E42-12AC-4AE8-AFA9-CD194358C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5323" y="2751594"/>
            <a:ext cx="3833811" cy="338250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A6C5A6-250F-4733-B3D4-7DC04BA8D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448" y="2697837"/>
            <a:ext cx="4333875" cy="35138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C556AE-C3F9-4F3F-9F7A-5E15F0829DCF}"/>
              </a:ext>
            </a:extLst>
          </p:cNvPr>
          <p:cNvSpPr/>
          <p:nvPr/>
        </p:nvSpPr>
        <p:spPr>
          <a:xfrm>
            <a:off x="0" y="6211669"/>
            <a:ext cx="12044361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bg1"/>
                </a:solidFill>
                <a:latin typeface="+mj-lt"/>
              </a:rPr>
              <a:t>Информационно-просветительная деятельность предпо­лагает в первую очередь удовлетворять человека в получе­нии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88351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3423D3-B426-4BC8-88AF-DBC10E936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6049" cy="43529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413F3F-7135-4C96-A1E6-E7CD880CC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4" y="3162300"/>
            <a:ext cx="58388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02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7A48A279-E8ED-4AEB-99A6-4C36BE309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442599"/>
              </p:ext>
            </p:extLst>
          </p:nvPr>
        </p:nvGraphicFramePr>
        <p:xfrm>
          <a:off x="66675" y="0"/>
          <a:ext cx="11944350" cy="675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078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F3665A-E7FE-45D0-AAD3-80CBB284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-40641"/>
            <a:ext cx="5344160" cy="3235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8CAA02-41D4-46CB-A181-347C22A30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79693"/>
            <a:ext cx="6705600" cy="35169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3194C-34B7-43E8-8373-2C4C92D34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280" y="3596639"/>
            <a:ext cx="6705600" cy="31816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DDF152-A4A9-4F73-9DD7-FC0C6DF55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" y="3194684"/>
            <a:ext cx="5486400" cy="35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4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2AC6FC-E311-4E35-A9D2-6D814087A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294640"/>
            <a:ext cx="1180592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0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59AFC3-E904-45F4-B63B-22BA5942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42875"/>
            <a:ext cx="118395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6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3B01A-4262-4562-BDAB-A1EC98423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"/>
            <a:ext cx="1154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3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463057-8660-4B13-B755-A05A728B9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" y="-1"/>
            <a:ext cx="5991225" cy="43814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774155-5555-4AEA-AAE5-E9958CF95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476501"/>
            <a:ext cx="6181725" cy="43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29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26060E-7772-44E5-B1B1-A60DC13D5F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3901" y="95251"/>
            <a:ext cx="11001374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25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8A688A7-1A74-4F22-9A99-BB863E4EB1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360477"/>
              </p:ext>
            </p:extLst>
          </p:nvPr>
        </p:nvGraphicFramePr>
        <p:xfrm>
          <a:off x="123825" y="0"/>
          <a:ext cx="11963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254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CD73C1A-9964-41D0-94C4-8313DF8364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919131"/>
              </p:ext>
            </p:extLst>
          </p:nvPr>
        </p:nvGraphicFramePr>
        <p:xfrm>
          <a:off x="0" y="66676"/>
          <a:ext cx="12192000" cy="679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31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id="{EA7E5243-F0F3-485C-B865-818B4308D068}"/>
              </a:ext>
            </a:extLst>
          </p:cNvPr>
          <p:cNvSpPr/>
          <p:nvPr/>
        </p:nvSpPr>
        <p:spPr>
          <a:xfrm>
            <a:off x="104775" y="0"/>
            <a:ext cx="11963400" cy="565785"/>
          </a:xfrm>
          <a:prstGeom prst="downArrowCallout">
            <a:avLst/>
          </a:prstGeom>
          <a:solidFill>
            <a:schemeClr val="accent2">
              <a:lumMod val="50000"/>
            </a:schemeClr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bg1"/>
                </a:solidFill>
                <a:latin typeface="+mj-lt"/>
              </a:rPr>
              <a:t>Задачи и основные направления информационно-просветительной деятельности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9192FD8-2108-4D33-BC44-228C5B13B9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733100"/>
              </p:ext>
            </p:extLst>
          </p:nvPr>
        </p:nvGraphicFramePr>
        <p:xfrm>
          <a:off x="104775" y="657224"/>
          <a:ext cx="11887200" cy="6200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146A98-46BD-4CEF-93BC-8FA37A308708}"/>
              </a:ext>
            </a:extLst>
          </p:cNvPr>
          <p:cNvSpPr/>
          <p:nvPr/>
        </p:nvSpPr>
        <p:spPr>
          <a:xfrm>
            <a:off x="123825" y="0"/>
            <a:ext cx="11991975" cy="6463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cap="all" dirty="0">
                <a:solidFill>
                  <a:schemeClr val="bg1"/>
                </a:solidFill>
                <a:latin typeface="+mj-lt"/>
              </a:rPr>
              <a:t>Типовая модель организации мероприятий по просвещению родителей в области дополнительного образования детей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F06667B-0D38-44F1-9526-DACC45A1E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2547664"/>
              </p:ext>
            </p:extLst>
          </p:nvPr>
        </p:nvGraphicFramePr>
        <p:xfrm>
          <a:off x="123825" y="646331"/>
          <a:ext cx="11991975" cy="621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94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4729DE5-0CBF-4460-A4E6-4624254A8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03190"/>
              </p:ext>
            </p:extLst>
          </p:nvPr>
        </p:nvGraphicFramePr>
        <p:xfrm>
          <a:off x="0" y="66675"/>
          <a:ext cx="12115800" cy="672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10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F57232E-1EC8-435F-9ED4-9F5AB7E57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346466"/>
              </p:ext>
            </p:extLst>
          </p:nvPr>
        </p:nvGraphicFramePr>
        <p:xfrm>
          <a:off x="66675" y="1"/>
          <a:ext cx="1198245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3EA015-F9AE-47FF-B32C-F70BCFE3379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2875" y="3267075"/>
            <a:ext cx="6657975" cy="37623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5239C4-02B9-479A-A1E7-5DB61E15B5B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00850" y="3267075"/>
            <a:ext cx="5391149" cy="376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5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B4D158-8E7C-4EB2-9A03-8665A93F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95251"/>
            <a:ext cx="116586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1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1E69C5F-E783-4031-8EAD-E867ED5DD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084710"/>
              </p:ext>
            </p:extLst>
          </p:nvPr>
        </p:nvGraphicFramePr>
        <p:xfrm>
          <a:off x="-1" y="0"/>
          <a:ext cx="12049125" cy="677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06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2D83E04-617D-4455-9D88-07CCD08FA0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214989"/>
              </p:ext>
            </p:extLst>
          </p:nvPr>
        </p:nvGraphicFramePr>
        <p:xfrm>
          <a:off x="1" y="369332"/>
          <a:ext cx="12087224" cy="637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5B8575-7E19-46FB-A14D-40E0ECABD7A0}"/>
              </a:ext>
            </a:extLst>
          </p:cNvPr>
          <p:cNvSpPr/>
          <p:nvPr/>
        </p:nvSpPr>
        <p:spPr>
          <a:xfrm>
            <a:off x="3409950" y="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atin typeface="+mj-lt"/>
              </a:rPr>
              <a:t>Социальная информация и ее свойства</a:t>
            </a:r>
          </a:p>
        </p:txBody>
      </p:sp>
    </p:spTree>
    <p:extLst>
      <p:ext uri="{BB962C8B-B14F-4D97-AF65-F5344CB8AC3E}">
        <p14:creationId xmlns:p14="http://schemas.microsoft.com/office/powerpoint/2010/main" val="129213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707348C-309C-4B85-923C-1F4C2E973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547429"/>
              </p:ext>
            </p:extLst>
          </p:nvPr>
        </p:nvGraphicFramePr>
        <p:xfrm>
          <a:off x="0" y="0"/>
          <a:ext cx="12001500" cy="677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396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0E00B238-E731-4253-A506-8E178BBA9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3193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986430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0</TotalTime>
  <Words>1740</Words>
  <Application>Microsoft Office PowerPoint</Application>
  <PresentationFormat>Широкоэкранный</PresentationFormat>
  <Paragraphs>107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Лыкова</dc:creator>
  <cp:lastModifiedBy>Нина Лыкова</cp:lastModifiedBy>
  <cp:revision>18</cp:revision>
  <dcterms:created xsi:type="dcterms:W3CDTF">2020-03-19T09:34:30Z</dcterms:created>
  <dcterms:modified xsi:type="dcterms:W3CDTF">2020-03-22T02:43:44Z</dcterms:modified>
</cp:coreProperties>
</file>